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3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11" d="100"/>
          <a:sy n="111" d="100"/>
        </p:scale>
        <p:origin x="-92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202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36131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2583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382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0259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0450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69602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07039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7166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67078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6819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91A60-DAF6-4829-87B7-F29999B41990}" type="datetimeFigureOut">
              <a:rPr lang="en-GB" smtClean="0"/>
              <a:pPr/>
              <a:t>11/11/2011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89E8E-34F4-4AFD-9653-F5BEAB5E8B5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7600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6672" y="4149080"/>
            <a:ext cx="8190656" cy="1384995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What is this equation, who developed it and when ?</a:t>
            </a:r>
          </a:p>
          <a:p>
            <a:pPr algn="ctr"/>
            <a:endParaRPr lang="en-GB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Why is it important ? 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3792" y="908720"/>
            <a:ext cx="8316416" cy="2604111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r>
              <a:rPr lang="en-GB" dirty="0" smtClean="0">
                <a:noFill/>
              </a:rPr>
              <a:t>0</a:t>
            </a:r>
            <a:endParaRPr lang="en-GB" dirty="0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359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aculty.evansville.edu/ck6/bstud/eul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14"/>
          <a:stretch/>
        </p:blipFill>
        <p:spPr bwMode="auto">
          <a:xfrm>
            <a:off x="251521" y="188640"/>
            <a:ext cx="401568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2.gstatic.com/images?q=tbn:ANd9GcS_wUjnlpZ_H4BY02IUWwvjCGNc-klgzt26lHarLhXbNDZsHf26O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3595" y="188639"/>
            <a:ext cx="4021346" cy="511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1" y="5731962"/>
            <a:ext cx="861341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Who are 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hese two 18</a:t>
            </a:r>
            <a:r>
              <a:rPr lang="en-GB" sz="2800" baseline="30000" dirty="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 Century Swiss Mathematicians   ? 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230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faculty.evansville.edu/ck6/bstud/euler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214"/>
          <a:stretch/>
        </p:blipFill>
        <p:spPr bwMode="auto">
          <a:xfrm>
            <a:off x="251521" y="188640"/>
            <a:ext cx="4015680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t2.gstatic.com/images?q=tbn:ANd9GcS_wUjnlpZ_H4BY02IUWwvjCGNc-klgzt26lHarLhXbNDZsHf26OQ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3595" y="188639"/>
            <a:ext cx="4021346" cy="5112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6496" y="5263541"/>
            <a:ext cx="302433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Leonard Euler 1707 - 1783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2080" y="5263541"/>
            <a:ext cx="302433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Daniel Bernoulli</a:t>
            </a:r>
          </a:p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1700 - 1782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4696" y="6237312"/>
            <a:ext cx="6701680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The Euler Bernoulli Beam Theory 1750 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2195736" y="5608904"/>
                <a:ext cx="4734272" cy="58067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𝑑𝑥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d>
                        <m:dPr>
                          <m:ctrlPr>
                            <a:rPr lang="en-GB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𝐸𝐼</m:t>
                          </m:r>
                          <m:f>
                            <m:fPr>
                              <m:ctrlPr>
                                <a:rPr lang="en-GB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𝑑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/>
                                </a:rPr>
                                <m:t>𝑤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𝑑𝑥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</m:e>
                      </m:d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𝑞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5608904"/>
                <a:ext cx="4734272" cy="580672"/>
              </a:xfrm>
              <a:prstGeom prst="rect">
                <a:avLst/>
              </a:prstGeom>
              <a:blipFill rotWithShape="1">
                <a:blip r:embed="rId4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5903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timeinc.net/time/daily/2009/0902/stages_eiffe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9313"/>
            <a:ext cx="8640960" cy="5685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1521" y="6093296"/>
            <a:ext cx="8613419" cy="52322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Eiffel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Tower under construction 1887-1889 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6064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indiastudycenter.com/other/testpapers/others/gate/civil-engineering/gate-ce-2001_clip_image0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1264"/>
          <a:stretch>
            <a:fillRect/>
          </a:stretch>
        </p:blipFill>
        <p:spPr bwMode="auto">
          <a:xfrm>
            <a:off x="0" y="177012"/>
            <a:ext cx="9144000" cy="245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544" y="5355213"/>
            <a:ext cx="8190656" cy="954107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How does this structur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e deform </a:t>
            </a: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Is the correct deflected shape (a), (b), (c) or (d)</a:t>
            </a:r>
            <a:endParaRPr lang="en-GB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9512" y="764704"/>
            <a:ext cx="36004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5364088" y="404664"/>
            <a:ext cx="36004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8460432" y="188640"/>
            <a:ext cx="36004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588224" y="2924944"/>
            <a:ext cx="360040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555776" y="1700808"/>
            <a:ext cx="122413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Hinge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491880" y="2204864"/>
            <a:ext cx="504056" cy="216024"/>
          </a:xfrm>
          <a:prstGeom prst="straightConnector1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868144" y="332656"/>
            <a:ext cx="122413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Hinge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92080" y="620688"/>
            <a:ext cx="648072" cy="216024"/>
          </a:xfrm>
          <a:prstGeom prst="straightConnector1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http://www.indiastudycenter.com/other/testpapers/others/gate/civil-engineering/gate-ce-2001_clip_image0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485" t="58834" r="5099"/>
          <a:stretch>
            <a:fillRect/>
          </a:stretch>
        </p:blipFill>
        <p:spPr bwMode="auto">
          <a:xfrm>
            <a:off x="144016" y="3068960"/>
            <a:ext cx="8892480" cy="1814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3995936" y="2996952"/>
            <a:ext cx="488978" cy="120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796136" y="1412776"/>
            <a:ext cx="122413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Roller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5292080" y="1124744"/>
            <a:ext cx="576064" cy="576064"/>
          </a:xfrm>
          <a:prstGeom prst="straightConnector1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195736" y="241484"/>
            <a:ext cx="244827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Applied Force</a:t>
            </a:r>
            <a:endParaRPr lang="en-GB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520" y="908720"/>
            <a:ext cx="2232248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Joint assumed</a:t>
            </a:r>
            <a:br>
              <a:rPr lang="en-GB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GB" sz="2800" dirty="0" smtClean="0">
                <a:latin typeface="Times New Roman" pitchFamily="18" charset="0"/>
                <a:cs typeface="Times New Roman" pitchFamily="18" charset="0"/>
              </a:rPr>
              <a:t>rigid</a:t>
            </a:r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>
          <a:xfrm flipV="1">
            <a:off x="2483768" y="1052736"/>
            <a:ext cx="1512168" cy="333038"/>
          </a:xfrm>
          <a:prstGeom prst="straightConnector1">
            <a:avLst/>
          </a:prstGeom>
          <a:ln w="2222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94393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78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Read</dc:creator>
  <cp:lastModifiedBy>john read</cp:lastModifiedBy>
  <cp:revision>32</cp:revision>
  <dcterms:created xsi:type="dcterms:W3CDTF">2011-11-06T16:11:27Z</dcterms:created>
  <dcterms:modified xsi:type="dcterms:W3CDTF">2011-11-11T18:06:34Z</dcterms:modified>
</cp:coreProperties>
</file>