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4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1293-C3E6-4164-85FE-EE272EE9B903}" type="datetimeFigureOut">
              <a:rPr lang="en-GB" smtClean="0"/>
              <a:pPr/>
              <a:t>11/11/2011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5FFE-4910-4EB9-A01B-ACA97B515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Maths Jam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80237" y="2914557"/>
            <a:ext cx="1394878" cy="103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760" y="-27384"/>
            <a:ext cx="2411760" cy="44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7" y="-1"/>
            <a:ext cx="5832648" cy="46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0308" y="4293096"/>
            <a:ext cx="4153692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551277"/>
            <a:ext cx="1572766" cy="23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9" y="2270432"/>
            <a:ext cx="3384376" cy="236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64565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90950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836712"/>
            <a:ext cx="7704856" cy="51365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05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72408" cy="55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718989" cy="54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40760" cy="524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58932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An inventory of a household</a:t>
            </a:r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  <a:tabLst>
                <a:tab pos="711200" algn="l"/>
                <a:tab pos="3497263" algn="r"/>
              </a:tabLst>
            </a:pPr>
            <a:r>
              <a:rPr lang="en-GB" dirty="0" smtClean="0"/>
              <a:t> 		1	2801</a:t>
            </a:r>
          </a:p>
          <a:p>
            <a:pPr>
              <a:buNone/>
              <a:tabLst>
                <a:tab pos="711200" algn="l"/>
                <a:tab pos="3497263" algn="r"/>
              </a:tabLst>
            </a:pPr>
            <a:r>
              <a:rPr lang="en-GB" dirty="0" smtClean="0"/>
              <a:t>		2	5602	</a:t>
            </a:r>
          </a:p>
          <a:p>
            <a:pPr>
              <a:buNone/>
              <a:tabLst>
                <a:tab pos="711200" algn="l"/>
                <a:tab pos="3497263" algn="r"/>
              </a:tabLst>
            </a:pPr>
            <a:r>
              <a:rPr lang="en-GB" dirty="0" smtClean="0"/>
              <a:t>		4	11204</a:t>
            </a:r>
          </a:p>
          <a:p>
            <a:pPr>
              <a:buNone/>
              <a:tabLst>
                <a:tab pos="711200" algn="l"/>
                <a:tab pos="3497263" algn="r"/>
              </a:tabLst>
            </a:pPr>
            <a:r>
              <a:rPr lang="en-GB" dirty="0" smtClean="0"/>
              <a:t>		Total	19607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95936" y="155679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	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	7		Houses</a:t>
            </a:r>
          </a:p>
          <a:p>
            <a:pPr>
              <a:buNone/>
            </a:pPr>
            <a:r>
              <a:rPr lang="en-GB" dirty="0" smtClean="0"/>
              <a:t> 		49		Cats</a:t>
            </a:r>
          </a:p>
          <a:p>
            <a:pPr>
              <a:buNone/>
            </a:pPr>
            <a:r>
              <a:rPr lang="en-GB" dirty="0" smtClean="0"/>
              <a:t> 		343		Mice</a:t>
            </a:r>
          </a:p>
          <a:p>
            <a:pPr>
              <a:buNone/>
            </a:pPr>
            <a:r>
              <a:rPr lang="en-GB" dirty="0" smtClean="0"/>
              <a:t> 		2401		Emmer</a:t>
            </a:r>
          </a:p>
          <a:p>
            <a:pPr>
              <a:buNone/>
            </a:pPr>
            <a:r>
              <a:rPr lang="en-GB" dirty="0" smtClean="0"/>
              <a:t> 		16807		</a:t>
            </a:r>
            <a:r>
              <a:rPr lang="en-GB" dirty="0" err="1" smtClean="0"/>
              <a:t>Hekat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My Scans\2011-10 (Oct)\scan0002.jpg"/>
          <p:cNvPicPr>
            <a:picLocks noChangeAspect="1" noChangeArrowheads="1"/>
          </p:cNvPicPr>
          <p:nvPr/>
        </p:nvPicPr>
        <p:blipFill>
          <a:blip r:embed="rId2" cstate="print"/>
          <a:srcRect l="18199" t="7543" r="9004" b="18617"/>
          <a:stretch>
            <a:fillRect/>
          </a:stretch>
        </p:blipFill>
        <p:spPr bwMode="auto">
          <a:xfrm>
            <a:off x="1475656" y="692696"/>
            <a:ext cx="5976664" cy="535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358702" y="2215403"/>
          <a:ext cx="5578725" cy="1152128"/>
        </p:xfrm>
        <a:graphic>
          <a:graphicData uri="http://schemas.openxmlformats.org/presentationml/2006/ole">
            <p:oleObj spid="_x0000_s1025" name="Equation" r:id="rId3" imgW="1816100" imgH="457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02918" y="4303635"/>
          <a:ext cx="1380728" cy="1419082"/>
        </p:xfrm>
        <a:graphic>
          <a:graphicData uri="http://schemas.openxmlformats.org/presentationml/2006/ole">
            <p:oleObj spid="_x0000_s1029" name="Equation" r:id="rId4" imgW="457200" imgH="469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574" y="113528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Surface Area of a Hemisphere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06574" y="3799579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Area of a Circle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16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Maths Jam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Liz</cp:lastModifiedBy>
  <cp:revision>77</cp:revision>
  <dcterms:created xsi:type="dcterms:W3CDTF">2011-10-24T16:47:30Z</dcterms:created>
  <dcterms:modified xsi:type="dcterms:W3CDTF">2011-11-11T12:50:53Z</dcterms:modified>
</cp:coreProperties>
</file>