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3" r:id="rId4"/>
    <p:sldId id="264" r:id="rId5"/>
    <p:sldId id="258" r:id="rId6"/>
    <p:sldId id="265" r:id="rId7"/>
    <p:sldId id="266" r:id="rId8"/>
    <p:sldId id="259" r:id="rId9"/>
    <p:sldId id="260" r:id="rId10"/>
    <p:sldId id="267" r:id="rId11"/>
    <p:sldId id="268" r:id="rId12"/>
    <p:sldId id="261" r:id="rId13"/>
    <p:sldId id="262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17F7E8C-0C4B-488C-8680-9AA8E43B50E6}" type="datetimeFigureOut">
              <a:rPr lang="en-GB" smtClean="0"/>
              <a:t>16/11/2012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3FD0598-70F9-4D73-90E5-36F341230EC0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if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tif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Why do </a:t>
            </a:r>
            <a:r>
              <a:rPr lang="en-GB" i="1" dirty="0" smtClean="0"/>
              <a:t>a </a:t>
            </a:r>
            <a:r>
              <a:rPr lang="en-GB" i="1" dirty="0" err="1" smtClean="0"/>
              <a:t>capella</a:t>
            </a:r>
            <a:r>
              <a:rPr lang="en-GB" dirty="0" smtClean="0"/>
              <a:t> singers go flat…?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mathematics of tuning systems in music</a:t>
            </a:r>
          </a:p>
          <a:p>
            <a:r>
              <a:rPr lang="en-GB" dirty="0" smtClean="0"/>
              <a:t>Colin Graham</a:t>
            </a:r>
          </a:p>
          <a:p>
            <a:r>
              <a:rPr lang="en-GB" dirty="0" smtClean="0"/>
              <a:t>@</a:t>
            </a:r>
            <a:r>
              <a:rPr lang="en-GB" dirty="0" err="1" smtClean="0"/>
              <a:t>ColinTGraham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025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matter of ratios…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5/12 = 5/6 = 5/3 = 10/3 = </a:t>
            </a:r>
            <a:r>
              <a:rPr lang="en-GB" dirty="0" smtClean="0"/>
              <a:t>20/3</a:t>
            </a:r>
            <a:br>
              <a:rPr lang="en-GB" dirty="0" smtClean="0"/>
            </a:br>
            <a:r>
              <a:rPr lang="en-GB" dirty="0" smtClean="0"/>
              <a:t>Get used to it, if you want to read about tuning theories!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388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matter of ratios…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5/12 = 5/6 = 5/3 = 10/3 = </a:t>
            </a:r>
            <a:r>
              <a:rPr lang="en-GB" dirty="0" smtClean="0"/>
              <a:t>20/3</a:t>
            </a:r>
            <a:br>
              <a:rPr lang="en-GB" dirty="0" smtClean="0"/>
            </a:br>
            <a:r>
              <a:rPr lang="en-GB" dirty="0" smtClean="0"/>
              <a:t>Get used to it, if you want to read about tuning theories!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240" y="4014299"/>
            <a:ext cx="6505520" cy="113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575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to choose?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132856"/>
            <a:ext cx="2736304" cy="3693573"/>
          </a:xfrm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2452859775"/>
              </p:ext>
            </p:extLst>
          </p:nvPr>
        </p:nvGraphicFramePr>
        <p:xfrm>
          <a:off x="2987824" y="3068960"/>
          <a:ext cx="5184576" cy="2751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</a:tblGrid>
              <a:tr h="47270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Equal</a:t>
                      </a:r>
                    </a:p>
                    <a:p>
                      <a:pPr algn="ctr"/>
                      <a:r>
                        <a:rPr lang="en-GB" dirty="0" smtClean="0"/>
                        <a:t>Tempered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Just</a:t>
                      </a:r>
                    </a:p>
                    <a:p>
                      <a:pPr algn="ctr"/>
                      <a:r>
                        <a:rPr lang="en-GB" dirty="0" smtClean="0"/>
                        <a:t>intoned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Pythagorean</a:t>
                      </a:r>
                    </a:p>
                    <a:p>
                      <a:pPr algn="ctr"/>
                      <a:r>
                        <a:rPr lang="en-GB" dirty="0" smtClean="0"/>
                        <a:t>tuning</a:t>
                      </a:r>
                      <a:endParaRPr lang="en-GB" dirty="0"/>
                    </a:p>
                  </a:txBody>
                  <a:tcPr/>
                </a:tc>
              </a:tr>
              <a:tr h="527897"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466.2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7/4 = 457.8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16/9 = 465.1</a:t>
                      </a:r>
                      <a:endParaRPr lang="en-GB" dirty="0"/>
                    </a:p>
                  </a:txBody>
                  <a:tcPr/>
                </a:tc>
              </a:tr>
              <a:tr h="527897"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392.0</a:t>
                      </a:r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3/2= 392.4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27897"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329.6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5/4 = 327.1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81/64 = 331.1</a:t>
                      </a:r>
                      <a:endParaRPr lang="en-GB" dirty="0"/>
                    </a:p>
                  </a:txBody>
                  <a:tcPr/>
                </a:tc>
              </a:tr>
              <a:tr h="52789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261.6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75856" y="5877272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Frequencies in Hertz based on A = 440Hz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2578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the fun begins!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708920"/>
            <a:ext cx="6575914" cy="1845550"/>
          </a:xfrm>
        </p:spPr>
      </p:pic>
    </p:spTree>
    <p:extLst>
      <p:ext uri="{BB962C8B-B14F-4D97-AF65-F5344CB8AC3E}">
        <p14:creationId xmlns:p14="http://schemas.microsoft.com/office/powerpoint/2010/main" val="3121711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the fun begins!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708920"/>
            <a:ext cx="6575914" cy="1845550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123728" y="2060848"/>
                <a:ext cx="4752528" cy="618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GB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GB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81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80</m:t>
                          </m:r>
                        </m:den>
                      </m:f>
                      <m:r>
                        <a:rPr lang="en-GB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81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64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2060848"/>
                <a:ext cx="4752528" cy="61831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941168"/>
            <a:ext cx="6505520" cy="113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756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points to consider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Division of the octave</a:t>
            </a:r>
          </a:p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420888"/>
            <a:ext cx="3419475" cy="369303"/>
          </a:xfrm>
          <a:solidFill>
            <a:schemeClr val="accent3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48467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points to consider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Division of the octave</a:t>
            </a:r>
          </a:p>
          <a:p>
            <a:r>
              <a:rPr lang="en-GB" dirty="0" smtClean="0"/>
              <a:t>Number of pitches to be used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420888"/>
            <a:ext cx="3419475" cy="369303"/>
          </a:xfrm>
          <a:solidFill>
            <a:schemeClr val="accent3">
              <a:lumMod val="20000"/>
              <a:lumOff val="80000"/>
            </a:schemeClr>
          </a:solidFill>
        </p:spPr>
      </p:pic>
      <p:pic>
        <p:nvPicPr>
          <p:cNvPr id="1026" name="Picture 2" descr="C:\Users\Colin\AppData\Local\Microsoft\Windows\Temporary Internet Files\Content.IE5\6GWIOIYH\MP90038538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068960"/>
            <a:ext cx="1976264" cy="1411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olin\AppData\Local\Microsoft\Windows\Temporary Internet Files\Content.IE5\2806PW0J\MC900378663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857625"/>
            <a:ext cx="1459382" cy="1834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04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points to consider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Division of the octave</a:t>
            </a:r>
          </a:p>
          <a:p>
            <a:r>
              <a:rPr lang="en-GB" dirty="0" smtClean="0"/>
              <a:t>Number of pitches to be used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Tuning of the pitches</a:t>
            </a:r>
          </a:p>
          <a:p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420888"/>
            <a:ext cx="3419475" cy="369303"/>
          </a:xfrm>
          <a:solidFill>
            <a:schemeClr val="accent3">
              <a:lumMod val="20000"/>
              <a:lumOff val="80000"/>
            </a:schemeClr>
          </a:solidFill>
        </p:spPr>
      </p:pic>
      <p:pic>
        <p:nvPicPr>
          <p:cNvPr id="1026" name="Picture 2" descr="C:\Users\Colin\AppData\Local\Microsoft\Windows\Temporary Internet Files\Content.IE5\6GWIOIYH\MP90038538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068960"/>
            <a:ext cx="1976264" cy="1411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olin\AppData\Local\Microsoft\Windows\Temporary Internet Files\Content.IE5\2806PW0J\MC900378663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857625"/>
            <a:ext cx="1459382" cy="1834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Colin\AppData\Local\Microsoft\Windows\Temporary Internet Files\Content.IE5\6GWIOIYH\MP900427604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179" y="4691911"/>
            <a:ext cx="1700808" cy="170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90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Western tuning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Equal temperament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 smtClean="0"/>
              <a:t>Based on dividing into 12 equal parts</a:t>
            </a:r>
          </a:p>
        </p:txBody>
      </p:sp>
    </p:spTree>
    <p:extLst>
      <p:ext uri="{BB962C8B-B14F-4D97-AF65-F5344CB8AC3E}">
        <p14:creationId xmlns:p14="http://schemas.microsoft.com/office/powerpoint/2010/main" val="396758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Western tuning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Equal temperament</a:t>
            </a:r>
          </a:p>
          <a:p>
            <a:r>
              <a:rPr lang="en-GB" dirty="0" smtClean="0"/>
              <a:t>Pythagorean tuning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 smtClean="0"/>
              <a:t>Based on dividing into 12 equal parts</a:t>
            </a:r>
          </a:p>
          <a:p>
            <a:r>
              <a:rPr lang="en-GB" dirty="0" smtClean="0"/>
              <a:t>Based on ‘perfect fourths’ and ‘fifths’</a:t>
            </a:r>
          </a:p>
        </p:txBody>
      </p:sp>
    </p:spTree>
    <p:extLst>
      <p:ext uri="{BB962C8B-B14F-4D97-AF65-F5344CB8AC3E}">
        <p14:creationId xmlns:p14="http://schemas.microsoft.com/office/powerpoint/2010/main" val="289959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Western tuning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Equal temperament</a:t>
            </a:r>
          </a:p>
          <a:p>
            <a:r>
              <a:rPr lang="en-GB" dirty="0" smtClean="0"/>
              <a:t>Pythagorean tuning</a:t>
            </a:r>
          </a:p>
          <a:p>
            <a:r>
              <a:rPr lang="en-GB" dirty="0" smtClean="0"/>
              <a:t>Just intonation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 smtClean="0"/>
              <a:t>Based on dividing into 12 equal parts</a:t>
            </a:r>
          </a:p>
          <a:p>
            <a:r>
              <a:rPr lang="en-GB" dirty="0" smtClean="0"/>
              <a:t>Based on ‘perfect fourths’ and ‘fifths’</a:t>
            </a:r>
          </a:p>
          <a:p>
            <a:r>
              <a:rPr lang="en-GB" dirty="0" smtClean="0"/>
              <a:t>Based on whole-number ratios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453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Fundamentally harmonic…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764" y="2324100"/>
            <a:ext cx="6493485" cy="3508375"/>
          </a:xfrm>
        </p:spPr>
      </p:pic>
    </p:spTree>
    <p:extLst>
      <p:ext uri="{BB962C8B-B14F-4D97-AF65-F5344CB8AC3E}">
        <p14:creationId xmlns:p14="http://schemas.microsoft.com/office/powerpoint/2010/main" val="159692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matter of ratios…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5/12 = 5/6 = 5/3 = 10/3 = </a:t>
            </a:r>
            <a:r>
              <a:rPr lang="en-GB" dirty="0" smtClean="0"/>
              <a:t>20/3</a:t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44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158</TotalTime>
  <Words>230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Austin</vt:lpstr>
      <vt:lpstr>Why do a capella singers go flat…?</vt:lpstr>
      <vt:lpstr>Some points to consider</vt:lpstr>
      <vt:lpstr>Some points to consider</vt:lpstr>
      <vt:lpstr>Some points to consider</vt:lpstr>
      <vt:lpstr>Western tuning systems</vt:lpstr>
      <vt:lpstr>Western tuning systems</vt:lpstr>
      <vt:lpstr>Western tuning systems</vt:lpstr>
      <vt:lpstr>Fundamentally harmonic…</vt:lpstr>
      <vt:lpstr>A matter of ratios…</vt:lpstr>
      <vt:lpstr>A matter of ratios…</vt:lpstr>
      <vt:lpstr>A matter of ratios…</vt:lpstr>
      <vt:lpstr>What to choose?</vt:lpstr>
      <vt:lpstr>Now the fun begins!</vt:lpstr>
      <vt:lpstr>Now the fun begins!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a capella singers go flat…?</dc:title>
  <dc:creator>Colin</dc:creator>
  <cp:lastModifiedBy>Colin</cp:lastModifiedBy>
  <cp:revision>11</cp:revision>
  <dcterms:created xsi:type="dcterms:W3CDTF">2012-11-16T22:02:27Z</dcterms:created>
  <dcterms:modified xsi:type="dcterms:W3CDTF">2012-11-17T00:40:32Z</dcterms:modified>
</cp:coreProperties>
</file>