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Default Extension="tiff" ContentType="image/tif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7" r:id="rId2"/>
    <p:sldId id="270" r:id="rId3"/>
    <p:sldId id="279" r:id="rId4"/>
    <p:sldId id="278" r:id="rId5"/>
    <p:sldId id="268" r:id="rId6"/>
    <p:sldId id="257" r:id="rId7"/>
    <p:sldId id="275" r:id="rId8"/>
    <p:sldId id="276" r:id="rId9"/>
    <p:sldId id="266" r:id="rId10"/>
    <p:sldId id="269" r:id="rId11"/>
    <p:sldId id="271" r:id="rId12"/>
    <p:sldId id="272" r:id="rId13"/>
    <p:sldId id="261" r:id="rId14"/>
    <p:sldId id="265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00FF"/>
    <a:srgbClr val="0000FF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120" y="-10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D6226C-0E9C-4446-B10B-089B0CBA69E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631EA09-384F-4E49-9DA5-6E5AAC731CC0}">
      <dgm:prSet phldrT="[Text]" custT="1"/>
      <dgm:spPr>
        <a:ln>
          <a:noFill/>
        </a:ln>
      </dgm:spPr>
      <dgm:t>
        <a:bodyPr/>
        <a:lstStyle/>
        <a:p>
          <a:r>
            <a:rPr lang="en-GB" sz="1200" b="0" dirty="0" smtClean="0"/>
            <a:t>0</a:t>
          </a:r>
          <a:endParaRPr lang="en-GB" sz="1200" b="0" dirty="0"/>
        </a:p>
      </dgm:t>
    </dgm:pt>
    <dgm:pt modelId="{9BACE314-44BD-4A06-A78B-275C3AE8BE3F}" type="parTrans" cxnId="{308917E0-B028-488C-8926-D34609D5F075}">
      <dgm:prSet/>
      <dgm:spPr/>
      <dgm:t>
        <a:bodyPr/>
        <a:lstStyle/>
        <a:p>
          <a:endParaRPr lang="en-GB"/>
        </a:p>
      </dgm:t>
    </dgm:pt>
    <dgm:pt modelId="{5413246D-0B36-41AD-BC82-0E85F3D2B0A7}" type="sibTrans" cxnId="{308917E0-B028-488C-8926-D34609D5F075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67E6506D-7576-4326-BA48-F89A6CEC6394}">
      <dgm:prSet phldrT="[Text]" custT="1"/>
      <dgm:spPr>
        <a:ln>
          <a:noFill/>
        </a:ln>
      </dgm:spPr>
      <dgm:t>
        <a:bodyPr/>
        <a:lstStyle/>
        <a:p>
          <a:r>
            <a:rPr lang="en-GB" sz="1200" b="0" dirty="0" smtClean="0"/>
            <a:t>43</a:t>
          </a:r>
          <a:endParaRPr lang="en-GB" sz="1200" b="0" dirty="0"/>
        </a:p>
      </dgm:t>
    </dgm:pt>
    <dgm:pt modelId="{828E9CA4-1132-415B-97BF-B735E4000D5D}" type="parTrans" cxnId="{C5F0CC6B-8C6F-4D68-8461-FB7D6A9C88EB}">
      <dgm:prSet/>
      <dgm:spPr/>
      <dgm:t>
        <a:bodyPr/>
        <a:lstStyle/>
        <a:p>
          <a:endParaRPr lang="en-GB"/>
        </a:p>
      </dgm:t>
    </dgm:pt>
    <dgm:pt modelId="{B6950D35-116C-4E8C-9146-A79812C5FB9B}" type="sibTrans" cxnId="{C5F0CC6B-8C6F-4D68-8461-FB7D6A9C88EB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FDF527F6-8FA1-4187-B76D-EA1DE082BD41}">
      <dgm:prSet phldrT="[Text]" custT="1"/>
      <dgm:spPr>
        <a:ln>
          <a:noFill/>
        </a:ln>
      </dgm:spPr>
      <dgm:t>
        <a:bodyPr/>
        <a:lstStyle/>
        <a:p>
          <a:r>
            <a:rPr lang="en-GB" sz="1200" b="0" dirty="0" smtClean="0"/>
            <a:t>44</a:t>
          </a:r>
          <a:endParaRPr lang="en-GB" sz="1200" b="0" dirty="0"/>
        </a:p>
      </dgm:t>
    </dgm:pt>
    <dgm:pt modelId="{7A1244F2-B6F5-4A7D-A103-EB6A7FD1EF57}" type="parTrans" cxnId="{8C55DDB2-B970-4162-BD5A-FB1C31A709D4}">
      <dgm:prSet/>
      <dgm:spPr/>
      <dgm:t>
        <a:bodyPr/>
        <a:lstStyle/>
        <a:p>
          <a:endParaRPr lang="en-GB"/>
        </a:p>
      </dgm:t>
    </dgm:pt>
    <dgm:pt modelId="{7491EBBB-7D6B-422D-B543-48AB5BAD7C7A}" type="sibTrans" cxnId="{8C55DDB2-B970-4162-BD5A-FB1C31A709D4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BD44F889-351E-4FA3-AF7D-AC8F0C1FFE61}">
      <dgm:prSet phldrT="[Text]" custT="1"/>
      <dgm:spPr>
        <a:ln>
          <a:noFill/>
        </a:ln>
      </dgm:spPr>
      <dgm:t>
        <a:bodyPr/>
        <a:lstStyle/>
        <a:p>
          <a:r>
            <a:rPr lang="en-GB" sz="1200" b="0" dirty="0" smtClean="0"/>
            <a:t>45</a:t>
          </a:r>
          <a:endParaRPr lang="en-GB" sz="1200" b="0" dirty="0"/>
        </a:p>
      </dgm:t>
    </dgm:pt>
    <dgm:pt modelId="{37110B0A-4ED6-4F9B-82AF-9B3D19D0EC13}" type="parTrans" cxnId="{094957B6-6992-43D9-A7EE-9E467AEF3351}">
      <dgm:prSet/>
      <dgm:spPr/>
      <dgm:t>
        <a:bodyPr/>
        <a:lstStyle/>
        <a:p>
          <a:endParaRPr lang="en-GB"/>
        </a:p>
      </dgm:t>
    </dgm:pt>
    <dgm:pt modelId="{7FB8FE9C-564F-4A3F-9077-7DF848CEE8E7}" type="sibTrans" cxnId="{094957B6-6992-43D9-A7EE-9E467AEF3351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50C658E9-5FD9-46CC-9B75-6AE8FDCC4ADB}">
      <dgm:prSet phldrT="[Text]" custT="1"/>
      <dgm:spPr>
        <a:ln>
          <a:noFill/>
        </a:ln>
      </dgm:spPr>
      <dgm:t>
        <a:bodyPr/>
        <a:lstStyle/>
        <a:p>
          <a:r>
            <a:rPr lang="en-GB" sz="1200" b="0" dirty="0" smtClean="0"/>
            <a:t>46</a:t>
          </a:r>
          <a:endParaRPr lang="en-GB" sz="1200" b="0" dirty="0"/>
        </a:p>
      </dgm:t>
    </dgm:pt>
    <dgm:pt modelId="{A393504D-C5B1-46B0-B447-DED0211DCCC4}" type="parTrans" cxnId="{761B4BBE-E83E-4883-8A86-0E779AC6F289}">
      <dgm:prSet/>
      <dgm:spPr/>
      <dgm:t>
        <a:bodyPr/>
        <a:lstStyle/>
        <a:p>
          <a:endParaRPr lang="en-GB"/>
        </a:p>
      </dgm:t>
    </dgm:pt>
    <dgm:pt modelId="{DD7B2979-DFB3-458A-AECA-4D3605893BDC}" type="sibTrans" cxnId="{761B4BBE-E83E-4883-8A86-0E779AC6F289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EF19D07D-9F1E-402D-B9F7-AA3341BD1292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1</a:t>
          </a:r>
          <a:endParaRPr lang="en-GB" sz="1200" b="0" dirty="0"/>
        </a:p>
      </dgm:t>
    </dgm:pt>
    <dgm:pt modelId="{F8C99189-6E05-460D-9245-54CE9A09807C}" type="parTrans" cxnId="{C469C299-6FA4-4EA3-9E22-8572B47482F9}">
      <dgm:prSet/>
      <dgm:spPr/>
      <dgm:t>
        <a:bodyPr/>
        <a:lstStyle/>
        <a:p>
          <a:endParaRPr lang="en-GB"/>
        </a:p>
      </dgm:t>
    </dgm:pt>
    <dgm:pt modelId="{8A0573C2-7769-496E-9F54-D97907F58480}" type="sibTrans" cxnId="{C469C299-6FA4-4EA3-9E22-8572B47482F9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893FF463-419D-42E4-B14E-279B03312D69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2</a:t>
          </a:r>
          <a:endParaRPr lang="en-GB" sz="1200" b="0" dirty="0"/>
        </a:p>
      </dgm:t>
    </dgm:pt>
    <dgm:pt modelId="{7BF7D755-C3E7-4768-9D11-A2A59E2B7EB7}" type="parTrans" cxnId="{46EF2783-3ACE-489B-ADF3-311D22A77F44}">
      <dgm:prSet/>
      <dgm:spPr/>
      <dgm:t>
        <a:bodyPr/>
        <a:lstStyle/>
        <a:p>
          <a:endParaRPr lang="en-GB"/>
        </a:p>
      </dgm:t>
    </dgm:pt>
    <dgm:pt modelId="{6CB48E0C-8D11-4032-B81E-CA9669FFC550}" type="sibTrans" cxnId="{46EF2783-3ACE-489B-ADF3-311D22A77F44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2B90A115-EC2D-4BE6-9BC3-6C05886C17CE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3</a:t>
          </a:r>
          <a:endParaRPr lang="en-GB" sz="1200" b="0" dirty="0"/>
        </a:p>
      </dgm:t>
    </dgm:pt>
    <dgm:pt modelId="{D5466947-F4B6-463C-BA8F-E5E163556073}" type="parTrans" cxnId="{EF80243C-2508-4E04-A5D4-76F41410971B}">
      <dgm:prSet/>
      <dgm:spPr/>
      <dgm:t>
        <a:bodyPr/>
        <a:lstStyle/>
        <a:p>
          <a:endParaRPr lang="en-GB"/>
        </a:p>
      </dgm:t>
    </dgm:pt>
    <dgm:pt modelId="{104027FB-96B2-444E-AA40-09A9F0236DE8}" type="sibTrans" cxnId="{EF80243C-2508-4E04-A5D4-76F41410971B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8035E8C2-5067-4601-B91F-69465C1D6520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4</a:t>
          </a:r>
          <a:endParaRPr lang="en-GB" sz="1200" b="0" dirty="0"/>
        </a:p>
      </dgm:t>
    </dgm:pt>
    <dgm:pt modelId="{38AAE3DC-A4CB-4B68-96AC-521A4571E043}" type="parTrans" cxnId="{8C18CD08-C914-452F-BBFE-0C1AE907CA23}">
      <dgm:prSet/>
      <dgm:spPr/>
      <dgm:t>
        <a:bodyPr/>
        <a:lstStyle/>
        <a:p>
          <a:endParaRPr lang="en-GB"/>
        </a:p>
      </dgm:t>
    </dgm:pt>
    <dgm:pt modelId="{A2A3FFF9-2D01-40C1-8B69-A6F6FD3B05B1}" type="sibTrans" cxnId="{8C18CD08-C914-452F-BBFE-0C1AE907CA23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0C68BB15-0E08-48E6-9E29-FC2F0EE4CF1D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5</a:t>
          </a:r>
          <a:endParaRPr lang="en-GB" sz="1200" b="0" dirty="0"/>
        </a:p>
      </dgm:t>
    </dgm:pt>
    <dgm:pt modelId="{31CE0030-5972-46C3-BA20-8B9031257571}" type="parTrans" cxnId="{3FF9A4AF-5E30-451D-ABED-4F60AE516BEE}">
      <dgm:prSet/>
      <dgm:spPr/>
      <dgm:t>
        <a:bodyPr/>
        <a:lstStyle/>
        <a:p>
          <a:endParaRPr lang="en-GB"/>
        </a:p>
      </dgm:t>
    </dgm:pt>
    <dgm:pt modelId="{F34F0D1C-CBCD-4482-B0C9-6BE63495829B}" type="sibTrans" cxnId="{3FF9A4AF-5E30-451D-ABED-4F60AE516BEE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E7BA85B5-703F-4D9E-8EC6-34A0F32697B9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6</a:t>
          </a:r>
          <a:endParaRPr lang="en-GB" sz="1200" b="0" dirty="0"/>
        </a:p>
      </dgm:t>
    </dgm:pt>
    <dgm:pt modelId="{F709C801-B97D-409A-B246-ED32550AE4D5}" type="parTrans" cxnId="{FAFC22CB-E3C3-4077-B00C-432432982E0D}">
      <dgm:prSet/>
      <dgm:spPr/>
      <dgm:t>
        <a:bodyPr/>
        <a:lstStyle/>
        <a:p>
          <a:endParaRPr lang="en-GB"/>
        </a:p>
      </dgm:t>
    </dgm:pt>
    <dgm:pt modelId="{6CC9C172-70AB-4D91-8747-157BFD4D4761}" type="sibTrans" cxnId="{FAFC22CB-E3C3-4077-B00C-432432982E0D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E7E98015-6310-40C0-A20A-5F8E0F5F38B8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7</a:t>
          </a:r>
          <a:endParaRPr lang="en-GB" sz="1200" b="0" dirty="0"/>
        </a:p>
      </dgm:t>
    </dgm:pt>
    <dgm:pt modelId="{E81A7C4D-0370-4D8C-B5BC-398CE14CEA18}" type="parTrans" cxnId="{BB5A1A45-8F45-4D15-8D24-15676542B57A}">
      <dgm:prSet/>
      <dgm:spPr/>
      <dgm:t>
        <a:bodyPr/>
        <a:lstStyle/>
        <a:p>
          <a:endParaRPr lang="en-GB"/>
        </a:p>
      </dgm:t>
    </dgm:pt>
    <dgm:pt modelId="{D528184D-A2C1-4026-A35A-2381ED727155}" type="sibTrans" cxnId="{BB5A1A45-8F45-4D15-8D24-15676542B57A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6B45EFDB-2D30-401D-AA70-58AED01E4C73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8</a:t>
          </a:r>
          <a:endParaRPr lang="en-GB" sz="1200" b="0" dirty="0"/>
        </a:p>
      </dgm:t>
    </dgm:pt>
    <dgm:pt modelId="{75BA204A-42E4-470B-9D4B-1BD394C6378E}" type="parTrans" cxnId="{DEA85923-CA18-4801-903A-060C193ED47C}">
      <dgm:prSet/>
      <dgm:spPr/>
      <dgm:t>
        <a:bodyPr/>
        <a:lstStyle/>
        <a:p>
          <a:endParaRPr lang="en-GB"/>
        </a:p>
      </dgm:t>
    </dgm:pt>
    <dgm:pt modelId="{DA5BBC23-6243-4D84-99F8-3A4EC2B88594}" type="sibTrans" cxnId="{DEA85923-CA18-4801-903A-060C193ED47C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292A4BC9-2298-4EC8-A2AC-D316E819494C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9</a:t>
          </a:r>
          <a:endParaRPr lang="en-GB" sz="1200" b="0" dirty="0"/>
        </a:p>
      </dgm:t>
    </dgm:pt>
    <dgm:pt modelId="{7A5AE14C-B821-4E04-BFCD-E1CF62219DFA}" type="parTrans" cxnId="{E1CB7945-7056-43CF-8006-7AC8E5A99154}">
      <dgm:prSet/>
      <dgm:spPr/>
      <dgm:t>
        <a:bodyPr/>
        <a:lstStyle/>
        <a:p>
          <a:endParaRPr lang="en-GB"/>
        </a:p>
      </dgm:t>
    </dgm:pt>
    <dgm:pt modelId="{88C80CC6-AE53-4FAD-99B2-00866BCC11E1}" type="sibTrans" cxnId="{E1CB7945-7056-43CF-8006-7AC8E5A99154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5661470F-265E-48A1-ADC6-2AA6B13BCA99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10</a:t>
          </a:r>
          <a:endParaRPr lang="en-GB" sz="1200" b="0" dirty="0"/>
        </a:p>
      </dgm:t>
    </dgm:pt>
    <dgm:pt modelId="{38895FF8-7F28-499D-A61F-AB458676D623}" type="parTrans" cxnId="{723CB50A-A411-4FF7-BFCA-BBEBACF14E82}">
      <dgm:prSet/>
      <dgm:spPr/>
      <dgm:t>
        <a:bodyPr/>
        <a:lstStyle/>
        <a:p>
          <a:endParaRPr lang="en-GB"/>
        </a:p>
      </dgm:t>
    </dgm:pt>
    <dgm:pt modelId="{64EBE2A3-4E1D-49F9-9EF6-98CCF62AD541}" type="sibTrans" cxnId="{723CB50A-A411-4FF7-BFCA-BBEBACF14E82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B332B0F8-51B3-4270-A0B5-44C97134D9DC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11</a:t>
          </a:r>
          <a:endParaRPr lang="en-GB" sz="1200" b="0" dirty="0"/>
        </a:p>
      </dgm:t>
    </dgm:pt>
    <dgm:pt modelId="{D1428DFC-99E0-4E6A-BE68-84D386E99036}" type="parTrans" cxnId="{9078C6DF-5145-4C1A-8179-0ECDD3AE8DB2}">
      <dgm:prSet/>
      <dgm:spPr/>
      <dgm:t>
        <a:bodyPr/>
        <a:lstStyle/>
        <a:p>
          <a:endParaRPr lang="en-GB"/>
        </a:p>
      </dgm:t>
    </dgm:pt>
    <dgm:pt modelId="{346603EF-0744-4312-BF15-17E4355C3C1A}" type="sibTrans" cxnId="{9078C6DF-5145-4C1A-8179-0ECDD3AE8DB2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4B6B7580-3E54-4922-A746-04AA2A7A42F7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12</a:t>
          </a:r>
          <a:endParaRPr lang="en-GB" sz="1200" b="0" dirty="0"/>
        </a:p>
      </dgm:t>
    </dgm:pt>
    <dgm:pt modelId="{8AFA89B7-099E-496D-BB97-A66B066EC4FA}" type="parTrans" cxnId="{DFFCA0BE-AC66-4F25-ABEA-C03335B0E684}">
      <dgm:prSet/>
      <dgm:spPr/>
      <dgm:t>
        <a:bodyPr/>
        <a:lstStyle/>
        <a:p>
          <a:endParaRPr lang="en-GB"/>
        </a:p>
      </dgm:t>
    </dgm:pt>
    <dgm:pt modelId="{700A5096-8261-4487-8CE5-7191EDBA037C}" type="sibTrans" cxnId="{DFFCA0BE-AC66-4F25-ABEA-C03335B0E684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8C0191D0-1BAD-470A-8C48-D6A778DB316C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13</a:t>
          </a:r>
          <a:endParaRPr lang="en-GB" sz="1200" b="0" dirty="0"/>
        </a:p>
      </dgm:t>
    </dgm:pt>
    <dgm:pt modelId="{C9F913F6-F521-41C5-BF28-8A7F8F0B1B52}" type="parTrans" cxnId="{332D4112-6627-423A-9334-41A9B0E2D934}">
      <dgm:prSet/>
      <dgm:spPr/>
      <dgm:t>
        <a:bodyPr/>
        <a:lstStyle/>
        <a:p>
          <a:endParaRPr lang="en-GB"/>
        </a:p>
      </dgm:t>
    </dgm:pt>
    <dgm:pt modelId="{97319C64-2EF7-4BFD-9773-A0BCAB9268F2}" type="sibTrans" cxnId="{332D4112-6627-423A-9334-41A9B0E2D934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77E21993-D98D-4D8E-92F9-5236BF59CF39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14</a:t>
          </a:r>
          <a:endParaRPr lang="en-GB" sz="1200" b="0" dirty="0"/>
        </a:p>
      </dgm:t>
    </dgm:pt>
    <dgm:pt modelId="{83C2625A-A416-498A-B13A-AA0ED0D3A85A}" type="parTrans" cxnId="{3A0B2E9F-7A1F-4A97-99D3-CE617C46AF70}">
      <dgm:prSet/>
      <dgm:spPr/>
      <dgm:t>
        <a:bodyPr/>
        <a:lstStyle/>
        <a:p>
          <a:endParaRPr lang="en-GB"/>
        </a:p>
      </dgm:t>
    </dgm:pt>
    <dgm:pt modelId="{E4CBBC3D-7E1F-4B54-993A-1F6495A8566A}" type="sibTrans" cxnId="{3A0B2E9F-7A1F-4A97-99D3-CE617C46AF70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B770F4E8-BC74-40BE-AD44-3751B56976F1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15</a:t>
          </a:r>
          <a:endParaRPr lang="en-GB" sz="1200" b="0" dirty="0"/>
        </a:p>
      </dgm:t>
    </dgm:pt>
    <dgm:pt modelId="{E0459A52-3AE2-4431-AB6A-E7BBF08BCBFD}" type="parTrans" cxnId="{5B753499-7F5E-4C3B-BF0D-8E47E4B9ECE0}">
      <dgm:prSet/>
      <dgm:spPr/>
      <dgm:t>
        <a:bodyPr/>
        <a:lstStyle/>
        <a:p>
          <a:endParaRPr lang="en-GB"/>
        </a:p>
      </dgm:t>
    </dgm:pt>
    <dgm:pt modelId="{76CDEB35-0D96-4989-B6AC-1B57281AA114}" type="sibTrans" cxnId="{5B753499-7F5E-4C3B-BF0D-8E47E4B9ECE0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529DC77F-5EBD-4646-9F97-39BBBAFAD807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16</a:t>
          </a:r>
          <a:endParaRPr lang="en-GB" sz="1200" b="0" dirty="0"/>
        </a:p>
      </dgm:t>
    </dgm:pt>
    <dgm:pt modelId="{3BFBAADA-ACFD-4B4A-B539-7638CD92A93E}" type="parTrans" cxnId="{F859DBDB-D323-4FBE-8E7F-9F444A2A1887}">
      <dgm:prSet/>
      <dgm:spPr/>
      <dgm:t>
        <a:bodyPr/>
        <a:lstStyle/>
        <a:p>
          <a:endParaRPr lang="en-GB"/>
        </a:p>
      </dgm:t>
    </dgm:pt>
    <dgm:pt modelId="{EE50B6EE-B0C8-47F8-8649-EDC2E770ADB7}" type="sibTrans" cxnId="{F859DBDB-D323-4FBE-8E7F-9F444A2A1887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2E17CDD9-E465-4AE4-9BB0-6EA4FFA20B2D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17</a:t>
          </a:r>
          <a:endParaRPr lang="en-GB" sz="1200" b="0" dirty="0"/>
        </a:p>
      </dgm:t>
    </dgm:pt>
    <dgm:pt modelId="{9B53E3A8-9224-449A-B9BE-2D1327721278}" type="parTrans" cxnId="{059E1197-155E-4244-9282-C42855783A50}">
      <dgm:prSet/>
      <dgm:spPr/>
      <dgm:t>
        <a:bodyPr/>
        <a:lstStyle/>
        <a:p>
          <a:endParaRPr lang="en-GB"/>
        </a:p>
      </dgm:t>
    </dgm:pt>
    <dgm:pt modelId="{5B6C0962-0E10-47D1-AF22-E1A9B8B7914F}" type="sibTrans" cxnId="{059E1197-155E-4244-9282-C42855783A50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D87AD57B-DCFF-4E81-8B92-9DB2FEFF4E88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18</a:t>
          </a:r>
          <a:endParaRPr lang="en-GB" sz="1200" b="0" dirty="0"/>
        </a:p>
      </dgm:t>
    </dgm:pt>
    <dgm:pt modelId="{5B2915FB-9DD9-47E8-9A23-E5FF0695B94A}" type="parTrans" cxnId="{65DD0CC7-D8B6-44FF-83A6-303593AAF1D2}">
      <dgm:prSet/>
      <dgm:spPr/>
      <dgm:t>
        <a:bodyPr/>
        <a:lstStyle/>
        <a:p>
          <a:endParaRPr lang="en-GB"/>
        </a:p>
      </dgm:t>
    </dgm:pt>
    <dgm:pt modelId="{76F7D46E-5D6F-4CA2-A987-1700481908EA}" type="sibTrans" cxnId="{65DD0CC7-D8B6-44FF-83A6-303593AAF1D2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DF7CF7C7-099E-4D08-85E8-94130AEE9F55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19</a:t>
          </a:r>
          <a:endParaRPr lang="en-GB" sz="1200" b="0" dirty="0"/>
        </a:p>
      </dgm:t>
    </dgm:pt>
    <dgm:pt modelId="{695A32BA-BC93-49FC-92EA-FC8B7E3F758D}" type="parTrans" cxnId="{3C4BB11E-63C0-437D-9756-E5B729B32F17}">
      <dgm:prSet/>
      <dgm:spPr/>
      <dgm:t>
        <a:bodyPr/>
        <a:lstStyle/>
        <a:p>
          <a:endParaRPr lang="en-GB"/>
        </a:p>
      </dgm:t>
    </dgm:pt>
    <dgm:pt modelId="{0B70942A-C84E-4D84-A356-608C3CCBF4A5}" type="sibTrans" cxnId="{3C4BB11E-63C0-437D-9756-E5B729B32F17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592DFC2A-0D08-4CF0-86DF-3F0AE6C3AAF0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20</a:t>
          </a:r>
          <a:endParaRPr lang="en-GB" sz="1200" b="0" dirty="0"/>
        </a:p>
      </dgm:t>
    </dgm:pt>
    <dgm:pt modelId="{C432A58C-E49C-45F7-9813-FACE7572CA7A}" type="parTrans" cxnId="{DA3762DB-CD62-4307-9859-726BAD263D2D}">
      <dgm:prSet/>
      <dgm:spPr/>
      <dgm:t>
        <a:bodyPr/>
        <a:lstStyle/>
        <a:p>
          <a:endParaRPr lang="en-GB"/>
        </a:p>
      </dgm:t>
    </dgm:pt>
    <dgm:pt modelId="{791D3595-B1B6-4199-A257-6531EE550107}" type="sibTrans" cxnId="{DA3762DB-CD62-4307-9859-726BAD263D2D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610B33A0-FDBA-43E0-A81E-C5795BA0CE57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21</a:t>
          </a:r>
          <a:endParaRPr lang="en-GB" sz="1200" b="0" dirty="0"/>
        </a:p>
      </dgm:t>
    </dgm:pt>
    <dgm:pt modelId="{E69E1851-FEC1-4B08-B9D5-918E23CC38FD}" type="parTrans" cxnId="{CC8B0D73-09EC-469E-B747-0D3A9DA0E9F7}">
      <dgm:prSet/>
      <dgm:spPr/>
      <dgm:t>
        <a:bodyPr/>
        <a:lstStyle/>
        <a:p>
          <a:endParaRPr lang="en-GB"/>
        </a:p>
      </dgm:t>
    </dgm:pt>
    <dgm:pt modelId="{402F7149-5E38-4E39-958B-2B52520F427C}" type="sibTrans" cxnId="{CC8B0D73-09EC-469E-B747-0D3A9DA0E9F7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3CD821D1-34B2-4D45-AD56-20058DD4CACC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22</a:t>
          </a:r>
          <a:endParaRPr lang="en-GB" sz="1200" b="0" dirty="0"/>
        </a:p>
      </dgm:t>
    </dgm:pt>
    <dgm:pt modelId="{A62D77EC-57ED-4695-AA0F-B5DE10386D33}" type="parTrans" cxnId="{040B3CB9-8DA4-41DB-923F-FDD4C9890891}">
      <dgm:prSet/>
      <dgm:spPr/>
      <dgm:t>
        <a:bodyPr/>
        <a:lstStyle/>
        <a:p>
          <a:endParaRPr lang="en-GB"/>
        </a:p>
      </dgm:t>
    </dgm:pt>
    <dgm:pt modelId="{A70D084C-1E40-4C46-BF70-A7197DCF840C}" type="sibTrans" cxnId="{040B3CB9-8DA4-41DB-923F-FDD4C9890891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59F0C8AA-3E84-4A05-8C24-A27E954CD924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23</a:t>
          </a:r>
          <a:endParaRPr lang="en-GB" sz="1200" b="0" dirty="0"/>
        </a:p>
      </dgm:t>
    </dgm:pt>
    <dgm:pt modelId="{3289236B-E279-48BC-87CA-A823EF00F286}" type="parTrans" cxnId="{7C326255-12F4-45C1-BF57-B360369F43FC}">
      <dgm:prSet/>
      <dgm:spPr/>
      <dgm:t>
        <a:bodyPr/>
        <a:lstStyle/>
        <a:p>
          <a:endParaRPr lang="en-GB"/>
        </a:p>
      </dgm:t>
    </dgm:pt>
    <dgm:pt modelId="{5C367F75-B445-4632-8B30-F4F1D57C039E}" type="sibTrans" cxnId="{7C326255-12F4-45C1-BF57-B360369F43FC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3D23EDF5-4205-4FF2-AB1E-B076940C37EA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24</a:t>
          </a:r>
          <a:endParaRPr lang="en-GB" sz="1200" b="0" dirty="0"/>
        </a:p>
      </dgm:t>
    </dgm:pt>
    <dgm:pt modelId="{B9D44C6D-967F-4B92-8844-283A9B56364E}" type="parTrans" cxnId="{DDD95399-CDAF-4967-AFB5-A2F022F79D18}">
      <dgm:prSet/>
      <dgm:spPr/>
      <dgm:t>
        <a:bodyPr/>
        <a:lstStyle/>
        <a:p>
          <a:endParaRPr lang="en-GB"/>
        </a:p>
      </dgm:t>
    </dgm:pt>
    <dgm:pt modelId="{D307B47E-7680-4FC0-B297-4B1702B44E4F}" type="sibTrans" cxnId="{DDD95399-CDAF-4967-AFB5-A2F022F79D18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49CE420A-6680-478A-8832-1847CD8FBE6C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25</a:t>
          </a:r>
          <a:endParaRPr lang="en-GB" sz="1200" b="0" dirty="0"/>
        </a:p>
      </dgm:t>
    </dgm:pt>
    <dgm:pt modelId="{78A56004-B1D8-42A9-81D2-0AC8794E189B}" type="parTrans" cxnId="{EE157F5F-3A0C-4065-BCEB-1E9AE8085DB5}">
      <dgm:prSet/>
      <dgm:spPr/>
      <dgm:t>
        <a:bodyPr/>
        <a:lstStyle/>
        <a:p>
          <a:endParaRPr lang="en-GB"/>
        </a:p>
      </dgm:t>
    </dgm:pt>
    <dgm:pt modelId="{D9BF8DC6-ACE2-49D5-A4AF-2CD9F5B32722}" type="sibTrans" cxnId="{EE157F5F-3A0C-4065-BCEB-1E9AE8085DB5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3B06BEE1-6895-44C8-A760-53F2DBCEE02F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26</a:t>
          </a:r>
          <a:endParaRPr lang="en-GB" sz="1200" b="0" dirty="0"/>
        </a:p>
      </dgm:t>
    </dgm:pt>
    <dgm:pt modelId="{EF8BAE84-D67B-4BF7-9FD8-3E82F2886B18}" type="parTrans" cxnId="{0C134189-A3A1-44A1-A918-1DA39C132628}">
      <dgm:prSet/>
      <dgm:spPr/>
      <dgm:t>
        <a:bodyPr/>
        <a:lstStyle/>
        <a:p>
          <a:endParaRPr lang="en-GB"/>
        </a:p>
      </dgm:t>
    </dgm:pt>
    <dgm:pt modelId="{919E5B1F-B32A-415B-98DD-18F231C706AC}" type="sibTrans" cxnId="{0C134189-A3A1-44A1-A918-1DA39C132628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1B624820-4009-42E5-BFEF-533A9D573815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27</a:t>
          </a:r>
          <a:endParaRPr lang="en-GB" sz="1200" b="0" dirty="0"/>
        </a:p>
      </dgm:t>
    </dgm:pt>
    <dgm:pt modelId="{D12EDA8F-5504-4B40-B2FA-793207ECC0BE}" type="parTrans" cxnId="{7DED8D11-1A31-4363-80D7-75D2918CEDF3}">
      <dgm:prSet/>
      <dgm:spPr/>
      <dgm:t>
        <a:bodyPr/>
        <a:lstStyle/>
        <a:p>
          <a:endParaRPr lang="en-GB"/>
        </a:p>
      </dgm:t>
    </dgm:pt>
    <dgm:pt modelId="{16278C2C-6AE2-4EF7-8D21-9D19CB308BBF}" type="sibTrans" cxnId="{7DED8D11-1A31-4363-80D7-75D2918CEDF3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F8C00AA3-A12D-4638-93AD-28DFF9B27302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28</a:t>
          </a:r>
          <a:endParaRPr lang="en-GB" sz="1200" b="0" dirty="0"/>
        </a:p>
      </dgm:t>
    </dgm:pt>
    <dgm:pt modelId="{0F4B76EE-C69F-4EF3-A1E7-73E6517B61B7}" type="parTrans" cxnId="{4C61E763-864C-4817-9F5B-90D46B116CF5}">
      <dgm:prSet/>
      <dgm:spPr/>
      <dgm:t>
        <a:bodyPr/>
        <a:lstStyle/>
        <a:p>
          <a:endParaRPr lang="en-GB"/>
        </a:p>
      </dgm:t>
    </dgm:pt>
    <dgm:pt modelId="{A62657BF-4F8A-4FAD-A897-FFEA28F3DF16}" type="sibTrans" cxnId="{4C61E763-864C-4817-9F5B-90D46B116CF5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074FC7F5-07B9-4560-8DA6-7BDCB2904131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29</a:t>
          </a:r>
          <a:endParaRPr lang="en-GB" sz="1200" b="0" dirty="0"/>
        </a:p>
      </dgm:t>
    </dgm:pt>
    <dgm:pt modelId="{23F8CE32-EB87-4BA4-9397-0B0EE8CC1F3B}" type="parTrans" cxnId="{F350B0A4-5C8A-45DF-9289-573070C09C6D}">
      <dgm:prSet/>
      <dgm:spPr/>
      <dgm:t>
        <a:bodyPr/>
        <a:lstStyle/>
        <a:p>
          <a:endParaRPr lang="en-GB"/>
        </a:p>
      </dgm:t>
    </dgm:pt>
    <dgm:pt modelId="{AA309CB6-F410-47BF-9100-A79178969621}" type="sibTrans" cxnId="{F350B0A4-5C8A-45DF-9289-573070C09C6D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C603D07F-4F94-40B3-96CF-38147F05E05C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30</a:t>
          </a:r>
          <a:endParaRPr lang="en-GB" sz="1200" b="0" dirty="0"/>
        </a:p>
      </dgm:t>
    </dgm:pt>
    <dgm:pt modelId="{50BB70FD-C565-4EC1-B408-89995CD4FE69}" type="parTrans" cxnId="{CABF7748-7083-4CD3-8659-9ABC29FA429A}">
      <dgm:prSet/>
      <dgm:spPr/>
      <dgm:t>
        <a:bodyPr/>
        <a:lstStyle/>
        <a:p>
          <a:endParaRPr lang="en-GB"/>
        </a:p>
      </dgm:t>
    </dgm:pt>
    <dgm:pt modelId="{4765E60F-3332-40CE-8BEA-905E428A340A}" type="sibTrans" cxnId="{CABF7748-7083-4CD3-8659-9ABC29FA429A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650E1934-3317-4758-8EB2-C3ADDC7625CC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31</a:t>
          </a:r>
          <a:endParaRPr lang="en-GB" sz="1200" b="0" dirty="0"/>
        </a:p>
      </dgm:t>
    </dgm:pt>
    <dgm:pt modelId="{24AE61EB-8CA2-4EF5-AFF9-3360B7390AF2}" type="parTrans" cxnId="{771C839E-2580-4BF2-B33C-FA9B08F24FDE}">
      <dgm:prSet/>
      <dgm:spPr/>
      <dgm:t>
        <a:bodyPr/>
        <a:lstStyle/>
        <a:p>
          <a:endParaRPr lang="en-GB"/>
        </a:p>
      </dgm:t>
    </dgm:pt>
    <dgm:pt modelId="{8A3AE008-F0DB-4098-9012-617D12C3337E}" type="sibTrans" cxnId="{771C839E-2580-4BF2-B33C-FA9B08F24FDE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BAE1B012-56AB-4BF4-BD63-9683D78FEDE8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32</a:t>
          </a:r>
          <a:endParaRPr lang="en-GB" sz="1200" b="0" dirty="0"/>
        </a:p>
      </dgm:t>
    </dgm:pt>
    <dgm:pt modelId="{46833959-3694-4FBD-B2B3-C1D7CEA55D72}" type="parTrans" cxnId="{44DA27BA-27DB-49B8-BC69-D954680DE0F4}">
      <dgm:prSet/>
      <dgm:spPr/>
      <dgm:t>
        <a:bodyPr/>
        <a:lstStyle/>
        <a:p>
          <a:endParaRPr lang="en-GB"/>
        </a:p>
      </dgm:t>
    </dgm:pt>
    <dgm:pt modelId="{680F69A0-F988-4210-88FA-F4759217B6BC}" type="sibTrans" cxnId="{44DA27BA-27DB-49B8-BC69-D954680DE0F4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722EF634-7F9A-4921-A171-A67064918FDC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33</a:t>
          </a:r>
          <a:endParaRPr lang="en-GB" sz="1200" b="0" dirty="0"/>
        </a:p>
      </dgm:t>
    </dgm:pt>
    <dgm:pt modelId="{CC6A0C49-3DE8-437E-82CD-5E1834222258}" type="parTrans" cxnId="{7A89D4C3-B191-47EA-87BC-6DD4EA3DC9B5}">
      <dgm:prSet/>
      <dgm:spPr/>
      <dgm:t>
        <a:bodyPr/>
        <a:lstStyle/>
        <a:p>
          <a:endParaRPr lang="en-GB"/>
        </a:p>
      </dgm:t>
    </dgm:pt>
    <dgm:pt modelId="{E56CB49F-F880-4F79-97F4-B0305BBBB199}" type="sibTrans" cxnId="{7A89D4C3-B191-47EA-87BC-6DD4EA3DC9B5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41F5B56B-B17D-4FA2-9D5E-D00C4AB23CB6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34</a:t>
          </a:r>
          <a:endParaRPr lang="en-GB" sz="1200" b="0" dirty="0"/>
        </a:p>
      </dgm:t>
    </dgm:pt>
    <dgm:pt modelId="{25C8459C-F4AF-4B96-A101-53F5F1499DD5}" type="parTrans" cxnId="{D571136E-DB72-4656-9B25-C0038274F2C5}">
      <dgm:prSet/>
      <dgm:spPr/>
      <dgm:t>
        <a:bodyPr/>
        <a:lstStyle/>
        <a:p>
          <a:endParaRPr lang="en-GB"/>
        </a:p>
      </dgm:t>
    </dgm:pt>
    <dgm:pt modelId="{16B8D394-CE5C-4657-9B7A-BC46A273574F}" type="sibTrans" cxnId="{D571136E-DB72-4656-9B25-C0038274F2C5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7D11B310-D2F5-4567-8AE6-5B87B49354B6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35</a:t>
          </a:r>
          <a:endParaRPr lang="en-GB" sz="1200" b="0" dirty="0"/>
        </a:p>
      </dgm:t>
    </dgm:pt>
    <dgm:pt modelId="{369C8240-45FB-4763-9877-BC4E85A4BE52}" type="parTrans" cxnId="{88E50BA2-E7FD-4F63-80C8-9000E5C5C653}">
      <dgm:prSet/>
      <dgm:spPr/>
      <dgm:t>
        <a:bodyPr/>
        <a:lstStyle/>
        <a:p>
          <a:endParaRPr lang="en-GB"/>
        </a:p>
      </dgm:t>
    </dgm:pt>
    <dgm:pt modelId="{7389DE4E-F135-49FC-A601-2B8ED2885B5C}" type="sibTrans" cxnId="{88E50BA2-E7FD-4F63-80C8-9000E5C5C653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299925D1-087B-43E1-95AA-0E972828CFF8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36</a:t>
          </a:r>
          <a:endParaRPr lang="en-GB" sz="1200" b="0" dirty="0"/>
        </a:p>
      </dgm:t>
    </dgm:pt>
    <dgm:pt modelId="{4907FBC1-6D23-427C-8ABD-A7883D6F5AD0}" type="parTrans" cxnId="{5273D5EE-3BA1-4F1D-9737-B17B82CA4F70}">
      <dgm:prSet/>
      <dgm:spPr/>
      <dgm:t>
        <a:bodyPr/>
        <a:lstStyle/>
        <a:p>
          <a:endParaRPr lang="en-GB"/>
        </a:p>
      </dgm:t>
    </dgm:pt>
    <dgm:pt modelId="{8349F247-AE09-417E-9840-8F48742C28DB}" type="sibTrans" cxnId="{5273D5EE-3BA1-4F1D-9737-B17B82CA4F70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4544582B-7E50-4336-852F-2612B50ED1DC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37</a:t>
          </a:r>
          <a:endParaRPr lang="en-GB" sz="1200" b="0" dirty="0"/>
        </a:p>
      </dgm:t>
    </dgm:pt>
    <dgm:pt modelId="{C5110BFB-1C31-42BA-968B-FF6DCF48512D}" type="parTrans" cxnId="{B114A956-B1C7-407D-BA3D-8B0D01FFE8EB}">
      <dgm:prSet/>
      <dgm:spPr/>
      <dgm:t>
        <a:bodyPr/>
        <a:lstStyle/>
        <a:p>
          <a:endParaRPr lang="en-GB"/>
        </a:p>
      </dgm:t>
    </dgm:pt>
    <dgm:pt modelId="{0334FAAE-72EA-4510-9E14-35F31F266E36}" type="sibTrans" cxnId="{B114A956-B1C7-407D-BA3D-8B0D01FFE8EB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4A17AA6D-BE27-410D-B55E-3B4EF73C7C30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38</a:t>
          </a:r>
          <a:endParaRPr lang="en-GB" sz="1200" b="0" dirty="0"/>
        </a:p>
      </dgm:t>
    </dgm:pt>
    <dgm:pt modelId="{6AD7AB12-B7F8-4D6D-AD4B-4784325A6B55}" type="parTrans" cxnId="{61F6AE3F-2AE6-4F8D-A175-DFC1E9802A1B}">
      <dgm:prSet/>
      <dgm:spPr/>
      <dgm:t>
        <a:bodyPr/>
        <a:lstStyle/>
        <a:p>
          <a:endParaRPr lang="en-GB"/>
        </a:p>
      </dgm:t>
    </dgm:pt>
    <dgm:pt modelId="{59D5D238-B195-494D-A861-42531CA99F84}" type="sibTrans" cxnId="{61F6AE3F-2AE6-4F8D-A175-DFC1E9802A1B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EF8EE735-4D61-4DB2-915B-E3137E2B5B03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39</a:t>
          </a:r>
          <a:endParaRPr lang="en-GB" sz="1200" b="0" dirty="0"/>
        </a:p>
      </dgm:t>
    </dgm:pt>
    <dgm:pt modelId="{CF501385-78BC-4EAC-AA22-B2E674692F71}" type="parTrans" cxnId="{083700FC-77E3-431D-85CA-364D2917DCAE}">
      <dgm:prSet/>
      <dgm:spPr/>
      <dgm:t>
        <a:bodyPr/>
        <a:lstStyle/>
        <a:p>
          <a:endParaRPr lang="en-GB"/>
        </a:p>
      </dgm:t>
    </dgm:pt>
    <dgm:pt modelId="{CE954B60-78A5-4725-9196-7B7916E76B8E}" type="sibTrans" cxnId="{083700FC-77E3-431D-85CA-364D2917DCAE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01AB7A8C-AC91-4405-AC05-78B5AD180357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40</a:t>
          </a:r>
          <a:endParaRPr lang="en-GB" sz="1200" b="0" dirty="0"/>
        </a:p>
      </dgm:t>
    </dgm:pt>
    <dgm:pt modelId="{B3C7EDC5-7E69-4288-A8A1-71FBA9715FC5}" type="parTrans" cxnId="{7907E5ED-7655-44D7-817E-C09B792CEDFB}">
      <dgm:prSet/>
      <dgm:spPr/>
      <dgm:t>
        <a:bodyPr/>
        <a:lstStyle/>
        <a:p>
          <a:endParaRPr lang="en-GB"/>
        </a:p>
      </dgm:t>
    </dgm:pt>
    <dgm:pt modelId="{ED7EB8A1-4849-40DA-9315-5EC0CBB0EEB9}" type="sibTrans" cxnId="{7907E5ED-7655-44D7-817E-C09B792CEDFB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E769CD18-1C73-4CC0-AA9B-83F546631D6B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41</a:t>
          </a:r>
          <a:endParaRPr lang="en-GB" sz="1200" b="0" dirty="0"/>
        </a:p>
      </dgm:t>
    </dgm:pt>
    <dgm:pt modelId="{710D9BF8-C161-466D-AD95-76F2D1C145FC}" type="parTrans" cxnId="{76A3DD96-FBBB-465F-A524-3728A850B674}">
      <dgm:prSet/>
      <dgm:spPr/>
      <dgm:t>
        <a:bodyPr/>
        <a:lstStyle/>
        <a:p>
          <a:endParaRPr lang="en-GB"/>
        </a:p>
      </dgm:t>
    </dgm:pt>
    <dgm:pt modelId="{33FEB768-3C21-466B-A974-A41B66C758E0}" type="sibTrans" cxnId="{76A3DD96-FBBB-465F-A524-3728A850B674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38CCE728-CE74-4E38-ABFA-1EB2FEF1ABC5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42</a:t>
          </a:r>
          <a:endParaRPr lang="en-GB" sz="1200" b="0" dirty="0"/>
        </a:p>
      </dgm:t>
    </dgm:pt>
    <dgm:pt modelId="{EF193DD6-AAD6-4CFD-8A5A-CFF19C085AEA}" type="parTrans" cxnId="{53A3B6FD-5D8E-48ED-B21B-44AA307DDD6E}">
      <dgm:prSet/>
      <dgm:spPr/>
      <dgm:t>
        <a:bodyPr/>
        <a:lstStyle/>
        <a:p>
          <a:endParaRPr lang="en-GB"/>
        </a:p>
      </dgm:t>
    </dgm:pt>
    <dgm:pt modelId="{9CB49EAF-DCBF-4086-8A4C-13451D7962F8}" type="sibTrans" cxnId="{53A3B6FD-5D8E-48ED-B21B-44AA307DDD6E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2FB23B76-7D2D-4A28-9CF1-18A0142D4B37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47</a:t>
          </a:r>
          <a:endParaRPr lang="en-GB" sz="1200" b="0" dirty="0"/>
        </a:p>
      </dgm:t>
    </dgm:pt>
    <dgm:pt modelId="{0D6ED588-7BAF-407C-9A96-7BF88634F2C2}" type="parTrans" cxnId="{DBAEEE9C-DA7A-473E-9E83-D5EAEA4F3B59}">
      <dgm:prSet/>
      <dgm:spPr/>
      <dgm:t>
        <a:bodyPr/>
        <a:lstStyle/>
        <a:p>
          <a:endParaRPr lang="en-GB"/>
        </a:p>
      </dgm:t>
    </dgm:pt>
    <dgm:pt modelId="{2E718EDC-B4A6-40D0-B8B0-C849FAB31490}" type="sibTrans" cxnId="{DBAEEE9C-DA7A-473E-9E83-D5EAEA4F3B59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862881CD-A538-4C8A-BC21-EC9D1CA5A9AC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48</a:t>
          </a:r>
          <a:endParaRPr lang="en-GB" sz="1200" b="0" dirty="0"/>
        </a:p>
      </dgm:t>
    </dgm:pt>
    <dgm:pt modelId="{F12452BC-17C7-4D3B-8168-64DD9A9CD5D8}" type="parTrans" cxnId="{68C82AEC-5D68-4799-8968-7FD9B8412429}">
      <dgm:prSet/>
      <dgm:spPr/>
      <dgm:t>
        <a:bodyPr/>
        <a:lstStyle/>
        <a:p>
          <a:endParaRPr lang="en-GB"/>
        </a:p>
      </dgm:t>
    </dgm:pt>
    <dgm:pt modelId="{5C7BA44B-ED4F-4A12-AEF9-A09CF417198D}" type="sibTrans" cxnId="{68C82AEC-5D68-4799-8968-7FD9B8412429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73DC9377-31E6-4430-AA32-0125BC83D7B6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49</a:t>
          </a:r>
          <a:endParaRPr lang="en-GB" sz="1200" b="0" dirty="0"/>
        </a:p>
      </dgm:t>
    </dgm:pt>
    <dgm:pt modelId="{A9138C8D-1F36-4529-8864-C3536D9A9C9E}" type="parTrans" cxnId="{5AD85066-B3C2-4940-948B-61A645C091D3}">
      <dgm:prSet/>
      <dgm:spPr/>
      <dgm:t>
        <a:bodyPr/>
        <a:lstStyle/>
        <a:p>
          <a:endParaRPr lang="en-GB"/>
        </a:p>
      </dgm:t>
    </dgm:pt>
    <dgm:pt modelId="{733C3870-9D9D-400D-92C0-56EF257D13F5}" type="sibTrans" cxnId="{5AD85066-B3C2-4940-948B-61A645C091D3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190D1A5E-E378-4996-92B9-24EE2210473A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50</a:t>
          </a:r>
          <a:endParaRPr lang="en-GB" sz="1200" b="0" dirty="0"/>
        </a:p>
      </dgm:t>
    </dgm:pt>
    <dgm:pt modelId="{5400F374-3C5D-4F7F-8E0F-1DE2B2ED2AB1}" type="parTrans" cxnId="{3D6A12EF-D64A-475C-AD2E-9E97F35B7148}">
      <dgm:prSet/>
      <dgm:spPr/>
      <dgm:t>
        <a:bodyPr/>
        <a:lstStyle/>
        <a:p>
          <a:endParaRPr lang="en-GB"/>
        </a:p>
      </dgm:t>
    </dgm:pt>
    <dgm:pt modelId="{0F3739D2-9482-49CC-9FEA-C8AA39B2734B}" type="sibTrans" cxnId="{3D6A12EF-D64A-475C-AD2E-9E97F35B7148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CAA900CB-B6AF-4493-BB4D-72906DC188E5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51</a:t>
          </a:r>
          <a:endParaRPr lang="en-GB" sz="1200" b="0" dirty="0"/>
        </a:p>
      </dgm:t>
    </dgm:pt>
    <dgm:pt modelId="{D226F0C0-7FAD-48D4-8EF5-16591E5F6418}" type="parTrans" cxnId="{C5854E06-C96B-4D0A-B988-9E2B51128C3B}">
      <dgm:prSet/>
      <dgm:spPr/>
      <dgm:t>
        <a:bodyPr/>
        <a:lstStyle/>
        <a:p>
          <a:endParaRPr lang="en-GB"/>
        </a:p>
      </dgm:t>
    </dgm:pt>
    <dgm:pt modelId="{C2C3F4FB-C039-43E6-9FDA-09F6524659F9}" type="sibTrans" cxnId="{C5854E06-C96B-4D0A-B988-9E2B51128C3B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460D5B03-0D4D-4405-90CB-A6B07EF3D60B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52</a:t>
          </a:r>
          <a:endParaRPr lang="en-GB" sz="1200" b="0" dirty="0"/>
        </a:p>
      </dgm:t>
    </dgm:pt>
    <dgm:pt modelId="{1A8CE23F-3C1B-4F8C-8506-E3CFB5BF7E70}" type="parTrans" cxnId="{9796CC5E-8428-400F-B50A-C8B036F287F4}">
      <dgm:prSet/>
      <dgm:spPr/>
      <dgm:t>
        <a:bodyPr/>
        <a:lstStyle/>
        <a:p>
          <a:endParaRPr lang="en-GB"/>
        </a:p>
      </dgm:t>
    </dgm:pt>
    <dgm:pt modelId="{95C46336-6B23-4E8E-AADF-EDB37D616F4A}" type="sibTrans" cxnId="{9796CC5E-8428-400F-B50A-C8B036F287F4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B115C155-5127-44F6-92A8-7A75EDF4F7A0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53</a:t>
          </a:r>
          <a:endParaRPr lang="en-GB" sz="1200" b="0" dirty="0"/>
        </a:p>
      </dgm:t>
    </dgm:pt>
    <dgm:pt modelId="{05FE0ABA-3562-4293-A048-C9B49F4C2EF8}" type="parTrans" cxnId="{85190271-601B-4A2E-8908-CE7EF86DBFF4}">
      <dgm:prSet/>
      <dgm:spPr/>
      <dgm:t>
        <a:bodyPr/>
        <a:lstStyle/>
        <a:p>
          <a:endParaRPr lang="en-GB"/>
        </a:p>
      </dgm:t>
    </dgm:pt>
    <dgm:pt modelId="{A6FA6074-5E4D-463E-87BA-336F3074EB85}" type="sibTrans" cxnId="{85190271-601B-4A2E-8908-CE7EF86DBFF4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5F0E0657-D41A-40F7-A68A-291A9BE41E02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54</a:t>
          </a:r>
          <a:endParaRPr lang="en-GB" sz="1200" b="0" dirty="0"/>
        </a:p>
      </dgm:t>
    </dgm:pt>
    <dgm:pt modelId="{8A6D8EBA-68C8-4CE9-807D-EABAED73712F}" type="parTrans" cxnId="{DA07D841-D604-4FD7-B66E-5E903F59450E}">
      <dgm:prSet/>
      <dgm:spPr/>
      <dgm:t>
        <a:bodyPr/>
        <a:lstStyle/>
        <a:p>
          <a:endParaRPr lang="en-GB"/>
        </a:p>
      </dgm:t>
    </dgm:pt>
    <dgm:pt modelId="{E9CE0D31-B515-41E4-809D-0CDC19F3C183}" type="sibTrans" cxnId="{DA07D841-D604-4FD7-B66E-5E903F59450E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0DC48E26-6B73-47C9-A0DC-0BBF10E2AB3F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55</a:t>
          </a:r>
          <a:endParaRPr lang="en-GB" sz="1200" b="0" dirty="0"/>
        </a:p>
      </dgm:t>
    </dgm:pt>
    <dgm:pt modelId="{F277BF42-167A-4D07-BCC0-AC6A5913CAE4}" type="parTrans" cxnId="{D1BAFFB7-7061-4837-9793-476A27D094FA}">
      <dgm:prSet/>
      <dgm:spPr/>
      <dgm:t>
        <a:bodyPr/>
        <a:lstStyle/>
        <a:p>
          <a:endParaRPr lang="en-GB"/>
        </a:p>
      </dgm:t>
    </dgm:pt>
    <dgm:pt modelId="{C02D2CFF-B973-4D7C-9163-F9954D653A99}" type="sibTrans" cxnId="{D1BAFFB7-7061-4837-9793-476A27D094FA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E4379A05-2D8F-4558-899F-9C31F6B59962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56</a:t>
          </a:r>
          <a:endParaRPr lang="en-GB" sz="1200" b="0" dirty="0"/>
        </a:p>
      </dgm:t>
    </dgm:pt>
    <dgm:pt modelId="{EA95B3D9-E26C-41AB-A402-129CF1AA0957}" type="parTrans" cxnId="{3D373A02-A7F2-408C-A365-10A360662B92}">
      <dgm:prSet/>
      <dgm:spPr/>
      <dgm:t>
        <a:bodyPr/>
        <a:lstStyle/>
        <a:p>
          <a:endParaRPr lang="en-GB"/>
        </a:p>
      </dgm:t>
    </dgm:pt>
    <dgm:pt modelId="{DC329744-7441-4238-AB12-D63E83224C5F}" type="sibTrans" cxnId="{3D373A02-A7F2-408C-A365-10A360662B92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6E1917D1-72B2-48ED-9EA9-09657A7320E1}" type="pres">
      <dgm:prSet presAssocID="{B4D6226C-0E9C-4446-B10B-089B0CBA69E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2F70849-18F1-4980-9A94-F350966AEFDD}" type="pres">
      <dgm:prSet presAssocID="{0631EA09-384F-4E49-9DA5-6E5AAC731CC0}" presName="node" presStyleLbl="node1" presStyleIdx="0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A7F6E3-E3A5-4FB8-AC05-CFF3F38A2884}" type="pres">
      <dgm:prSet presAssocID="{5413246D-0B36-41AD-BC82-0E85F3D2B0A7}" presName="sibTrans" presStyleLbl="sibTrans2D1" presStyleIdx="0" presStyleCnt="57" custScaleX="90909" custScaleY="90909"/>
      <dgm:spPr/>
      <dgm:t>
        <a:bodyPr/>
        <a:lstStyle/>
        <a:p>
          <a:endParaRPr lang="en-GB"/>
        </a:p>
      </dgm:t>
    </dgm:pt>
    <dgm:pt modelId="{EB8CA93D-7D17-4B36-99E3-2A2C11E1ABAE}" type="pres">
      <dgm:prSet presAssocID="{5413246D-0B36-41AD-BC82-0E85F3D2B0A7}" presName="connectorText" presStyleLbl="sibTrans2D1" presStyleIdx="0" presStyleCnt="57"/>
      <dgm:spPr/>
      <dgm:t>
        <a:bodyPr/>
        <a:lstStyle/>
        <a:p>
          <a:endParaRPr lang="en-GB"/>
        </a:p>
      </dgm:t>
    </dgm:pt>
    <dgm:pt modelId="{F9ACD8B4-BCAE-41A9-9E9F-6A8B0091C969}" type="pres">
      <dgm:prSet presAssocID="{EF19D07D-9F1E-402D-B9F7-AA3341BD1292}" presName="node" presStyleLbl="node1" presStyleIdx="1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FE9197-F0A2-4E27-8144-177199267D62}" type="pres">
      <dgm:prSet presAssocID="{8A0573C2-7769-496E-9F54-D97907F58480}" presName="sibTrans" presStyleLbl="sibTrans2D1" presStyleIdx="1" presStyleCnt="57" custScaleX="90909" custScaleY="90909"/>
      <dgm:spPr/>
      <dgm:t>
        <a:bodyPr/>
        <a:lstStyle/>
        <a:p>
          <a:endParaRPr lang="en-GB"/>
        </a:p>
      </dgm:t>
    </dgm:pt>
    <dgm:pt modelId="{A5BEA809-F904-4AE6-97BA-054C6B87A35D}" type="pres">
      <dgm:prSet presAssocID="{8A0573C2-7769-496E-9F54-D97907F58480}" presName="connectorText" presStyleLbl="sibTrans2D1" presStyleIdx="1" presStyleCnt="57"/>
      <dgm:spPr/>
      <dgm:t>
        <a:bodyPr/>
        <a:lstStyle/>
        <a:p>
          <a:endParaRPr lang="en-GB"/>
        </a:p>
      </dgm:t>
    </dgm:pt>
    <dgm:pt modelId="{A8A7A5F0-BC18-4D3D-858B-4F5BDDFB0A11}" type="pres">
      <dgm:prSet presAssocID="{893FF463-419D-42E4-B14E-279B03312D69}" presName="node" presStyleLbl="node1" presStyleIdx="2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0BD80B-9F3A-4ECD-8830-CF141CF4BAE3}" type="pres">
      <dgm:prSet presAssocID="{6CB48E0C-8D11-4032-B81E-CA9669FFC550}" presName="sibTrans" presStyleLbl="sibTrans2D1" presStyleIdx="2" presStyleCnt="57" custScaleX="90909" custScaleY="90909"/>
      <dgm:spPr/>
      <dgm:t>
        <a:bodyPr/>
        <a:lstStyle/>
        <a:p>
          <a:endParaRPr lang="en-GB"/>
        </a:p>
      </dgm:t>
    </dgm:pt>
    <dgm:pt modelId="{C64711E5-F628-4E1C-ABC9-1B81AB242B9A}" type="pres">
      <dgm:prSet presAssocID="{6CB48E0C-8D11-4032-B81E-CA9669FFC550}" presName="connectorText" presStyleLbl="sibTrans2D1" presStyleIdx="2" presStyleCnt="57"/>
      <dgm:spPr/>
      <dgm:t>
        <a:bodyPr/>
        <a:lstStyle/>
        <a:p>
          <a:endParaRPr lang="en-GB"/>
        </a:p>
      </dgm:t>
    </dgm:pt>
    <dgm:pt modelId="{DDC569A2-FE68-40B7-A910-8318E3D1B33C}" type="pres">
      <dgm:prSet presAssocID="{2B90A115-EC2D-4BE6-9BC3-6C05886C17CE}" presName="node" presStyleLbl="node1" presStyleIdx="3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75D7D1-BDFB-401C-A57B-63106783ABDC}" type="pres">
      <dgm:prSet presAssocID="{104027FB-96B2-444E-AA40-09A9F0236DE8}" presName="sibTrans" presStyleLbl="sibTrans2D1" presStyleIdx="3" presStyleCnt="57" custScaleX="90909" custScaleY="90909"/>
      <dgm:spPr/>
      <dgm:t>
        <a:bodyPr/>
        <a:lstStyle/>
        <a:p>
          <a:endParaRPr lang="en-GB"/>
        </a:p>
      </dgm:t>
    </dgm:pt>
    <dgm:pt modelId="{2C4E9E8E-DBE7-4621-B4CE-161A2AF1A3D8}" type="pres">
      <dgm:prSet presAssocID="{104027FB-96B2-444E-AA40-09A9F0236DE8}" presName="connectorText" presStyleLbl="sibTrans2D1" presStyleIdx="3" presStyleCnt="57"/>
      <dgm:spPr/>
      <dgm:t>
        <a:bodyPr/>
        <a:lstStyle/>
        <a:p>
          <a:endParaRPr lang="en-GB"/>
        </a:p>
      </dgm:t>
    </dgm:pt>
    <dgm:pt modelId="{46D0345F-2401-4907-BD4F-6EBFE842BECE}" type="pres">
      <dgm:prSet presAssocID="{8035E8C2-5067-4601-B91F-69465C1D6520}" presName="node" presStyleLbl="node1" presStyleIdx="4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A5025EF-649F-4628-ACAA-DDEC14213ED6}" type="pres">
      <dgm:prSet presAssocID="{A2A3FFF9-2D01-40C1-8B69-A6F6FD3B05B1}" presName="sibTrans" presStyleLbl="sibTrans2D1" presStyleIdx="4" presStyleCnt="57" custScaleX="90909" custScaleY="90909"/>
      <dgm:spPr/>
      <dgm:t>
        <a:bodyPr/>
        <a:lstStyle/>
        <a:p>
          <a:endParaRPr lang="en-GB"/>
        </a:p>
      </dgm:t>
    </dgm:pt>
    <dgm:pt modelId="{C1A50815-4BB7-4E68-8F4E-A05B5B102370}" type="pres">
      <dgm:prSet presAssocID="{A2A3FFF9-2D01-40C1-8B69-A6F6FD3B05B1}" presName="connectorText" presStyleLbl="sibTrans2D1" presStyleIdx="4" presStyleCnt="57"/>
      <dgm:spPr/>
      <dgm:t>
        <a:bodyPr/>
        <a:lstStyle/>
        <a:p>
          <a:endParaRPr lang="en-GB"/>
        </a:p>
      </dgm:t>
    </dgm:pt>
    <dgm:pt modelId="{2A891259-A708-4608-9AEC-D6689BE2E39B}" type="pres">
      <dgm:prSet presAssocID="{0C68BB15-0E08-48E6-9E29-FC2F0EE4CF1D}" presName="node" presStyleLbl="node1" presStyleIdx="5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89D0AF-EDD4-4787-BB2E-6CB8EFFEFC32}" type="pres">
      <dgm:prSet presAssocID="{F34F0D1C-CBCD-4482-B0C9-6BE63495829B}" presName="sibTrans" presStyleLbl="sibTrans2D1" presStyleIdx="5" presStyleCnt="57" custScaleX="90909" custScaleY="90909"/>
      <dgm:spPr/>
      <dgm:t>
        <a:bodyPr/>
        <a:lstStyle/>
        <a:p>
          <a:endParaRPr lang="en-GB"/>
        </a:p>
      </dgm:t>
    </dgm:pt>
    <dgm:pt modelId="{1116743C-AD54-4265-AB08-5D0E37884A75}" type="pres">
      <dgm:prSet presAssocID="{F34F0D1C-CBCD-4482-B0C9-6BE63495829B}" presName="connectorText" presStyleLbl="sibTrans2D1" presStyleIdx="5" presStyleCnt="57"/>
      <dgm:spPr/>
      <dgm:t>
        <a:bodyPr/>
        <a:lstStyle/>
        <a:p>
          <a:endParaRPr lang="en-GB"/>
        </a:p>
      </dgm:t>
    </dgm:pt>
    <dgm:pt modelId="{0DAC5310-28CF-4161-A74E-6B5EB27B23D0}" type="pres">
      <dgm:prSet presAssocID="{E7BA85B5-703F-4D9E-8EC6-34A0F32697B9}" presName="node" presStyleLbl="node1" presStyleIdx="6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B731F02-ADCE-4690-9354-26221F826413}" type="pres">
      <dgm:prSet presAssocID="{6CC9C172-70AB-4D91-8747-157BFD4D4761}" presName="sibTrans" presStyleLbl="sibTrans2D1" presStyleIdx="6" presStyleCnt="57" custScaleX="90909" custScaleY="90909"/>
      <dgm:spPr/>
      <dgm:t>
        <a:bodyPr/>
        <a:lstStyle/>
        <a:p>
          <a:endParaRPr lang="en-GB"/>
        </a:p>
      </dgm:t>
    </dgm:pt>
    <dgm:pt modelId="{C0727345-6962-4E10-9C13-1943309EF9C2}" type="pres">
      <dgm:prSet presAssocID="{6CC9C172-70AB-4D91-8747-157BFD4D4761}" presName="connectorText" presStyleLbl="sibTrans2D1" presStyleIdx="6" presStyleCnt="57"/>
      <dgm:spPr/>
      <dgm:t>
        <a:bodyPr/>
        <a:lstStyle/>
        <a:p>
          <a:endParaRPr lang="en-GB"/>
        </a:p>
      </dgm:t>
    </dgm:pt>
    <dgm:pt modelId="{FD0057CE-F716-45EE-B526-FD761AF2F6E4}" type="pres">
      <dgm:prSet presAssocID="{E7E98015-6310-40C0-A20A-5F8E0F5F38B8}" presName="node" presStyleLbl="node1" presStyleIdx="7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876971-2A37-4316-AF91-10112B31ECE3}" type="pres">
      <dgm:prSet presAssocID="{D528184D-A2C1-4026-A35A-2381ED727155}" presName="sibTrans" presStyleLbl="sibTrans2D1" presStyleIdx="7" presStyleCnt="57" custScaleX="90909" custScaleY="90909"/>
      <dgm:spPr/>
      <dgm:t>
        <a:bodyPr/>
        <a:lstStyle/>
        <a:p>
          <a:endParaRPr lang="en-GB"/>
        </a:p>
      </dgm:t>
    </dgm:pt>
    <dgm:pt modelId="{4D8340B9-58A5-44C0-A700-8CBBECE4E9DE}" type="pres">
      <dgm:prSet presAssocID="{D528184D-A2C1-4026-A35A-2381ED727155}" presName="connectorText" presStyleLbl="sibTrans2D1" presStyleIdx="7" presStyleCnt="57"/>
      <dgm:spPr/>
      <dgm:t>
        <a:bodyPr/>
        <a:lstStyle/>
        <a:p>
          <a:endParaRPr lang="en-GB"/>
        </a:p>
      </dgm:t>
    </dgm:pt>
    <dgm:pt modelId="{5697EB47-0F00-44D9-9B15-FBFF399FF918}" type="pres">
      <dgm:prSet presAssocID="{6B45EFDB-2D30-401D-AA70-58AED01E4C73}" presName="node" presStyleLbl="node1" presStyleIdx="8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F4D7EB-FED7-45E3-8BD6-DF30BF67A60E}" type="pres">
      <dgm:prSet presAssocID="{DA5BBC23-6243-4D84-99F8-3A4EC2B88594}" presName="sibTrans" presStyleLbl="sibTrans2D1" presStyleIdx="8" presStyleCnt="57" custScaleX="90909" custScaleY="90909"/>
      <dgm:spPr/>
      <dgm:t>
        <a:bodyPr/>
        <a:lstStyle/>
        <a:p>
          <a:endParaRPr lang="en-GB"/>
        </a:p>
      </dgm:t>
    </dgm:pt>
    <dgm:pt modelId="{C7FC304C-BF15-47C9-B641-1056328EA4A2}" type="pres">
      <dgm:prSet presAssocID="{DA5BBC23-6243-4D84-99F8-3A4EC2B88594}" presName="connectorText" presStyleLbl="sibTrans2D1" presStyleIdx="8" presStyleCnt="57"/>
      <dgm:spPr/>
      <dgm:t>
        <a:bodyPr/>
        <a:lstStyle/>
        <a:p>
          <a:endParaRPr lang="en-GB"/>
        </a:p>
      </dgm:t>
    </dgm:pt>
    <dgm:pt modelId="{A916E4B7-1FC3-4EA7-823C-B808CE740F6C}" type="pres">
      <dgm:prSet presAssocID="{292A4BC9-2298-4EC8-A2AC-D316E819494C}" presName="node" presStyleLbl="node1" presStyleIdx="9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A59AA6-5D92-4F1E-9750-ED36B993280E}" type="pres">
      <dgm:prSet presAssocID="{88C80CC6-AE53-4FAD-99B2-00866BCC11E1}" presName="sibTrans" presStyleLbl="sibTrans2D1" presStyleIdx="9" presStyleCnt="57" custScaleX="90909" custScaleY="90909"/>
      <dgm:spPr/>
      <dgm:t>
        <a:bodyPr/>
        <a:lstStyle/>
        <a:p>
          <a:endParaRPr lang="en-GB"/>
        </a:p>
      </dgm:t>
    </dgm:pt>
    <dgm:pt modelId="{B5885C57-8335-463F-9FD5-F4E9E6059986}" type="pres">
      <dgm:prSet presAssocID="{88C80CC6-AE53-4FAD-99B2-00866BCC11E1}" presName="connectorText" presStyleLbl="sibTrans2D1" presStyleIdx="9" presStyleCnt="57"/>
      <dgm:spPr/>
      <dgm:t>
        <a:bodyPr/>
        <a:lstStyle/>
        <a:p>
          <a:endParaRPr lang="en-GB"/>
        </a:p>
      </dgm:t>
    </dgm:pt>
    <dgm:pt modelId="{F65E270E-5F64-46F8-B60B-341C538CB5BC}" type="pres">
      <dgm:prSet presAssocID="{5661470F-265E-48A1-ADC6-2AA6B13BCA99}" presName="node" presStyleLbl="node1" presStyleIdx="10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096EC7-2767-4E56-8288-F0BB7D214EE0}" type="pres">
      <dgm:prSet presAssocID="{64EBE2A3-4E1D-49F9-9EF6-98CCF62AD541}" presName="sibTrans" presStyleLbl="sibTrans2D1" presStyleIdx="10" presStyleCnt="57" custScaleX="90909" custScaleY="90909"/>
      <dgm:spPr/>
      <dgm:t>
        <a:bodyPr/>
        <a:lstStyle/>
        <a:p>
          <a:endParaRPr lang="en-GB"/>
        </a:p>
      </dgm:t>
    </dgm:pt>
    <dgm:pt modelId="{B5F01464-0F09-40B4-B677-5598972DEA71}" type="pres">
      <dgm:prSet presAssocID="{64EBE2A3-4E1D-49F9-9EF6-98CCF62AD541}" presName="connectorText" presStyleLbl="sibTrans2D1" presStyleIdx="10" presStyleCnt="57"/>
      <dgm:spPr/>
      <dgm:t>
        <a:bodyPr/>
        <a:lstStyle/>
        <a:p>
          <a:endParaRPr lang="en-GB"/>
        </a:p>
      </dgm:t>
    </dgm:pt>
    <dgm:pt modelId="{FD921E5A-1484-466F-B06F-FC958EF0D564}" type="pres">
      <dgm:prSet presAssocID="{B332B0F8-51B3-4270-A0B5-44C97134D9DC}" presName="node" presStyleLbl="node1" presStyleIdx="11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4FCD01-DBDA-464F-B9EB-5D96A5BF48E9}" type="pres">
      <dgm:prSet presAssocID="{346603EF-0744-4312-BF15-17E4355C3C1A}" presName="sibTrans" presStyleLbl="sibTrans2D1" presStyleIdx="11" presStyleCnt="57" custScaleX="90909" custScaleY="90909"/>
      <dgm:spPr/>
      <dgm:t>
        <a:bodyPr/>
        <a:lstStyle/>
        <a:p>
          <a:endParaRPr lang="en-GB"/>
        </a:p>
      </dgm:t>
    </dgm:pt>
    <dgm:pt modelId="{DC103B6F-D824-4E89-92D2-99F3D98E7ADE}" type="pres">
      <dgm:prSet presAssocID="{346603EF-0744-4312-BF15-17E4355C3C1A}" presName="connectorText" presStyleLbl="sibTrans2D1" presStyleIdx="11" presStyleCnt="57"/>
      <dgm:spPr/>
      <dgm:t>
        <a:bodyPr/>
        <a:lstStyle/>
        <a:p>
          <a:endParaRPr lang="en-GB"/>
        </a:p>
      </dgm:t>
    </dgm:pt>
    <dgm:pt modelId="{8DE5CA29-60A1-48EA-B121-2DA65AB3D2E4}" type="pres">
      <dgm:prSet presAssocID="{4B6B7580-3E54-4922-A746-04AA2A7A42F7}" presName="node" presStyleLbl="node1" presStyleIdx="12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C5ED5E8-F71A-441D-9C9C-7E13B57868E0}" type="pres">
      <dgm:prSet presAssocID="{700A5096-8261-4487-8CE5-7191EDBA037C}" presName="sibTrans" presStyleLbl="sibTrans2D1" presStyleIdx="12" presStyleCnt="57" custScaleX="90909" custScaleY="90909"/>
      <dgm:spPr/>
      <dgm:t>
        <a:bodyPr/>
        <a:lstStyle/>
        <a:p>
          <a:endParaRPr lang="en-GB"/>
        </a:p>
      </dgm:t>
    </dgm:pt>
    <dgm:pt modelId="{49C86A15-291F-454B-B5E4-208A33209EFE}" type="pres">
      <dgm:prSet presAssocID="{700A5096-8261-4487-8CE5-7191EDBA037C}" presName="connectorText" presStyleLbl="sibTrans2D1" presStyleIdx="12" presStyleCnt="57"/>
      <dgm:spPr/>
      <dgm:t>
        <a:bodyPr/>
        <a:lstStyle/>
        <a:p>
          <a:endParaRPr lang="en-GB"/>
        </a:p>
      </dgm:t>
    </dgm:pt>
    <dgm:pt modelId="{0A8FC689-52D6-4397-AA31-4994E7084600}" type="pres">
      <dgm:prSet presAssocID="{8C0191D0-1BAD-470A-8C48-D6A778DB316C}" presName="node" presStyleLbl="node1" presStyleIdx="13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52F6BF-DBC5-4C77-858A-97F63E5E01A2}" type="pres">
      <dgm:prSet presAssocID="{97319C64-2EF7-4BFD-9773-A0BCAB9268F2}" presName="sibTrans" presStyleLbl="sibTrans2D1" presStyleIdx="13" presStyleCnt="57" custScaleX="90909" custScaleY="90909"/>
      <dgm:spPr/>
      <dgm:t>
        <a:bodyPr/>
        <a:lstStyle/>
        <a:p>
          <a:endParaRPr lang="en-GB"/>
        </a:p>
      </dgm:t>
    </dgm:pt>
    <dgm:pt modelId="{1AA69D2E-9F86-4F9B-A13D-202E97F22510}" type="pres">
      <dgm:prSet presAssocID="{97319C64-2EF7-4BFD-9773-A0BCAB9268F2}" presName="connectorText" presStyleLbl="sibTrans2D1" presStyleIdx="13" presStyleCnt="57"/>
      <dgm:spPr/>
      <dgm:t>
        <a:bodyPr/>
        <a:lstStyle/>
        <a:p>
          <a:endParaRPr lang="en-GB"/>
        </a:p>
      </dgm:t>
    </dgm:pt>
    <dgm:pt modelId="{FF732332-75EA-4342-9C06-6389C18CFAC2}" type="pres">
      <dgm:prSet presAssocID="{77E21993-D98D-4D8E-92F9-5236BF59CF39}" presName="node" presStyleLbl="node1" presStyleIdx="14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A342862-C942-41BE-B022-63D14E5F11E8}" type="pres">
      <dgm:prSet presAssocID="{E4CBBC3D-7E1F-4B54-993A-1F6495A8566A}" presName="sibTrans" presStyleLbl="sibTrans2D1" presStyleIdx="14" presStyleCnt="57" custScaleX="90909" custScaleY="90909"/>
      <dgm:spPr/>
      <dgm:t>
        <a:bodyPr/>
        <a:lstStyle/>
        <a:p>
          <a:endParaRPr lang="en-GB"/>
        </a:p>
      </dgm:t>
    </dgm:pt>
    <dgm:pt modelId="{5DB2EECB-1529-4ED6-B3A2-3DB3B80B5BF2}" type="pres">
      <dgm:prSet presAssocID="{E4CBBC3D-7E1F-4B54-993A-1F6495A8566A}" presName="connectorText" presStyleLbl="sibTrans2D1" presStyleIdx="14" presStyleCnt="57"/>
      <dgm:spPr/>
      <dgm:t>
        <a:bodyPr/>
        <a:lstStyle/>
        <a:p>
          <a:endParaRPr lang="en-GB"/>
        </a:p>
      </dgm:t>
    </dgm:pt>
    <dgm:pt modelId="{12F3E798-7E5A-4D25-AC3E-4C08D9C880DB}" type="pres">
      <dgm:prSet presAssocID="{B770F4E8-BC74-40BE-AD44-3751B56976F1}" presName="node" presStyleLbl="node1" presStyleIdx="15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616447-75D4-4E51-87EE-888BDB73CF2A}" type="pres">
      <dgm:prSet presAssocID="{76CDEB35-0D96-4989-B6AC-1B57281AA114}" presName="sibTrans" presStyleLbl="sibTrans2D1" presStyleIdx="15" presStyleCnt="57" custScaleX="90909" custScaleY="90909"/>
      <dgm:spPr/>
      <dgm:t>
        <a:bodyPr/>
        <a:lstStyle/>
        <a:p>
          <a:endParaRPr lang="en-GB"/>
        </a:p>
      </dgm:t>
    </dgm:pt>
    <dgm:pt modelId="{4E4C4E5D-C572-411C-A7B4-BD07EEAF9B36}" type="pres">
      <dgm:prSet presAssocID="{76CDEB35-0D96-4989-B6AC-1B57281AA114}" presName="connectorText" presStyleLbl="sibTrans2D1" presStyleIdx="15" presStyleCnt="57"/>
      <dgm:spPr/>
      <dgm:t>
        <a:bodyPr/>
        <a:lstStyle/>
        <a:p>
          <a:endParaRPr lang="en-GB"/>
        </a:p>
      </dgm:t>
    </dgm:pt>
    <dgm:pt modelId="{FC994590-2268-4BD9-998B-BF704C923656}" type="pres">
      <dgm:prSet presAssocID="{529DC77F-5EBD-4646-9F97-39BBBAFAD807}" presName="node" presStyleLbl="node1" presStyleIdx="16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156F77-3AF3-422C-9085-55A1C6F96A9D}" type="pres">
      <dgm:prSet presAssocID="{EE50B6EE-B0C8-47F8-8649-EDC2E770ADB7}" presName="sibTrans" presStyleLbl="sibTrans2D1" presStyleIdx="16" presStyleCnt="57" custScaleX="90909" custScaleY="90909"/>
      <dgm:spPr/>
      <dgm:t>
        <a:bodyPr/>
        <a:lstStyle/>
        <a:p>
          <a:endParaRPr lang="en-GB"/>
        </a:p>
      </dgm:t>
    </dgm:pt>
    <dgm:pt modelId="{E741A7B3-A4A8-45DF-BC5E-A04F43ABFB55}" type="pres">
      <dgm:prSet presAssocID="{EE50B6EE-B0C8-47F8-8649-EDC2E770ADB7}" presName="connectorText" presStyleLbl="sibTrans2D1" presStyleIdx="16" presStyleCnt="57"/>
      <dgm:spPr/>
      <dgm:t>
        <a:bodyPr/>
        <a:lstStyle/>
        <a:p>
          <a:endParaRPr lang="en-GB"/>
        </a:p>
      </dgm:t>
    </dgm:pt>
    <dgm:pt modelId="{5D487087-F9FE-453A-BA35-959420DFD6FE}" type="pres">
      <dgm:prSet presAssocID="{2E17CDD9-E465-4AE4-9BB0-6EA4FFA20B2D}" presName="node" presStyleLbl="node1" presStyleIdx="17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20121D7-F16D-484A-9343-9740493D80F4}" type="pres">
      <dgm:prSet presAssocID="{5B6C0962-0E10-47D1-AF22-E1A9B8B7914F}" presName="sibTrans" presStyleLbl="sibTrans2D1" presStyleIdx="17" presStyleCnt="57" custScaleX="90909" custScaleY="90909"/>
      <dgm:spPr/>
      <dgm:t>
        <a:bodyPr/>
        <a:lstStyle/>
        <a:p>
          <a:endParaRPr lang="en-GB"/>
        </a:p>
      </dgm:t>
    </dgm:pt>
    <dgm:pt modelId="{B2CF7B85-328F-4BDF-B627-D658C5BC0857}" type="pres">
      <dgm:prSet presAssocID="{5B6C0962-0E10-47D1-AF22-E1A9B8B7914F}" presName="connectorText" presStyleLbl="sibTrans2D1" presStyleIdx="17" presStyleCnt="57"/>
      <dgm:spPr/>
      <dgm:t>
        <a:bodyPr/>
        <a:lstStyle/>
        <a:p>
          <a:endParaRPr lang="en-GB"/>
        </a:p>
      </dgm:t>
    </dgm:pt>
    <dgm:pt modelId="{6F40FD5D-2003-444A-82B2-2F445C41962F}" type="pres">
      <dgm:prSet presAssocID="{D87AD57B-DCFF-4E81-8B92-9DB2FEFF4E88}" presName="node" presStyleLbl="node1" presStyleIdx="18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23FCD33-EA33-4EFE-8321-6CDA9A333CC0}" type="pres">
      <dgm:prSet presAssocID="{76F7D46E-5D6F-4CA2-A987-1700481908EA}" presName="sibTrans" presStyleLbl="sibTrans2D1" presStyleIdx="18" presStyleCnt="57" custScaleX="90909" custScaleY="90909"/>
      <dgm:spPr/>
      <dgm:t>
        <a:bodyPr/>
        <a:lstStyle/>
        <a:p>
          <a:endParaRPr lang="en-GB"/>
        </a:p>
      </dgm:t>
    </dgm:pt>
    <dgm:pt modelId="{828DF452-09E0-49E5-B3B3-A9B8FC6C9768}" type="pres">
      <dgm:prSet presAssocID="{76F7D46E-5D6F-4CA2-A987-1700481908EA}" presName="connectorText" presStyleLbl="sibTrans2D1" presStyleIdx="18" presStyleCnt="57"/>
      <dgm:spPr/>
      <dgm:t>
        <a:bodyPr/>
        <a:lstStyle/>
        <a:p>
          <a:endParaRPr lang="en-GB"/>
        </a:p>
      </dgm:t>
    </dgm:pt>
    <dgm:pt modelId="{89E0EE2D-55C4-4761-B278-F3131C36D045}" type="pres">
      <dgm:prSet presAssocID="{DF7CF7C7-099E-4D08-85E8-94130AEE9F55}" presName="node" presStyleLbl="node1" presStyleIdx="19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EE0F17-037E-4441-AAFD-6BABABB7CFA9}" type="pres">
      <dgm:prSet presAssocID="{0B70942A-C84E-4D84-A356-608C3CCBF4A5}" presName="sibTrans" presStyleLbl="sibTrans2D1" presStyleIdx="19" presStyleCnt="57" custScaleX="90909" custScaleY="90909"/>
      <dgm:spPr/>
      <dgm:t>
        <a:bodyPr/>
        <a:lstStyle/>
        <a:p>
          <a:endParaRPr lang="en-GB"/>
        </a:p>
      </dgm:t>
    </dgm:pt>
    <dgm:pt modelId="{D4386CBD-42CA-4980-A1AA-4A838A6F6EA2}" type="pres">
      <dgm:prSet presAssocID="{0B70942A-C84E-4D84-A356-608C3CCBF4A5}" presName="connectorText" presStyleLbl="sibTrans2D1" presStyleIdx="19" presStyleCnt="57"/>
      <dgm:spPr/>
      <dgm:t>
        <a:bodyPr/>
        <a:lstStyle/>
        <a:p>
          <a:endParaRPr lang="en-GB"/>
        </a:p>
      </dgm:t>
    </dgm:pt>
    <dgm:pt modelId="{71200A60-18A9-46F1-9C31-74F54E33C311}" type="pres">
      <dgm:prSet presAssocID="{592DFC2A-0D08-4CF0-86DF-3F0AE6C3AAF0}" presName="node" presStyleLbl="node1" presStyleIdx="20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A85E65-129D-474E-A60D-A633523AC56B}" type="pres">
      <dgm:prSet presAssocID="{791D3595-B1B6-4199-A257-6531EE550107}" presName="sibTrans" presStyleLbl="sibTrans2D1" presStyleIdx="20" presStyleCnt="57" custScaleX="90909" custScaleY="90909"/>
      <dgm:spPr/>
      <dgm:t>
        <a:bodyPr/>
        <a:lstStyle/>
        <a:p>
          <a:endParaRPr lang="en-GB"/>
        </a:p>
      </dgm:t>
    </dgm:pt>
    <dgm:pt modelId="{FBED84D8-BE3B-49B5-A2C1-7989EF9F913D}" type="pres">
      <dgm:prSet presAssocID="{791D3595-B1B6-4199-A257-6531EE550107}" presName="connectorText" presStyleLbl="sibTrans2D1" presStyleIdx="20" presStyleCnt="57"/>
      <dgm:spPr/>
      <dgm:t>
        <a:bodyPr/>
        <a:lstStyle/>
        <a:p>
          <a:endParaRPr lang="en-GB"/>
        </a:p>
      </dgm:t>
    </dgm:pt>
    <dgm:pt modelId="{B72284A3-4C73-49A4-864F-5EC4ABC04D59}" type="pres">
      <dgm:prSet presAssocID="{610B33A0-FDBA-43E0-A81E-C5795BA0CE57}" presName="node" presStyleLbl="node1" presStyleIdx="21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76501A-76BC-4D01-AF18-0051778E792C}" type="pres">
      <dgm:prSet presAssocID="{402F7149-5E38-4E39-958B-2B52520F427C}" presName="sibTrans" presStyleLbl="sibTrans2D1" presStyleIdx="21" presStyleCnt="57" custScaleX="90909" custScaleY="90909"/>
      <dgm:spPr/>
      <dgm:t>
        <a:bodyPr/>
        <a:lstStyle/>
        <a:p>
          <a:endParaRPr lang="en-GB"/>
        </a:p>
      </dgm:t>
    </dgm:pt>
    <dgm:pt modelId="{1E3B73EB-3BFC-455A-896F-64BD8A66FE8C}" type="pres">
      <dgm:prSet presAssocID="{402F7149-5E38-4E39-958B-2B52520F427C}" presName="connectorText" presStyleLbl="sibTrans2D1" presStyleIdx="21" presStyleCnt="57"/>
      <dgm:spPr/>
      <dgm:t>
        <a:bodyPr/>
        <a:lstStyle/>
        <a:p>
          <a:endParaRPr lang="en-GB"/>
        </a:p>
      </dgm:t>
    </dgm:pt>
    <dgm:pt modelId="{0CEE1432-3796-4FFD-A735-94621FCC79E0}" type="pres">
      <dgm:prSet presAssocID="{3CD821D1-34B2-4D45-AD56-20058DD4CACC}" presName="node" presStyleLbl="node1" presStyleIdx="22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34B710-6941-41F8-BA2A-21EAB5537E4B}" type="pres">
      <dgm:prSet presAssocID="{A70D084C-1E40-4C46-BF70-A7197DCF840C}" presName="sibTrans" presStyleLbl="sibTrans2D1" presStyleIdx="22" presStyleCnt="57" custScaleX="90909" custScaleY="90909"/>
      <dgm:spPr/>
      <dgm:t>
        <a:bodyPr/>
        <a:lstStyle/>
        <a:p>
          <a:endParaRPr lang="en-GB"/>
        </a:p>
      </dgm:t>
    </dgm:pt>
    <dgm:pt modelId="{37AAC6F6-4284-43F0-A637-AA4770436CD7}" type="pres">
      <dgm:prSet presAssocID="{A70D084C-1E40-4C46-BF70-A7197DCF840C}" presName="connectorText" presStyleLbl="sibTrans2D1" presStyleIdx="22" presStyleCnt="57"/>
      <dgm:spPr/>
      <dgm:t>
        <a:bodyPr/>
        <a:lstStyle/>
        <a:p>
          <a:endParaRPr lang="en-GB"/>
        </a:p>
      </dgm:t>
    </dgm:pt>
    <dgm:pt modelId="{D5157917-625D-437A-A8B5-9A174DE1B51C}" type="pres">
      <dgm:prSet presAssocID="{59F0C8AA-3E84-4A05-8C24-A27E954CD924}" presName="node" presStyleLbl="node1" presStyleIdx="23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FF0DAB5-EE67-4F17-80C3-0C75D6CFB141}" type="pres">
      <dgm:prSet presAssocID="{5C367F75-B445-4632-8B30-F4F1D57C039E}" presName="sibTrans" presStyleLbl="sibTrans2D1" presStyleIdx="23" presStyleCnt="57" custScaleX="90909" custScaleY="90909"/>
      <dgm:spPr/>
      <dgm:t>
        <a:bodyPr/>
        <a:lstStyle/>
        <a:p>
          <a:endParaRPr lang="en-GB"/>
        </a:p>
      </dgm:t>
    </dgm:pt>
    <dgm:pt modelId="{A6D2F3D9-8373-4458-92FC-4E5456F45744}" type="pres">
      <dgm:prSet presAssocID="{5C367F75-B445-4632-8B30-F4F1D57C039E}" presName="connectorText" presStyleLbl="sibTrans2D1" presStyleIdx="23" presStyleCnt="57"/>
      <dgm:spPr/>
      <dgm:t>
        <a:bodyPr/>
        <a:lstStyle/>
        <a:p>
          <a:endParaRPr lang="en-GB"/>
        </a:p>
      </dgm:t>
    </dgm:pt>
    <dgm:pt modelId="{39982AB5-D26E-401A-AD1E-6AF2CBE09830}" type="pres">
      <dgm:prSet presAssocID="{3D23EDF5-4205-4FF2-AB1E-B076940C37EA}" presName="node" presStyleLbl="node1" presStyleIdx="24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051439-FAA9-4883-8482-A64BBF69CA34}" type="pres">
      <dgm:prSet presAssocID="{D307B47E-7680-4FC0-B297-4B1702B44E4F}" presName="sibTrans" presStyleLbl="sibTrans2D1" presStyleIdx="24" presStyleCnt="57" custScaleX="90909" custScaleY="90909"/>
      <dgm:spPr/>
      <dgm:t>
        <a:bodyPr/>
        <a:lstStyle/>
        <a:p>
          <a:endParaRPr lang="en-GB"/>
        </a:p>
      </dgm:t>
    </dgm:pt>
    <dgm:pt modelId="{513D5A19-3AF3-4A2E-B6E2-E71468E757DC}" type="pres">
      <dgm:prSet presAssocID="{D307B47E-7680-4FC0-B297-4B1702B44E4F}" presName="connectorText" presStyleLbl="sibTrans2D1" presStyleIdx="24" presStyleCnt="57"/>
      <dgm:spPr/>
      <dgm:t>
        <a:bodyPr/>
        <a:lstStyle/>
        <a:p>
          <a:endParaRPr lang="en-GB"/>
        </a:p>
      </dgm:t>
    </dgm:pt>
    <dgm:pt modelId="{4D3EE305-5CCD-4902-8F93-8C48C39870F1}" type="pres">
      <dgm:prSet presAssocID="{49CE420A-6680-478A-8832-1847CD8FBE6C}" presName="node" presStyleLbl="node1" presStyleIdx="25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DA11E2-5E4B-4DAE-8932-42EA2BA35B53}" type="pres">
      <dgm:prSet presAssocID="{D9BF8DC6-ACE2-49D5-A4AF-2CD9F5B32722}" presName="sibTrans" presStyleLbl="sibTrans2D1" presStyleIdx="25" presStyleCnt="57" custScaleX="90909" custScaleY="90909"/>
      <dgm:spPr/>
      <dgm:t>
        <a:bodyPr/>
        <a:lstStyle/>
        <a:p>
          <a:endParaRPr lang="en-GB"/>
        </a:p>
      </dgm:t>
    </dgm:pt>
    <dgm:pt modelId="{D8BCDB4A-FE91-446F-8D15-8D9B5191E650}" type="pres">
      <dgm:prSet presAssocID="{D9BF8DC6-ACE2-49D5-A4AF-2CD9F5B32722}" presName="connectorText" presStyleLbl="sibTrans2D1" presStyleIdx="25" presStyleCnt="57"/>
      <dgm:spPr/>
      <dgm:t>
        <a:bodyPr/>
        <a:lstStyle/>
        <a:p>
          <a:endParaRPr lang="en-GB"/>
        </a:p>
      </dgm:t>
    </dgm:pt>
    <dgm:pt modelId="{E3D0519D-8FBC-40A0-9A77-02CE61BE9BE7}" type="pres">
      <dgm:prSet presAssocID="{3B06BEE1-6895-44C8-A760-53F2DBCEE02F}" presName="node" presStyleLbl="node1" presStyleIdx="26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19C552-AFDD-455C-9B2F-AA4F0B4B516D}" type="pres">
      <dgm:prSet presAssocID="{919E5B1F-B32A-415B-98DD-18F231C706AC}" presName="sibTrans" presStyleLbl="sibTrans2D1" presStyleIdx="26" presStyleCnt="57" custScaleX="90909" custScaleY="90909"/>
      <dgm:spPr/>
      <dgm:t>
        <a:bodyPr/>
        <a:lstStyle/>
        <a:p>
          <a:endParaRPr lang="en-GB"/>
        </a:p>
      </dgm:t>
    </dgm:pt>
    <dgm:pt modelId="{4EACF148-EA21-4C79-AB58-546E94E9C3FF}" type="pres">
      <dgm:prSet presAssocID="{919E5B1F-B32A-415B-98DD-18F231C706AC}" presName="connectorText" presStyleLbl="sibTrans2D1" presStyleIdx="26" presStyleCnt="57"/>
      <dgm:spPr/>
      <dgm:t>
        <a:bodyPr/>
        <a:lstStyle/>
        <a:p>
          <a:endParaRPr lang="en-GB"/>
        </a:p>
      </dgm:t>
    </dgm:pt>
    <dgm:pt modelId="{18AB17AF-B11F-44F4-A3A3-5A9A4685F724}" type="pres">
      <dgm:prSet presAssocID="{1B624820-4009-42E5-BFEF-533A9D573815}" presName="node" presStyleLbl="node1" presStyleIdx="27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E7DA5C8-6CBE-4817-9B38-685A967E8EAF}" type="pres">
      <dgm:prSet presAssocID="{16278C2C-6AE2-4EF7-8D21-9D19CB308BBF}" presName="sibTrans" presStyleLbl="sibTrans2D1" presStyleIdx="27" presStyleCnt="57" custScaleX="90909" custScaleY="90909"/>
      <dgm:spPr/>
      <dgm:t>
        <a:bodyPr/>
        <a:lstStyle/>
        <a:p>
          <a:endParaRPr lang="en-GB"/>
        </a:p>
      </dgm:t>
    </dgm:pt>
    <dgm:pt modelId="{B8B6D1F5-91E9-4633-8E7F-74E2C0F19EA6}" type="pres">
      <dgm:prSet presAssocID="{16278C2C-6AE2-4EF7-8D21-9D19CB308BBF}" presName="connectorText" presStyleLbl="sibTrans2D1" presStyleIdx="27" presStyleCnt="57"/>
      <dgm:spPr/>
      <dgm:t>
        <a:bodyPr/>
        <a:lstStyle/>
        <a:p>
          <a:endParaRPr lang="en-GB"/>
        </a:p>
      </dgm:t>
    </dgm:pt>
    <dgm:pt modelId="{2286B837-7566-4242-99A0-1EEDEBC841EA}" type="pres">
      <dgm:prSet presAssocID="{F8C00AA3-A12D-4638-93AD-28DFF9B27302}" presName="node" presStyleLbl="node1" presStyleIdx="28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C1A433-4A33-411A-807D-76B4888B211C}" type="pres">
      <dgm:prSet presAssocID="{A62657BF-4F8A-4FAD-A897-FFEA28F3DF16}" presName="sibTrans" presStyleLbl="sibTrans2D1" presStyleIdx="28" presStyleCnt="57" custScaleX="90909" custScaleY="90909"/>
      <dgm:spPr/>
      <dgm:t>
        <a:bodyPr/>
        <a:lstStyle/>
        <a:p>
          <a:endParaRPr lang="en-GB"/>
        </a:p>
      </dgm:t>
    </dgm:pt>
    <dgm:pt modelId="{AE87D820-F4A0-4E76-ABF1-7866983A8347}" type="pres">
      <dgm:prSet presAssocID="{A62657BF-4F8A-4FAD-A897-FFEA28F3DF16}" presName="connectorText" presStyleLbl="sibTrans2D1" presStyleIdx="28" presStyleCnt="57"/>
      <dgm:spPr/>
      <dgm:t>
        <a:bodyPr/>
        <a:lstStyle/>
        <a:p>
          <a:endParaRPr lang="en-GB"/>
        </a:p>
      </dgm:t>
    </dgm:pt>
    <dgm:pt modelId="{7E61FEBF-DEB2-4743-80AB-0A0E100D4826}" type="pres">
      <dgm:prSet presAssocID="{074FC7F5-07B9-4560-8DA6-7BDCB2904131}" presName="node" presStyleLbl="node1" presStyleIdx="29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58246A4-CEA9-4812-BBC0-5406EBE178F9}" type="pres">
      <dgm:prSet presAssocID="{AA309CB6-F410-47BF-9100-A79178969621}" presName="sibTrans" presStyleLbl="sibTrans2D1" presStyleIdx="29" presStyleCnt="57" custScaleX="90909" custScaleY="90909"/>
      <dgm:spPr/>
      <dgm:t>
        <a:bodyPr/>
        <a:lstStyle/>
        <a:p>
          <a:endParaRPr lang="en-GB"/>
        </a:p>
      </dgm:t>
    </dgm:pt>
    <dgm:pt modelId="{69248D7D-AE8C-4BEF-96CC-FE52C9A0EF64}" type="pres">
      <dgm:prSet presAssocID="{AA309CB6-F410-47BF-9100-A79178969621}" presName="connectorText" presStyleLbl="sibTrans2D1" presStyleIdx="29" presStyleCnt="57"/>
      <dgm:spPr/>
      <dgm:t>
        <a:bodyPr/>
        <a:lstStyle/>
        <a:p>
          <a:endParaRPr lang="en-GB"/>
        </a:p>
      </dgm:t>
    </dgm:pt>
    <dgm:pt modelId="{8B56953A-30EB-442A-A09F-FE7F419F7BAA}" type="pres">
      <dgm:prSet presAssocID="{C603D07F-4F94-40B3-96CF-38147F05E05C}" presName="node" presStyleLbl="node1" presStyleIdx="30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E87ED1-F95B-4463-A653-B0727F9C3CC7}" type="pres">
      <dgm:prSet presAssocID="{4765E60F-3332-40CE-8BEA-905E428A340A}" presName="sibTrans" presStyleLbl="sibTrans2D1" presStyleIdx="30" presStyleCnt="57" custScaleX="90909" custScaleY="90909"/>
      <dgm:spPr/>
      <dgm:t>
        <a:bodyPr/>
        <a:lstStyle/>
        <a:p>
          <a:endParaRPr lang="en-GB"/>
        </a:p>
      </dgm:t>
    </dgm:pt>
    <dgm:pt modelId="{F341DC39-0CAF-4937-B85C-C97A24D1B10F}" type="pres">
      <dgm:prSet presAssocID="{4765E60F-3332-40CE-8BEA-905E428A340A}" presName="connectorText" presStyleLbl="sibTrans2D1" presStyleIdx="30" presStyleCnt="57"/>
      <dgm:spPr/>
      <dgm:t>
        <a:bodyPr/>
        <a:lstStyle/>
        <a:p>
          <a:endParaRPr lang="en-GB"/>
        </a:p>
      </dgm:t>
    </dgm:pt>
    <dgm:pt modelId="{05A03B96-E4E9-457C-9E3D-DC24F09BCCCE}" type="pres">
      <dgm:prSet presAssocID="{650E1934-3317-4758-8EB2-C3ADDC7625CC}" presName="node" presStyleLbl="node1" presStyleIdx="31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6EBC17-FB4E-4FFB-BC45-B69CBBBC8AE9}" type="pres">
      <dgm:prSet presAssocID="{8A3AE008-F0DB-4098-9012-617D12C3337E}" presName="sibTrans" presStyleLbl="sibTrans2D1" presStyleIdx="31" presStyleCnt="57" custScaleX="90909" custScaleY="90909"/>
      <dgm:spPr/>
      <dgm:t>
        <a:bodyPr/>
        <a:lstStyle/>
        <a:p>
          <a:endParaRPr lang="en-GB"/>
        </a:p>
      </dgm:t>
    </dgm:pt>
    <dgm:pt modelId="{68D0A00E-844C-48E0-A24A-7B5CE7DC607A}" type="pres">
      <dgm:prSet presAssocID="{8A3AE008-F0DB-4098-9012-617D12C3337E}" presName="connectorText" presStyleLbl="sibTrans2D1" presStyleIdx="31" presStyleCnt="57"/>
      <dgm:spPr/>
      <dgm:t>
        <a:bodyPr/>
        <a:lstStyle/>
        <a:p>
          <a:endParaRPr lang="en-GB"/>
        </a:p>
      </dgm:t>
    </dgm:pt>
    <dgm:pt modelId="{D699E8AF-C412-4C33-9724-3E8242A83139}" type="pres">
      <dgm:prSet presAssocID="{BAE1B012-56AB-4BF4-BD63-9683D78FEDE8}" presName="node" presStyleLbl="node1" presStyleIdx="32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D56F5C-0346-4A52-A32B-4B9214A0F3B3}" type="pres">
      <dgm:prSet presAssocID="{680F69A0-F988-4210-88FA-F4759217B6BC}" presName="sibTrans" presStyleLbl="sibTrans2D1" presStyleIdx="32" presStyleCnt="57" custScaleX="90909" custScaleY="90909"/>
      <dgm:spPr/>
      <dgm:t>
        <a:bodyPr/>
        <a:lstStyle/>
        <a:p>
          <a:endParaRPr lang="en-GB"/>
        </a:p>
      </dgm:t>
    </dgm:pt>
    <dgm:pt modelId="{02761123-997F-4EB3-90F5-F709FD13A205}" type="pres">
      <dgm:prSet presAssocID="{680F69A0-F988-4210-88FA-F4759217B6BC}" presName="connectorText" presStyleLbl="sibTrans2D1" presStyleIdx="32" presStyleCnt="57"/>
      <dgm:spPr/>
      <dgm:t>
        <a:bodyPr/>
        <a:lstStyle/>
        <a:p>
          <a:endParaRPr lang="en-GB"/>
        </a:p>
      </dgm:t>
    </dgm:pt>
    <dgm:pt modelId="{6B0A7966-B5CD-425C-8FE1-0F7D9AC56788}" type="pres">
      <dgm:prSet presAssocID="{722EF634-7F9A-4921-A171-A67064918FDC}" presName="node" presStyleLbl="node1" presStyleIdx="33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38C1E2-E1EB-403A-9364-B5EDB47E2680}" type="pres">
      <dgm:prSet presAssocID="{E56CB49F-F880-4F79-97F4-B0305BBBB199}" presName="sibTrans" presStyleLbl="sibTrans2D1" presStyleIdx="33" presStyleCnt="57" custScaleX="90909" custScaleY="90909"/>
      <dgm:spPr/>
      <dgm:t>
        <a:bodyPr/>
        <a:lstStyle/>
        <a:p>
          <a:endParaRPr lang="en-GB"/>
        </a:p>
      </dgm:t>
    </dgm:pt>
    <dgm:pt modelId="{D65A0DCD-3DB7-4A97-AB07-FD9F84DADA16}" type="pres">
      <dgm:prSet presAssocID="{E56CB49F-F880-4F79-97F4-B0305BBBB199}" presName="connectorText" presStyleLbl="sibTrans2D1" presStyleIdx="33" presStyleCnt="57"/>
      <dgm:spPr/>
      <dgm:t>
        <a:bodyPr/>
        <a:lstStyle/>
        <a:p>
          <a:endParaRPr lang="en-GB"/>
        </a:p>
      </dgm:t>
    </dgm:pt>
    <dgm:pt modelId="{67671EB7-BBF1-4533-870F-AA9B7C87491C}" type="pres">
      <dgm:prSet presAssocID="{41F5B56B-B17D-4FA2-9D5E-D00C4AB23CB6}" presName="node" presStyleLbl="node1" presStyleIdx="34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7DB6F13-4AF7-4405-A3F0-289AC3813BA6}" type="pres">
      <dgm:prSet presAssocID="{16B8D394-CE5C-4657-9B7A-BC46A273574F}" presName="sibTrans" presStyleLbl="sibTrans2D1" presStyleIdx="34" presStyleCnt="57" custScaleX="90909" custScaleY="90909"/>
      <dgm:spPr/>
      <dgm:t>
        <a:bodyPr/>
        <a:lstStyle/>
        <a:p>
          <a:endParaRPr lang="en-GB"/>
        </a:p>
      </dgm:t>
    </dgm:pt>
    <dgm:pt modelId="{C8DEFC2C-0E35-4CBA-8B18-F80AF34A50C5}" type="pres">
      <dgm:prSet presAssocID="{16B8D394-CE5C-4657-9B7A-BC46A273574F}" presName="connectorText" presStyleLbl="sibTrans2D1" presStyleIdx="34" presStyleCnt="57"/>
      <dgm:spPr/>
      <dgm:t>
        <a:bodyPr/>
        <a:lstStyle/>
        <a:p>
          <a:endParaRPr lang="en-GB"/>
        </a:p>
      </dgm:t>
    </dgm:pt>
    <dgm:pt modelId="{68740997-F23A-422E-8215-95620EC67F9A}" type="pres">
      <dgm:prSet presAssocID="{7D11B310-D2F5-4567-8AE6-5B87B49354B6}" presName="node" presStyleLbl="node1" presStyleIdx="35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BEA8E8D-70C4-4AE6-8A7A-6617036E0223}" type="pres">
      <dgm:prSet presAssocID="{7389DE4E-F135-49FC-A601-2B8ED2885B5C}" presName="sibTrans" presStyleLbl="sibTrans2D1" presStyleIdx="35" presStyleCnt="57" custScaleX="90909" custScaleY="90909"/>
      <dgm:spPr/>
      <dgm:t>
        <a:bodyPr/>
        <a:lstStyle/>
        <a:p>
          <a:endParaRPr lang="en-GB"/>
        </a:p>
      </dgm:t>
    </dgm:pt>
    <dgm:pt modelId="{5FE010E2-5F68-4FFB-B49D-D5DEB69E5E79}" type="pres">
      <dgm:prSet presAssocID="{7389DE4E-F135-49FC-A601-2B8ED2885B5C}" presName="connectorText" presStyleLbl="sibTrans2D1" presStyleIdx="35" presStyleCnt="57"/>
      <dgm:spPr/>
      <dgm:t>
        <a:bodyPr/>
        <a:lstStyle/>
        <a:p>
          <a:endParaRPr lang="en-GB"/>
        </a:p>
      </dgm:t>
    </dgm:pt>
    <dgm:pt modelId="{7EF54540-543B-47D5-90A5-AEFD291E2B40}" type="pres">
      <dgm:prSet presAssocID="{299925D1-087B-43E1-95AA-0E972828CFF8}" presName="node" presStyleLbl="node1" presStyleIdx="36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97AE4B-DF6B-4520-9CB6-0E003372B660}" type="pres">
      <dgm:prSet presAssocID="{8349F247-AE09-417E-9840-8F48742C28DB}" presName="sibTrans" presStyleLbl="sibTrans2D1" presStyleIdx="36" presStyleCnt="57" custScaleX="90909" custScaleY="90909"/>
      <dgm:spPr/>
      <dgm:t>
        <a:bodyPr/>
        <a:lstStyle/>
        <a:p>
          <a:endParaRPr lang="en-GB"/>
        </a:p>
      </dgm:t>
    </dgm:pt>
    <dgm:pt modelId="{3C0166D7-9B5E-4357-BED3-01C724BB8259}" type="pres">
      <dgm:prSet presAssocID="{8349F247-AE09-417E-9840-8F48742C28DB}" presName="connectorText" presStyleLbl="sibTrans2D1" presStyleIdx="36" presStyleCnt="57"/>
      <dgm:spPr/>
      <dgm:t>
        <a:bodyPr/>
        <a:lstStyle/>
        <a:p>
          <a:endParaRPr lang="en-GB"/>
        </a:p>
      </dgm:t>
    </dgm:pt>
    <dgm:pt modelId="{47A95FF4-3F36-46DC-A7F0-CA0BA313435B}" type="pres">
      <dgm:prSet presAssocID="{4544582B-7E50-4336-852F-2612B50ED1DC}" presName="node" presStyleLbl="node1" presStyleIdx="37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18489DA-1E9A-42A2-A8DB-CE4A192438AA}" type="pres">
      <dgm:prSet presAssocID="{0334FAAE-72EA-4510-9E14-35F31F266E36}" presName="sibTrans" presStyleLbl="sibTrans2D1" presStyleIdx="37" presStyleCnt="57" custScaleX="90909" custScaleY="90909"/>
      <dgm:spPr/>
      <dgm:t>
        <a:bodyPr/>
        <a:lstStyle/>
        <a:p>
          <a:endParaRPr lang="en-GB"/>
        </a:p>
      </dgm:t>
    </dgm:pt>
    <dgm:pt modelId="{CC1768DF-6C6E-487D-A0C9-09A005E3C798}" type="pres">
      <dgm:prSet presAssocID="{0334FAAE-72EA-4510-9E14-35F31F266E36}" presName="connectorText" presStyleLbl="sibTrans2D1" presStyleIdx="37" presStyleCnt="57"/>
      <dgm:spPr/>
      <dgm:t>
        <a:bodyPr/>
        <a:lstStyle/>
        <a:p>
          <a:endParaRPr lang="en-GB"/>
        </a:p>
      </dgm:t>
    </dgm:pt>
    <dgm:pt modelId="{3E3352BF-75FC-4FFA-9FCE-42E87A5E4CED}" type="pres">
      <dgm:prSet presAssocID="{4A17AA6D-BE27-410D-B55E-3B4EF73C7C30}" presName="node" presStyleLbl="node1" presStyleIdx="38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BE89D4-CE7F-42B3-A894-278580F668EB}" type="pres">
      <dgm:prSet presAssocID="{59D5D238-B195-494D-A861-42531CA99F84}" presName="sibTrans" presStyleLbl="sibTrans2D1" presStyleIdx="38" presStyleCnt="57" custScaleX="90909" custScaleY="90909"/>
      <dgm:spPr/>
      <dgm:t>
        <a:bodyPr/>
        <a:lstStyle/>
        <a:p>
          <a:endParaRPr lang="en-GB"/>
        </a:p>
      </dgm:t>
    </dgm:pt>
    <dgm:pt modelId="{9B6319DF-7068-4718-B0C6-00A8269E03EC}" type="pres">
      <dgm:prSet presAssocID="{59D5D238-B195-494D-A861-42531CA99F84}" presName="connectorText" presStyleLbl="sibTrans2D1" presStyleIdx="38" presStyleCnt="57"/>
      <dgm:spPr/>
      <dgm:t>
        <a:bodyPr/>
        <a:lstStyle/>
        <a:p>
          <a:endParaRPr lang="en-GB"/>
        </a:p>
      </dgm:t>
    </dgm:pt>
    <dgm:pt modelId="{C72AA5DA-2168-4549-BEAA-E55EB39B04E7}" type="pres">
      <dgm:prSet presAssocID="{EF8EE735-4D61-4DB2-915B-E3137E2B5B03}" presName="node" presStyleLbl="node1" presStyleIdx="39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973B106-62A5-47E0-9A60-89755A8B45A5}" type="pres">
      <dgm:prSet presAssocID="{CE954B60-78A5-4725-9196-7B7916E76B8E}" presName="sibTrans" presStyleLbl="sibTrans2D1" presStyleIdx="39" presStyleCnt="57" custScaleX="90909" custScaleY="90909"/>
      <dgm:spPr/>
      <dgm:t>
        <a:bodyPr/>
        <a:lstStyle/>
        <a:p>
          <a:endParaRPr lang="en-GB"/>
        </a:p>
      </dgm:t>
    </dgm:pt>
    <dgm:pt modelId="{D8068DC0-F49E-4DAB-AB63-529352642130}" type="pres">
      <dgm:prSet presAssocID="{CE954B60-78A5-4725-9196-7B7916E76B8E}" presName="connectorText" presStyleLbl="sibTrans2D1" presStyleIdx="39" presStyleCnt="57"/>
      <dgm:spPr/>
      <dgm:t>
        <a:bodyPr/>
        <a:lstStyle/>
        <a:p>
          <a:endParaRPr lang="en-GB"/>
        </a:p>
      </dgm:t>
    </dgm:pt>
    <dgm:pt modelId="{B1E69483-BCAA-49E0-B5A1-F2EB79164BDE}" type="pres">
      <dgm:prSet presAssocID="{01AB7A8C-AC91-4405-AC05-78B5AD180357}" presName="node" presStyleLbl="node1" presStyleIdx="40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8EDF4F-47D9-4B5E-9E7A-5ACEC1E68BC6}" type="pres">
      <dgm:prSet presAssocID="{ED7EB8A1-4849-40DA-9315-5EC0CBB0EEB9}" presName="sibTrans" presStyleLbl="sibTrans2D1" presStyleIdx="40" presStyleCnt="57" custScaleX="90909" custScaleY="90909"/>
      <dgm:spPr/>
      <dgm:t>
        <a:bodyPr/>
        <a:lstStyle/>
        <a:p>
          <a:endParaRPr lang="en-GB"/>
        </a:p>
      </dgm:t>
    </dgm:pt>
    <dgm:pt modelId="{4E17E93D-0303-456A-9C92-3E9A9A3F1264}" type="pres">
      <dgm:prSet presAssocID="{ED7EB8A1-4849-40DA-9315-5EC0CBB0EEB9}" presName="connectorText" presStyleLbl="sibTrans2D1" presStyleIdx="40" presStyleCnt="57"/>
      <dgm:spPr/>
      <dgm:t>
        <a:bodyPr/>
        <a:lstStyle/>
        <a:p>
          <a:endParaRPr lang="en-GB"/>
        </a:p>
      </dgm:t>
    </dgm:pt>
    <dgm:pt modelId="{CAB54BA3-1E5A-4FBA-B76F-2694D04F9C57}" type="pres">
      <dgm:prSet presAssocID="{E769CD18-1C73-4CC0-AA9B-83F546631D6B}" presName="node" presStyleLbl="node1" presStyleIdx="41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6789CF-4497-40CA-AFEF-6E4E56B5BA2B}" type="pres">
      <dgm:prSet presAssocID="{33FEB768-3C21-466B-A974-A41B66C758E0}" presName="sibTrans" presStyleLbl="sibTrans2D1" presStyleIdx="41" presStyleCnt="57" custScaleX="90909" custScaleY="90909"/>
      <dgm:spPr/>
      <dgm:t>
        <a:bodyPr/>
        <a:lstStyle/>
        <a:p>
          <a:endParaRPr lang="en-GB"/>
        </a:p>
      </dgm:t>
    </dgm:pt>
    <dgm:pt modelId="{31FA7A17-E9D7-4EF2-B143-FD528CDB4D4B}" type="pres">
      <dgm:prSet presAssocID="{33FEB768-3C21-466B-A974-A41B66C758E0}" presName="connectorText" presStyleLbl="sibTrans2D1" presStyleIdx="41" presStyleCnt="57"/>
      <dgm:spPr/>
      <dgm:t>
        <a:bodyPr/>
        <a:lstStyle/>
        <a:p>
          <a:endParaRPr lang="en-GB"/>
        </a:p>
      </dgm:t>
    </dgm:pt>
    <dgm:pt modelId="{1F094C47-2F9F-4532-BBA0-553F33C66688}" type="pres">
      <dgm:prSet presAssocID="{38CCE728-CE74-4E38-ABFA-1EB2FEF1ABC5}" presName="node" presStyleLbl="node1" presStyleIdx="42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8B00039-7B7F-4C5E-B09E-EB7F7B477686}" type="pres">
      <dgm:prSet presAssocID="{9CB49EAF-DCBF-4086-8A4C-13451D7962F8}" presName="sibTrans" presStyleLbl="sibTrans2D1" presStyleIdx="42" presStyleCnt="57" custScaleX="90909" custScaleY="90909"/>
      <dgm:spPr/>
      <dgm:t>
        <a:bodyPr/>
        <a:lstStyle/>
        <a:p>
          <a:endParaRPr lang="en-GB"/>
        </a:p>
      </dgm:t>
    </dgm:pt>
    <dgm:pt modelId="{CA842D2D-89A5-40F0-AD7A-2E34A72716F1}" type="pres">
      <dgm:prSet presAssocID="{9CB49EAF-DCBF-4086-8A4C-13451D7962F8}" presName="connectorText" presStyleLbl="sibTrans2D1" presStyleIdx="42" presStyleCnt="57"/>
      <dgm:spPr/>
      <dgm:t>
        <a:bodyPr/>
        <a:lstStyle/>
        <a:p>
          <a:endParaRPr lang="en-GB"/>
        </a:p>
      </dgm:t>
    </dgm:pt>
    <dgm:pt modelId="{A9DDF300-226C-456F-97F1-A6FF47895B4A}" type="pres">
      <dgm:prSet presAssocID="{67E6506D-7576-4326-BA48-F89A6CEC6394}" presName="node" presStyleLbl="node1" presStyleIdx="43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DACC926-5227-48A6-9BDB-2FA13224DE9A}" type="pres">
      <dgm:prSet presAssocID="{B6950D35-116C-4E8C-9146-A79812C5FB9B}" presName="sibTrans" presStyleLbl="sibTrans2D1" presStyleIdx="43" presStyleCnt="57" custScaleX="90909" custScaleY="90909"/>
      <dgm:spPr/>
      <dgm:t>
        <a:bodyPr/>
        <a:lstStyle/>
        <a:p>
          <a:endParaRPr lang="en-GB"/>
        </a:p>
      </dgm:t>
    </dgm:pt>
    <dgm:pt modelId="{6957A93F-15EB-4B0D-A732-DF51C2B5BE1A}" type="pres">
      <dgm:prSet presAssocID="{B6950D35-116C-4E8C-9146-A79812C5FB9B}" presName="connectorText" presStyleLbl="sibTrans2D1" presStyleIdx="43" presStyleCnt="57"/>
      <dgm:spPr/>
      <dgm:t>
        <a:bodyPr/>
        <a:lstStyle/>
        <a:p>
          <a:endParaRPr lang="en-GB"/>
        </a:p>
      </dgm:t>
    </dgm:pt>
    <dgm:pt modelId="{0893E310-43F7-4517-92A9-1FA6F7A66326}" type="pres">
      <dgm:prSet presAssocID="{FDF527F6-8FA1-4187-B76D-EA1DE082BD41}" presName="node" presStyleLbl="node1" presStyleIdx="44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B8AF24-C6E9-4DAE-BF90-9846DE6C1499}" type="pres">
      <dgm:prSet presAssocID="{7491EBBB-7D6B-422D-B543-48AB5BAD7C7A}" presName="sibTrans" presStyleLbl="sibTrans2D1" presStyleIdx="44" presStyleCnt="57" custScaleX="90909" custScaleY="90909"/>
      <dgm:spPr/>
      <dgm:t>
        <a:bodyPr/>
        <a:lstStyle/>
        <a:p>
          <a:endParaRPr lang="en-GB"/>
        </a:p>
      </dgm:t>
    </dgm:pt>
    <dgm:pt modelId="{EA08B29F-A90A-48D9-AF58-168B59084AA8}" type="pres">
      <dgm:prSet presAssocID="{7491EBBB-7D6B-422D-B543-48AB5BAD7C7A}" presName="connectorText" presStyleLbl="sibTrans2D1" presStyleIdx="44" presStyleCnt="57"/>
      <dgm:spPr/>
      <dgm:t>
        <a:bodyPr/>
        <a:lstStyle/>
        <a:p>
          <a:endParaRPr lang="en-GB"/>
        </a:p>
      </dgm:t>
    </dgm:pt>
    <dgm:pt modelId="{0646FB35-056B-4022-823C-1F8E416C5095}" type="pres">
      <dgm:prSet presAssocID="{BD44F889-351E-4FA3-AF7D-AC8F0C1FFE61}" presName="node" presStyleLbl="node1" presStyleIdx="45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30264D-210B-462D-8034-E5F9A77A3582}" type="pres">
      <dgm:prSet presAssocID="{7FB8FE9C-564F-4A3F-9077-7DF848CEE8E7}" presName="sibTrans" presStyleLbl="sibTrans2D1" presStyleIdx="45" presStyleCnt="57" custScaleX="90909" custScaleY="90909"/>
      <dgm:spPr/>
      <dgm:t>
        <a:bodyPr/>
        <a:lstStyle/>
        <a:p>
          <a:endParaRPr lang="en-GB"/>
        </a:p>
      </dgm:t>
    </dgm:pt>
    <dgm:pt modelId="{A7E991FE-9B67-44C7-9665-0A935BF3AA6A}" type="pres">
      <dgm:prSet presAssocID="{7FB8FE9C-564F-4A3F-9077-7DF848CEE8E7}" presName="connectorText" presStyleLbl="sibTrans2D1" presStyleIdx="45" presStyleCnt="57"/>
      <dgm:spPr/>
      <dgm:t>
        <a:bodyPr/>
        <a:lstStyle/>
        <a:p>
          <a:endParaRPr lang="en-GB"/>
        </a:p>
      </dgm:t>
    </dgm:pt>
    <dgm:pt modelId="{6CDFDDEF-AAE0-47ED-B409-4029DFDA6602}" type="pres">
      <dgm:prSet presAssocID="{50C658E9-5FD9-46CC-9B75-6AE8FDCC4ADB}" presName="node" presStyleLbl="node1" presStyleIdx="46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8B984F-B9BD-4313-87E8-E5870B873498}" type="pres">
      <dgm:prSet presAssocID="{DD7B2979-DFB3-458A-AECA-4D3605893BDC}" presName="sibTrans" presStyleLbl="sibTrans2D1" presStyleIdx="46" presStyleCnt="57" custScaleX="90909" custScaleY="90909"/>
      <dgm:spPr/>
      <dgm:t>
        <a:bodyPr/>
        <a:lstStyle/>
        <a:p>
          <a:endParaRPr lang="en-GB"/>
        </a:p>
      </dgm:t>
    </dgm:pt>
    <dgm:pt modelId="{10C822D6-0687-403B-832D-0D5F6370F1A2}" type="pres">
      <dgm:prSet presAssocID="{DD7B2979-DFB3-458A-AECA-4D3605893BDC}" presName="connectorText" presStyleLbl="sibTrans2D1" presStyleIdx="46" presStyleCnt="57"/>
      <dgm:spPr/>
      <dgm:t>
        <a:bodyPr/>
        <a:lstStyle/>
        <a:p>
          <a:endParaRPr lang="en-GB"/>
        </a:p>
      </dgm:t>
    </dgm:pt>
    <dgm:pt modelId="{C1D60559-062D-4FD8-8494-9BCF9F85A754}" type="pres">
      <dgm:prSet presAssocID="{2FB23B76-7D2D-4A28-9CF1-18A0142D4B37}" presName="node" presStyleLbl="node1" presStyleIdx="47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7A9BB42-4812-4ADE-B2D4-A13FCFF00B2B}" type="pres">
      <dgm:prSet presAssocID="{2E718EDC-B4A6-40D0-B8B0-C849FAB31490}" presName="sibTrans" presStyleLbl="sibTrans2D1" presStyleIdx="47" presStyleCnt="57" custScaleX="90909" custScaleY="90909"/>
      <dgm:spPr/>
      <dgm:t>
        <a:bodyPr/>
        <a:lstStyle/>
        <a:p>
          <a:endParaRPr lang="en-GB"/>
        </a:p>
      </dgm:t>
    </dgm:pt>
    <dgm:pt modelId="{A0999CB3-EEBB-42C0-822D-E70F9573CD0F}" type="pres">
      <dgm:prSet presAssocID="{2E718EDC-B4A6-40D0-B8B0-C849FAB31490}" presName="connectorText" presStyleLbl="sibTrans2D1" presStyleIdx="47" presStyleCnt="57"/>
      <dgm:spPr/>
      <dgm:t>
        <a:bodyPr/>
        <a:lstStyle/>
        <a:p>
          <a:endParaRPr lang="en-GB"/>
        </a:p>
      </dgm:t>
    </dgm:pt>
    <dgm:pt modelId="{DFEBC862-F9AE-497D-B14C-4FB9DB477684}" type="pres">
      <dgm:prSet presAssocID="{862881CD-A538-4C8A-BC21-EC9D1CA5A9AC}" presName="node" presStyleLbl="node1" presStyleIdx="48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86B9AC-F7EC-4536-856F-412A32534E50}" type="pres">
      <dgm:prSet presAssocID="{5C7BA44B-ED4F-4A12-AEF9-A09CF417198D}" presName="sibTrans" presStyleLbl="sibTrans2D1" presStyleIdx="48" presStyleCnt="57" custScaleX="90909" custScaleY="90909"/>
      <dgm:spPr/>
      <dgm:t>
        <a:bodyPr/>
        <a:lstStyle/>
        <a:p>
          <a:endParaRPr lang="en-GB"/>
        </a:p>
      </dgm:t>
    </dgm:pt>
    <dgm:pt modelId="{EDCD8B49-9DEE-4E22-8566-85C864549CF8}" type="pres">
      <dgm:prSet presAssocID="{5C7BA44B-ED4F-4A12-AEF9-A09CF417198D}" presName="connectorText" presStyleLbl="sibTrans2D1" presStyleIdx="48" presStyleCnt="57"/>
      <dgm:spPr/>
      <dgm:t>
        <a:bodyPr/>
        <a:lstStyle/>
        <a:p>
          <a:endParaRPr lang="en-GB"/>
        </a:p>
      </dgm:t>
    </dgm:pt>
    <dgm:pt modelId="{E8EB3DC5-8C6C-4729-AE63-BDD182FE012B}" type="pres">
      <dgm:prSet presAssocID="{73DC9377-31E6-4430-AA32-0125BC83D7B6}" presName="node" presStyleLbl="node1" presStyleIdx="49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7C8D1D-02CE-4946-8172-2E45194F2EE5}" type="pres">
      <dgm:prSet presAssocID="{733C3870-9D9D-400D-92C0-56EF257D13F5}" presName="sibTrans" presStyleLbl="sibTrans2D1" presStyleIdx="49" presStyleCnt="57" custScaleX="90909" custScaleY="90909"/>
      <dgm:spPr/>
      <dgm:t>
        <a:bodyPr/>
        <a:lstStyle/>
        <a:p>
          <a:endParaRPr lang="en-GB"/>
        </a:p>
      </dgm:t>
    </dgm:pt>
    <dgm:pt modelId="{2BA2B50E-D389-4122-8C2C-68AAF36F1DB6}" type="pres">
      <dgm:prSet presAssocID="{733C3870-9D9D-400D-92C0-56EF257D13F5}" presName="connectorText" presStyleLbl="sibTrans2D1" presStyleIdx="49" presStyleCnt="57"/>
      <dgm:spPr/>
      <dgm:t>
        <a:bodyPr/>
        <a:lstStyle/>
        <a:p>
          <a:endParaRPr lang="en-GB"/>
        </a:p>
      </dgm:t>
    </dgm:pt>
    <dgm:pt modelId="{19144736-3038-409C-A978-05C076FD01FB}" type="pres">
      <dgm:prSet presAssocID="{190D1A5E-E378-4996-92B9-24EE2210473A}" presName="node" presStyleLbl="node1" presStyleIdx="50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676E855-9B16-4A21-A45A-BCA5A7311D18}" type="pres">
      <dgm:prSet presAssocID="{0F3739D2-9482-49CC-9FEA-C8AA39B2734B}" presName="sibTrans" presStyleLbl="sibTrans2D1" presStyleIdx="50" presStyleCnt="57" custScaleX="90909" custScaleY="90909"/>
      <dgm:spPr/>
      <dgm:t>
        <a:bodyPr/>
        <a:lstStyle/>
        <a:p>
          <a:endParaRPr lang="en-GB"/>
        </a:p>
      </dgm:t>
    </dgm:pt>
    <dgm:pt modelId="{02DB4B76-46D6-44D2-B8EB-074146C4C84E}" type="pres">
      <dgm:prSet presAssocID="{0F3739D2-9482-49CC-9FEA-C8AA39B2734B}" presName="connectorText" presStyleLbl="sibTrans2D1" presStyleIdx="50" presStyleCnt="57"/>
      <dgm:spPr/>
      <dgm:t>
        <a:bodyPr/>
        <a:lstStyle/>
        <a:p>
          <a:endParaRPr lang="en-GB"/>
        </a:p>
      </dgm:t>
    </dgm:pt>
    <dgm:pt modelId="{128A3DBA-F556-4EC9-8167-9E082F94394F}" type="pres">
      <dgm:prSet presAssocID="{CAA900CB-B6AF-4493-BB4D-72906DC188E5}" presName="node" presStyleLbl="node1" presStyleIdx="51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A23401-A20D-4E39-A8A3-CE5911B0F5D7}" type="pres">
      <dgm:prSet presAssocID="{C2C3F4FB-C039-43E6-9FDA-09F6524659F9}" presName="sibTrans" presStyleLbl="sibTrans2D1" presStyleIdx="51" presStyleCnt="57" custScaleX="90909" custScaleY="90909"/>
      <dgm:spPr/>
      <dgm:t>
        <a:bodyPr/>
        <a:lstStyle/>
        <a:p>
          <a:endParaRPr lang="en-GB"/>
        </a:p>
      </dgm:t>
    </dgm:pt>
    <dgm:pt modelId="{22571328-268C-4BB6-92BB-1C56CF5DCA80}" type="pres">
      <dgm:prSet presAssocID="{C2C3F4FB-C039-43E6-9FDA-09F6524659F9}" presName="connectorText" presStyleLbl="sibTrans2D1" presStyleIdx="51" presStyleCnt="57"/>
      <dgm:spPr/>
      <dgm:t>
        <a:bodyPr/>
        <a:lstStyle/>
        <a:p>
          <a:endParaRPr lang="en-GB"/>
        </a:p>
      </dgm:t>
    </dgm:pt>
    <dgm:pt modelId="{793F5D99-7668-40E2-BDF3-7D862FCA706D}" type="pres">
      <dgm:prSet presAssocID="{460D5B03-0D4D-4405-90CB-A6B07EF3D60B}" presName="node" presStyleLbl="node1" presStyleIdx="52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CD540F-7C57-48F3-A2F9-FB8F38D590F6}" type="pres">
      <dgm:prSet presAssocID="{95C46336-6B23-4E8E-AADF-EDB37D616F4A}" presName="sibTrans" presStyleLbl="sibTrans2D1" presStyleIdx="52" presStyleCnt="57" custScaleX="90909" custScaleY="90909"/>
      <dgm:spPr/>
      <dgm:t>
        <a:bodyPr/>
        <a:lstStyle/>
        <a:p>
          <a:endParaRPr lang="en-GB"/>
        </a:p>
      </dgm:t>
    </dgm:pt>
    <dgm:pt modelId="{BE9325C2-CF75-4F2B-A72C-9FDDA6F716A6}" type="pres">
      <dgm:prSet presAssocID="{95C46336-6B23-4E8E-AADF-EDB37D616F4A}" presName="connectorText" presStyleLbl="sibTrans2D1" presStyleIdx="52" presStyleCnt="57"/>
      <dgm:spPr/>
      <dgm:t>
        <a:bodyPr/>
        <a:lstStyle/>
        <a:p>
          <a:endParaRPr lang="en-GB"/>
        </a:p>
      </dgm:t>
    </dgm:pt>
    <dgm:pt modelId="{0AD9D467-6CD9-439F-900C-6AE265BC062A}" type="pres">
      <dgm:prSet presAssocID="{B115C155-5127-44F6-92A8-7A75EDF4F7A0}" presName="node" presStyleLbl="node1" presStyleIdx="53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897916C-DB8B-4A29-BC60-ADFB7A755928}" type="pres">
      <dgm:prSet presAssocID="{A6FA6074-5E4D-463E-87BA-336F3074EB85}" presName="sibTrans" presStyleLbl="sibTrans2D1" presStyleIdx="53" presStyleCnt="57" custScaleX="90909" custScaleY="90909"/>
      <dgm:spPr/>
      <dgm:t>
        <a:bodyPr/>
        <a:lstStyle/>
        <a:p>
          <a:endParaRPr lang="en-GB"/>
        </a:p>
      </dgm:t>
    </dgm:pt>
    <dgm:pt modelId="{4F018EEC-A3E9-419B-84BC-089A944AA381}" type="pres">
      <dgm:prSet presAssocID="{A6FA6074-5E4D-463E-87BA-336F3074EB85}" presName="connectorText" presStyleLbl="sibTrans2D1" presStyleIdx="53" presStyleCnt="57"/>
      <dgm:spPr/>
      <dgm:t>
        <a:bodyPr/>
        <a:lstStyle/>
        <a:p>
          <a:endParaRPr lang="en-GB"/>
        </a:p>
      </dgm:t>
    </dgm:pt>
    <dgm:pt modelId="{119912BC-9D5C-4F9F-A18A-ACDD1DB550CC}" type="pres">
      <dgm:prSet presAssocID="{5F0E0657-D41A-40F7-A68A-291A9BE41E02}" presName="node" presStyleLbl="node1" presStyleIdx="54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B82B71-7F1E-4CF8-8C49-4D16824A4403}" type="pres">
      <dgm:prSet presAssocID="{E9CE0D31-B515-41E4-809D-0CDC19F3C183}" presName="sibTrans" presStyleLbl="sibTrans2D1" presStyleIdx="54" presStyleCnt="57" custScaleX="90909" custScaleY="90909"/>
      <dgm:spPr/>
      <dgm:t>
        <a:bodyPr/>
        <a:lstStyle/>
        <a:p>
          <a:endParaRPr lang="en-GB"/>
        </a:p>
      </dgm:t>
    </dgm:pt>
    <dgm:pt modelId="{99C6831E-F1ED-4F52-BD2B-D763030A6103}" type="pres">
      <dgm:prSet presAssocID="{E9CE0D31-B515-41E4-809D-0CDC19F3C183}" presName="connectorText" presStyleLbl="sibTrans2D1" presStyleIdx="54" presStyleCnt="57"/>
      <dgm:spPr/>
      <dgm:t>
        <a:bodyPr/>
        <a:lstStyle/>
        <a:p>
          <a:endParaRPr lang="en-GB"/>
        </a:p>
      </dgm:t>
    </dgm:pt>
    <dgm:pt modelId="{16872D96-2163-4962-971E-37406B5197C3}" type="pres">
      <dgm:prSet presAssocID="{0DC48E26-6B73-47C9-A0DC-0BBF10E2AB3F}" presName="node" presStyleLbl="node1" presStyleIdx="55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1E8EFC-E3BB-4E2F-AED8-2198F8ABCB4E}" type="pres">
      <dgm:prSet presAssocID="{C02D2CFF-B973-4D7C-9163-F9954D653A99}" presName="sibTrans" presStyleLbl="sibTrans2D1" presStyleIdx="55" presStyleCnt="57" custScaleX="90909" custScaleY="90909"/>
      <dgm:spPr/>
      <dgm:t>
        <a:bodyPr/>
        <a:lstStyle/>
        <a:p>
          <a:endParaRPr lang="en-GB"/>
        </a:p>
      </dgm:t>
    </dgm:pt>
    <dgm:pt modelId="{1D8C078C-CC7D-4388-811D-71AF2963749B}" type="pres">
      <dgm:prSet presAssocID="{C02D2CFF-B973-4D7C-9163-F9954D653A99}" presName="connectorText" presStyleLbl="sibTrans2D1" presStyleIdx="55" presStyleCnt="57"/>
      <dgm:spPr/>
      <dgm:t>
        <a:bodyPr/>
        <a:lstStyle/>
        <a:p>
          <a:endParaRPr lang="en-GB"/>
        </a:p>
      </dgm:t>
    </dgm:pt>
    <dgm:pt modelId="{CC2E5CBF-F81E-4177-B6DB-BBC82044BCC0}" type="pres">
      <dgm:prSet presAssocID="{E4379A05-2D8F-4558-899F-9C31F6B59962}" presName="node" presStyleLbl="node1" presStyleIdx="56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76CEFD4-71DB-45C2-9046-95D260946125}" type="pres">
      <dgm:prSet presAssocID="{DC329744-7441-4238-AB12-D63E83224C5F}" presName="sibTrans" presStyleLbl="sibTrans2D1" presStyleIdx="56" presStyleCnt="57" custScaleX="90909" custScaleY="90909"/>
      <dgm:spPr/>
      <dgm:t>
        <a:bodyPr/>
        <a:lstStyle/>
        <a:p>
          <a:endParaRPr lang="en-GB"/>
        </a:p>
      </dgm:t>
    </dgm:pt>
    <dgm:pt modelId="{1BFCACFE-39C1-4042-8000-8E09BACF3DC0}" type="pres">
      <dgm:prSet presAssocID="{DC329744-7441-4238-AB12-D63E83224C5F}" presName="connectorText" presStyleLbl="sibTrans2D1" presStyleIdx="56" presStyleCnt="57"/>
      <dgm:spPr/>
      <dgm:t>
        <a:bodyPr/>
        <a:lstStyle/>
        <a:p>
          <a:endParaRPr lang="en-GB"/>
        </a:p>
      </dgm:t>
    </dgm:pt>
  </dgm:ptLst>
  <dgm:cxnLst>
    <dgm:cxn modelId="{059E1197-155E-4244-9282-C42855783A50}" srcId="{B4D6226C-0E9C-4446-B10B-089B0CBA69EF}" destId="{2E17CDD9-E465-4AE4-9BB0-6EA4FFA20B2D}" srcOrd="17" destOrd="0" parTransId="{9B53E3A8-9224-449A-B9BE-2D1327721278}" sibTransId="{5B6C0962-0E10-47D1-AF22-E1A9B8B7914F}"/>
    <dgm:cxn modelId="{5273D5EE-3BA1-4F1D-9737-B17B82CA4F70}" srcId="{B4D6226C-0E9C-4446-B10B-089B0CBA69EF}" destId="{299925D1-087B-43E1-95AA-0E972828CFF8}" srcOrd="36" destOrd="0" parTransId="{4907FBC1-6D23-427C-8ABD-A7883D6F5AD0}" sibTransId="{8349F247-AE09-417E-9840-8F48742C28DB}"/>
    <dgm:cxn modelId="{7DED8D11-1A31-4363-80D7-75D2918CEDF3}" srcId="{B4D6226C-0E9C-4446-B10B-089B0CBA69EF}" destId="{1B624820-4009-42E5-BFEF-533A9D573815}" srcOrd="27" destOrd="0" parTransId="{D12EDA8F-5504-4B40-B2FA-793207ECC0BE}" sibTransId="{16278C2C-6AE2-4EF7-8D21-9D19CB308BBF}"/>
    <dgm:cxn modelId="{68C82AEC-5D68-4799-8968-7FD9B8412429}" srcId="{B4D6226C-0E9C-4446-B10B-089B0CBA69EF}" destId="{862881CD-A538-4C8A-BC21-EC9D1CA5A9AC}" srcOrd="48" destOrd="0" parTransId="{F12452BC-17C7-4D3B-8168-64DD9A9CD5D8}" sibTransId="{5C7BA44B-ED4F-4A12-AEF9-A09CF417198D}"/>
    <dgm:cxn modelId="{B19C3418-5311-4AAC-8167-6025A233CE9B}" type="presOf" srcId="{A6FA6074-5E4D-463E-87BA-336F3074EB85}" destId="{4F018EEC-A3E9-419B-84BC-089A944AA381}" srcOrd="1" destOrd="0" presId="urn:microsoft.com/office/officeart/2005/8/layout/cycle2"/>
    <dgm:cxn modelId="{669C6A4C-CA56-4718-8FEA-1E6961102895}" type="presOf" srcId="{460D5B03-0D4D-4405-90CB-A6B07EF3D60B}" destId="{793F5D99-7668-40E2-BDF3-7D862FCA706D}" srcOrd="0" destOrd="0" presId="urn:microsoft.com/office/officeart/2005/8/layout/cycle2"/>
    <dgm:cxn modelId="{609734F9-AA63-4D10-B336-8A4E746FA399}" type="presOf" srcId="{299925D1-087B-43E1-95AA-0E972828CFF8}" destId="{7EF54540-543B-47D5-90A5-AEFD291E2B40}" srcOrd="0" destOrd="0" presId="urn:microsoft.com/office/officeart/2005/8/layout/cycle2"/>
    <dgm:cxn modelId="{332D4112-6627-423A-9334-41A9B0E2D934}" srcId="{B4D6226C-0E9C-4446-B10B-089B0CBA69EF}" destId="{8C0191D0-1BAD-470A-8C48-D6A778DB316C}" srcOrd="13" destOrd="0" parTransId="{C9F913F6-F521-41C5-BF28-8A7F8F0B1B52}" sibTransId="{97319C64-2EF7-4BFD-9773-A0BCAB9268F2}"/>
    <dgm:cxn modelId="{15EF3931-8F71-43AA-9EDB-028101C30694}" type="presOf" srcId="{2E718EDC-B4A6-40D0-B8B0-C849FAB31490}" destId="{A0999CB3-EEBB-42C0-822D-E70F9573CD0F}" srcOrd="1" destOrd="0" presId="urn:microsoft.com/office/officeart/2005/8/layout/cycle2"/>
    <dgm:cxn modelId="{040B3CB9-8DA4-41DB-923F-FDD4C9890891}" srcId="{B4D6226C-0E9C-4446-B10B-089B0CBA69EF}" destId="{3CD821D1-34B2-4D45-AD56-20058DD4CACC}" srcOrd="22" destOrd="0" parTransId="{A62D77EC-57ED-4695-AA0F-B5DE10386D33}" sibTransId="{A70D084C-1E40-4C46-BF70-A7197DCF840C}"/>
    <dgm:cxn modelId="{E9084EA6-E72F-49E0-BD25-FE9FC98EAB21}" type="presOf" srcId="{B6950D35-116C-4E8C-9146-A79812C5FB9B}" destId="{6957A93F-15EB-4B0D-A732-DF51C2B5BE1A}" srcOrd="1" destOrd="0" presId="urn:microsoft.com/office/officeart/2005/8/layout/cycle2"/>
    <dgm:cxn modelId="{4CB7CD8C-7F50-48E9-A64E-9C45AA9F880B}" type="presOf" srcId="{074FC7F5-07B9-4560-8DA6-7BDCB2904131}" destId="{7E61FEBF-DEB2-4743-80AB-0A0E100D4826}" srcOrd="0" destOrd="0" presId="urn:microsoft.com/office/officeart/2005/8/layout/cycle2"/>
    <dgm:cxn modelId="{3EF8A2B3-4CC1-4F33-BFAA-569AF6BEB07B}" type="presOf" srcId="{88C80CC6-AE53-4FAD-99B2-00866BCC11E1}" destId="{ADA59AA6-5D92-4F1E-9750-ED36B993280E}" srcOrd="0" destOrd="0" presId="urn:microsoft.com/office/officeart/2005/8/layout/cycle2"/>
    <dgm:cxn modelId="{A23B9E35-58DB-41E1-8ABD-D32C4870C2BB}" type="presOf" srcId="{919E5B1F-B32A-415B-98DD-18F231C706AC}" destId="{4EACF148-EA21-4C79-AB58-546E94E9C3FF}" srcOrd="1" destOrd="0" presId="urn:microsoft.com/office/officeart/2005/8/layout/cycle2"/>
    <dgm:cxn modelId="{083700FC-77E3-431D-85CA-364D2917DCAE}" srcId="{B4D6226C-0E9C-4446-B10B-089B0CBA69EF}" destId="{EF8EE735-4D61-4DB2-915B-E3137E2B5B03}" srcOrd="39" destOrd="0" parTransId="{CF501385-78BC-4EAC-AA22-B2E674692F71}" sibTransId="{CE954B60-78A5-4725-9196-7B7916E76B8E}"/>
    <dgm:cxn modelId="{2F0D1A5A-EC99-41EA-B419-E41337A643EE}" type="presOf" srcId="{791D3595-B1B6-4199-A257-6531EE550107}" destId="{1DA85E65-129D-474E-A60D-A633523AC56B}" srcOrd="0" destOrd="0" presId="urn:microsoft.com/office/officeart/2005/8/layout/cycle2"/>
    <dgm:cxn modelId="{A59BB875-4DA4-4D59-BF59-7D32232B920A}" type="presOf" srcId="{64EBE2A3-4E1D-49F9-9EF6-98CCF62AD541}" destId="{7B096EC7-2767-4E56-8288-F0BB7D214EE0}" srcOrd="0" destOrd="0" presId="urn:microsoft.com/office/officeart/2005/8/layout/cycle2"/>
    <dgm:cxn modelId="{A7819C79-9038-4D38-B51B-EC3CA6097962}" type="presOf" srcId="{8C0191D0-1BAD-470A-8C48-D6A778DB316C}" destId="{0A8FC689-52D6-4397-AA31-4994E7084600}" srcOrd="0" destOrd="0" presId="urn:microsoft.com/office/officeart/2005/8/layout/cycle2"/>
    <dgm:cxn modelId="{5A6B1B1F-E134-41CD-8DCE-E3D0CC5E764F}" type="presOf" srcId="{C02D2CFF-B973-4D7C-9163-F9954D653A99}" destId="{B21E8EFC-E3BB-4E2F-AED8-2198F8ABCB4E}" srcOrd="0" destOrd="0" presId="urn:microsoft.com/office/officeart/2005/8/layout/cycle2"/>
    <dgm:cxn modelId="{1538CD3F-A384-4D24-9198-5A55C7979A71}" type="presOf" srcId="{CE954B60-78A5-4725-9196-7B7916E76B8E}" destId="{D8068DC0-F49E-4DAB-AB63-529352642130}" srcOrd="1" destOrd="0" presId="urn:microsoft.com/office/officeart/2005/8/layout/cycle2"/>
    <dgm:cxn modelId="{337E1E5F-BA4C-4C5B-8DA4-EB5AC5A570DF}" type="presOf" srcId="{2E718EDC-B4A6-40D0-B8B0-C849FAB31490}" destId="{D7A9BB42-4812-4ADE-B2D4-A13FCFF00B2B}" srcOrd="0" destOrd="0" presId="urn:microsoft.com/office/officeart/2005/8/layout/cycle2"/>
    <dgm:cxn modelId="{88E50BA2-E7FD-4F63-80C8-9000E5C5C653}" srcId="{B4D6226C-0E9C-4446-B10B-089B0CBA69EF}" destId="{7D11B310-D2F5-4567-8AE6-5B87B49354B6}" srcOrd="35" destOrd="0" parTransId="{369C8240-45FB-4763-9877-BC4E85A4BE52}" sibTransId="{7389DE4E-F135-49FC-A601-2B8ED2885B5C}"/>
    <dgm:cxn modelId="{9796CC5E-8428-400F-B50A-C8B036F287F4}" srcId="{B4D6226C-0E9C-4446-B10B-089B0CBA69EF}" destId="{460D5B03-0D4D-4405-90CB-A6B07EF3D60B}" srcOrd="52" destOrd="0" parTransId="{1A8CE23F-3C1B-4F8C-8506-E3CFB5BF7E70}" sibTransId="{95C46336-6B23-4E8E-AADF-EDB37D616F4A}"/>
    <dgm:cxn modelId="{DA3762DB-CD62-4307-9859-726BAD263D2D}" srcId="{B4D6226C-0E9C-4446-B10B-089B0CBA69EF}" destId="{592DFC2A-0D08-4CF0-86DF-3F0AE6C3AAF0}" srcOrd="20" destOrd="0" parTransId="{C432A58C-E49C-45F7-9813-FACE7572CA7A}" sibTransId="{791D3595-B1B6-4199-A257-6531EE550107}"/>
    <dgm:cxn modelId="{465097D0-B442-43F6-98DD-105CB14A65A1}" type="presOf" srcId="{64EBE2A3-4E1D-49F9-9EF6-98CCF62AD541}" destId="{B5F01464-0F09-40B4-B677-5598972DEA71}" srcOrd="1" destOrd="0" presId="urn:microsoft.com/office/officeart/2005/8/layout/cycle2"/>
    <dgm:cxn modelId="{2298C835-5951-4412-9531-7CCBCE467F75}" type="presOf" srcId="{16B8D394-CE5C-4657-9B7A-BC46A273574F}" destId="{C7DB6F13-4AF7-4405-A3F0-289AC3813BA6}" srcOrd="0" destOrd="0" presId="urn:microsoft.com/office/officeart/2005/8/layout/cycle2"/>
    <dgm:cxn modelId="{CC8B0D73-09EC-469E-B747-0D3A9DA0E9F7}" srcId="{B4D6226C-0E9C-4446-B10B-089B0CBA69EF}" destId="{610B33A0-FDBA-43E0-A81E-C5795BA0CE57}" srcOrd="21" destOrd="0" parTransId="{E69E1851-FEC1-4B08-B9D5-918E23CC38FD}" sibTransId="{402F7149-5E38-4E39-958B-2B52520F427C}"/>
    <dgm:cxn modelId="{420003B6-0250-44D8-8A54-CE8183064B63}" type="presOf" srcId="{5413246D-0B36-41AD-BC82-0E85F3D2B0A7}" destId="{EB8CA93D-7D17-4B36-99E3-2A2C11E1ABAE}" srcOrd="1" destOrd="0" presId="urn:microsoft.com/office/officeart/2005/8/layout/cycle2"/>
    <dgm:cxn modelId="{D272D4CA-6672-47A9-92D1-7D1B78ADF4E6}" type="presOf" srcId="{E9CE0D31-B515-41E4-809D-0CDC19F3C183}" destId="{68B82B71-7F1E-4CF8-8C49-4D16824A4403}" srcOrd="0" destOrd="0" presId="urn:microsoft.com/office/officeart/2005/8/layout/cycle2"/>
    <dgm:cxn modelId="{8C6A081B-97EB-472C-842B-9CEA8FB0D9EE}" type="presOf" srcId="{402F7149-5E38-4E39-958B-2B52520F427C}" destId="{1E3B73EB-3BFC-455A-896F-64BD8A66FE8C}" srcOrd="1" destOrd="0" presId="urn:microsoft.com/office/officeart/2005/8/layout/cycle2"/>
    <dgm:cxn modelId="{86231DAB-3817-4779-A736-4DDF8091B5E7}" type="presOf" srcId="{97319C64-2EF7-4BFD-9773-A0BCAB9268F2}" destId="{1AA69D2E-9F86-4F9B-A13D-202E97F22510}" srcOrd="1" destOrd="0" presId="urn:microsoft.com/office/officeart/2005/8/layout/cycle2"/>
    <dgm:cxn modelId="{3C4BB11E-63C0-437D-9756-E5B729B32F17}" srcId="{B4D6226C-0E9C-4446-B10B-089B0CBA69EF}" destId="{DF7CF7C7-099E-4D08-85E8-94130AEE9F55}" srcOrd="19" destOrd="0" parTransId="{695A32BA-BC93-49FC-92EA-FC8B7E3F758D}" sibTransId="{0B70942A-C84E-4D84-A356-608C3CCBF4A5}"/>
    <dgm:cxn modelId="{094957B6-6992-43D9-A7EE-9E467AEF3351}" srcId="{B4D6226C-0E9C-4446-B10B-089B0CBA69EF}" destId="{BD44F889-351E-4FA3-AF7D-AC8F0C1FFE61}" srcOrd="45" destOrd="0" parTransId="{37110B0A-4ED6-4F9B-82AF-9B3D19D0EC13}" sibTransId="{7FB8FE9C-564F-4A3F-9077-7DF848CEE8E7}"/>
    <dgm:cxn modelId="{723CB50A-A411-4FF7-BFCA-BBEBACF14E82}" srcId="{B4D6226C-0E9C-4446-B10B-089B0CBA69EF}" destId="{5661470F-265E-48A1-ADC6-2AA6B13BCA99}" srcOrd="10" destOrd="0" parTransId="{38895FF8-7F28-499D-A61F-AB458676D623}" sibTransId="{64EBE2A3-4E1D-49F9-9EF6-98CCF62AD541}"/>
    <dgm:cxn modelId="{FEDF4F72-FE7B-4FE5-99E8-BF203389A43E}" type="presOf" srcId="{F34F0D1C-CBCD-4482-B0C9-6BE63495829B}" destId="{2789D0AF-EDD4-4787-BB2E-6CB8EFFEFC32}" srcOrd="0" destOrd="0" presId="urn:microsoft.com/office/officeart/2005/8/layout/cycle2"/>
    <dgm:cxn modelId="{36875091-BC0E-45F7-9B32-377C8437921D}" type="presOf" srcId="{33FEB768-3C21-466B-A974-A41B66C758E0}" destId="{31FA7A17-E9D7-4EF2-B143-FD528CDB4D4B}" srcOrd="1" destOrd="0" presId="urn:microsoft.com/office/officeart/2005/8/layout/cycle2"/>
    <dgm:cxn modelId="{18E91967-EAC8-493E-B265-79D0F274A39D}" type="presOf" srcId="{0DC48E26-6B73-47C9-A0DC-0BBF10E2AB3F}" destId="{16872D96-2163-4962-971E-37406B5197C3}" srcOrd="0" destOrd="0" presId="urn:microsoft.com/office/officeart/2005/8/layout/cycle2"/>
    <dgm:cxn modelId="{1AEA8BAA-3FF1-4541-9AB1-E5514C94BF6D}" type="presOf" srcId="{0B70942A-C84E-4D84-A356-608C3CCBF4A5}" destId="{D4386CBD-42CA-4980-A1AA-4A838A6F6EA2}" srcOrd="1" destOrd="0" presId="urn:microsoft.com/office/officeart/2005/8/layout/cycle2"/>
    <dgm:cxn modelId="{78FE4088-7F60-4280-ADAA-A3A046633B46}" type="presOf" srcId="{5413246D-0B36-41AD-BC82-0E85F3D2B0A7}" destId="{A0A7F6E3-E3A5-4FB8-AC05-CFF3F38A2884}" srcOrd="0" destOrd="0" presId="urn:microsoft.com/office/officeart/2005/8/layout/cycle2"/>
    <dgm:cxn modelId="{00EC64E9-B73E-4143-B741-4AAD4835CF45}" type="presOf" srcId="{7491EBBB-7D6B-422D-B543-48AB5BAD7C7A}" destId="{EA08B29F-A90A-48D9-AF58-168B59084AA8}" srcOrd="1" destOrd="0" presId="urn:microsoft.com/office/officeart/2005/8/layout/cycle2"/>
    <dgm:cxn modelId="{BD05643F-45A6-4F84-8EE5-4D8031E74E62}" type="presOf" srcId="{7491EBBB-7D6B-422D-B543-48AB5BAD7C7A}" destId="{63B8AF24-C6E9-4DAE-BF90-9846DE6C1499}" srcOrd="0" destOrd="0" presId="urn:microsoft.com/office/officeart/2005/8/layout/cycle2"/>
    <dgm:cxn modelId="{3A0B2E9F-7A1F-4A97-99D3-CE617C46AF70}" srcId="{B4D6226C-0E9C-4446-B10B-089B0CBA69EF}" destId="{77E21993-D98D-4D8E-92F9-5236BF59CF39}" srcOrd="14" destOrd="0" parTransId="{83C2625A-A416-498A-B13A-AA0ED0D3A85A}" sibTransId="{E4CBBC3D-7E1F-4B54-993A-1F6495A8566A}"/>
    <dgm:cxn modelId="{D1BAFFB7-7061-4837-9793-476A27D094FA}" srcId="{B4D6226C-0E9C-4446-B10B-089B0CBA69EF}" destId="{0DC48E26-6B73-47C9-A0DC-0BBF10E2AB3F}" srcOrd="55" destOrd="0" parTransId="{F277BF42-167A-4D07-BCC0-AC6A5913CAE4}" sibTransId="{C02D2CFF-B973-4D7C-9163-F9954D653A99}"/>
    <dgm:cxn modelId="{8C55DDB2-B970-4162-BD5A-FB1C31A709D4}" srcId="{B4D6226C-0E9C-4446-B10B-089B0CBA69EF}" destId="{FDF527F6-8FA1-4187-B76D-EA1DE082BD41}" srcOrd="44" destOrd="0" parTransId="{7A1244F2-B6F5-4A7D-A103-EB6A7FD1EF57}" sibTransId="{7491EBBB-7D6B-422D-B543-48AB5BAD7C7A}"/>
    <dgm:cxn modelId="{25C5E2BF-4465-437D-ABAD-A9DE155DDDCB}" type="presOf" srcId="{59D5D238-B195-494D-A861-42531CA99F84}" destId="{4FBE89D4-CE7F-42B3-A894-278580F668EB}" srcOrd="0" destOrd="0" presId="urn:microsoft.com/office/officeart/2005/8/layout/cycle2"/>
    <dgm:cxn modelId="{EDE8460C-C88A-40C9-9E48-057CEF06D5B7}" type="presOf" srcId="{0631EA09-384F-4E49-9DA5-6E5AAC731CC0}" destId="{A2F70849-18F1-4980-9A94-F350966AEFDD}" srcOrd="0" destOrd="0" presId="urn:microsoft.com/office/officeart/2005/8/layout/cycle2"/>
    <dgm:cxn modelId="{33CB6478-8441-49B3-9699-A1698A303EA3}" type="presOf" srcId="{E56CB49F-F880-4F79-97F4-B0305BBBB199}" destId="{D838C1E2-E1EB-403A-9364-B5EDB47E2680}" srcOrd="0" destOrd="0" presId="urn:microsoft.com/office/officeart/2005/8/layout/cycle2"/>
    <dgm:cxn modelId="{4838614F-180D-4FD3-BC0D-2535863E316B}" type="presOf" srcId="{67E6506D-7576-4326-BA48-F89A6CEC6394}" destId="{A9DDF300-226C-456F-97F1-A6FF47895B4A}" srcOrd="0" destOrd="0" presId="urn:microsoft.com/office/officeart/2005/8/layout/cycle2"/>
    <dgm:cxn modelId="{ED974803-1B05-45AF-85A2-573CE5C54AE6}" type="presOf" srcId="{9CB49EAF-DCBF-4086-8A4C-13451D7962F8}" destId="{CA842D2D-89A5-40F0-AD7A-2E34A72716F1}" srcOrd="1" destOrd="0" presId="urn:microsoft.com/office/officeart/2005/8/layout/cycle2"/>
    <dgm:cxn modelId="{F859DBDB-D323-4FBE-8E7F-9F444A2A1887}" srcId="{B4D6226C-0E9C-4446-B10B-089B0CBA69EF}" destId="{529DC77F-5EBD-4646-9F97-39BBBAFAD807}" srcOrd="16" destOrd="0" parTransId="{3BFBAADA-ACFD-4B4A-B539-7638CD92A93E}" sibTransId="{EE50B6EE-B0C8-47F8-8649-EDC2E770ADB7}"/>
    <dgm:cxn modelId="{5152E07B-4AA0-452B-8D1E-6CFF11DB2346}" type="presOf" srcId="{EF8EE735-4D61-4DB2-915B-E3137E2B5B03}" destId="{C72AA5DA-2168-4549-BEAA-E55EB39B04E7}" srcOrd="0" destOrd="0" presId="urn:microsoft.com/office/officeart/2005/8/layout/cycle2"/>
    <dgm:cxn modelId="{6C999BCF-D5D8-4021-8523-69C5DDE70564}" type="presOf" srcId="{EF19D07D-9F1E-402D-B9F7-AA3341BD1292}" destId="{F9ACD8B4-BCAE-41A9-9E9F-6A8B0091C969}" srcOrd="0" destOrd="0" presId="urn:microsoft.com/office/officeart/2005/8/layout/cycle2"/>
    <dgm:cxn modelId="{B8FA79D9-824E-4CF8-A629-08CFA7DB0DEE}" type="presOf" srcId="{8A0573C2-7769-496E-9F54-D97907F58480}" destId="{28FE9197-F0A2-4E27-8144-177199267D62}" srcOrd="0" destOrd="0" presId="urn:microsoft.com/office/officeart/2005/8/layout/cycle2"/>
    <dgm:cxn modelId="{AF134F8B-F27C-4225-8E33-D791DCDC4D7A}" type="presOf" srcId="{0334FAAE-72EA-4510-9E14-35F31F266E36}" destId="{CC1768DF-6C6E-487D-A0C9-09A005E3C798}" srcOrd="1" destOrd="0" presId="urn:microsoft.com/office/officeart/2005/8/layout/cycle2"/>
    <dgm:cxn modelId="{507A6863-9D32-4EC4-AFD9-AD61417AF32B}" type="presOf" srcId="{88C80CC6-AE53-4FAD-99B2-00866BCC11E1}" destId="{B5885C57-8335-463F-9FD5-F4E9E6059986}" srcOrd="1" destOrd="0" presId="urn:microsoft.com/office/officeart/2005/8/layout/cycle2"/>
    <dgm:cxn modelId="{FAFC22CB-E3C3-4077-B00C-432432982E0D}" srcId="{B4D6226C-0E9C-4446-B10B-089B0CBA69EF}" destId="{E7BA85B5-703F-4D9E-8EC6-34A0F32697B9}" srcOrd="6" destOrd="0" parTransId="{F709C801-B97D-409A-B246-ED32550AE4D5}" sibTransId="{6CC9C172-70AB-4D91-8747-157BFD4D4761}"/>
    <dgm:cxn modelId="{3D6A12EF-D64A-475C-AD2E-9E97F35B7148}" srcId="{B4D6226C-0E9C-4446-B10B-089B0CBA69EF}" destId="{190D1A5E-E378-4996-92B9-24EE2210473A}" srcOrd="50" destOrd="0" parTransId="{5400F374-3C5D-4F7F-8E0F-1DE2B2ED2AB1}" sibTransId="{0F3739D2-9482-49CC-9FEA-C8AA39B2734B}"/>
    <dgm:cxn modelId="{EF957C55-8184-4250-A8E6-34D8A69262B0}" type="presOf" srcId="{680F69A0-F988-4210-88FA-F4759217B6BC}" destId="{73D56F5C-0346-4A52-A32B-4B9214A0F3B3}" srcOrd="0" destOrd="0" presId="urn:microsoft.com/office/officeart/2005/8/layout/cycle2"/>
    <dgm:cxn modelId="{DE9CC446-773C-43D1-858F-7EC8F66A57F5}" type="presOf" srcId="{7389DE4E-F135-49FC-A601-2B8ED2885B5C}" destId="{5FE010E2-5F68-4FFB-B49D-D5DEB69E5E79}" srcOrd="1" destOrd="0" presId="urn:microsoft.com/office/officeart/2005/8/layout/cycle2"/>
    <dgm:cxn modelId="{86F4740C-7518-4A9D-AA57-4E3C82D16010}" type="presOf" srcId="{D9BF8DC6-ACE2-49D5-A4AF-2CD9F5B32722}" destId="{D8BCDB4A-FE91-446F-8D15-8D9B5191E650}" srcOrd="1" destOrd="0" presId="urn:microsoft.com/office/officeart/2005/8/layout/cycle2"/>
    <dgm:cxn modelId="{B1178774-9B88-48DD-A170-4B821C057D95}" type="presOf" srcId="{59F0C8AA-3E84-4A05-8C24-A27E954CD924}" destId="{D5157917-625D-437A-A8B5-9A174DE1B51C}" srcOrd="0" destOrd="0" presId="urn:microsoft.com/office/officeart/2005/8/layout/cycle2"/>
    <dgm:cxn modelId="{87330FA7-A280-4299-9237-4BD5E7C077D3}" type="presOf" srcId="{DA5BBC23-6243-4D84-99F8-3A4EC2B88594}" destId="{C7FC304C-BF15-47C9-B641-1056328EA4A2}" srcOrd="1" destOrd="0" presId="urn:microsoft.com/office/officeart/2005/8/layout/cycle2"/>
    <dgm:cxn modelId="{4FBB1084-AA2F-44A8-A1DA-FD9E9D68CF34}" type="presOf" srcId="{1B624820-4009-42E5-BFEF-533A9D573815}" destId="{18AB17AF-B11F-44F4-A3A3-5A9A4685F724}" srcOrd="0" destOrd="0" presId="urn:microsoft.com/office/officeart/2005/8/layout/cycle2"/>
    <dgm:cxn modelId="{DCFFF92A-7CA0-4B00-A9A4-B9DDE3E6AAB7}" type="presOf" srcId="{8349F247-AE09-417E-9840-8F48742C28DB}" destId="{1E97AE4B-DF6B-4520-9CB6-0E003372B660}" srcOrd="0" destOrd="0" presId="urn:microsoft.com/office/officeart/2005/8/layout/cycle2"/>
    <dgm:cxn modelId="{AAD5E872-3896-4D9F-B240-FE1A41629023}" type="presOf" srcId="{5C7BA44B-ED4F-4A12-AEF9-A09CF417198D}" destId="{EDCD8B49-9DEE-4E22-8566-85C864549CF8}" srcOrd="1" destOrd="0" presId="urn:microsoft.com/office/officeart/2005/8/layout/cycle2"/>
    <dgm:cxn modelId="{83BEC744-3EBA-4BC1-AB45-5EE28C18C93B}" type="presOf" srcId="{E769CD18-1C73-4CC0-AA9B-83F546631D6B}" destId="{CAB54BA3-1E5A-4FBA-B76F-2694D04F9C57}" srcOrd="0" destOrd="0" presId="urn:microsoft.com/office/officeart/2005/8/layout/cycle2"/>
    <dgm:cxn modelId="{F0AF264E-13A8-49CA-926F-5EA48E3664A9}" type="presOf" srcId="{DA5BBC23-6243-4D84-99F8-3A4EC2B88594}" destId="{78F4D7EB-FED7-45E3-8BD6-DF30BF67A60E}" srcOrd="0" destOrd="0" presId="urn:microsoft.com/office/officeart/2005/8/layout/cycle2"/>
    <dgm:cxn modelId="{3B2A2F20-97AA-4185-AD46-A2A43347B320}" type="presOf" srcId="{77E21993-D98D-4D8E-92F9-5236BF59CF39}" destId="{FF732332-75EA-4342-9C06-6389C18CFAC2}" srcOrd="0" destOrd="0" presId="urn:microsoft.com/office/officeart/2005/8/layout/cycle2"/>
    <dgm:cxn modelId="{E944EF9F-A262-4A7A-8C56-EF887F394E5D}" type="presOf" srcId="{3B06BEE1-6895-44C8-A760-53F2DBCEE02F}" destId="{E3D0519D-8FBC-40A0-9A77-02CE61BE9BE7}" srcOrd="0" destOrd="0" presId="urn:microsoft.com/office/officeart/2005/8/layout/cycle2"/>
    <dgm:cxn modelId="{D571136E-DB72-4656-9B25-C0038274F2C5}" srcId="{B4D6226C-0E9C-4446-B10B-089B0CBA69EF}" destId="{41F5B56B-B17D-4FA2-9D5E-D00C4AB23CB6}" srcOrd="34" destOrd="0" parTransId="{25C8459C-F4AF-4B96-A101-53F5F1499DD5}" sibTransId="{16B8D394-CE5C-4657-9B7A-BC46A273574F}"/>
    <dgm:cxn modelId="{19F50BFF-9587-4611-977E-01ABD8F1C17B}" type="presOf" srcId="{73DC9377-31E6-4430-AA32-0125BC83D7B6}" destId="{E8EB3DC5-8C6C-4729-AE63-BDD182FE012B}" srcOrd="0" destOrd="0" presId="urn:microsoft.com/office/officeart/2005/8/layout/cycle2"/>
    <dgm:cxn modelId="{EB56A4C5-CA04-4474-AAD2-306D4E57FB17}" type="presOf" srcId="{5C7BA44B-ED4F-4A12-AEF9-A09CF417198D}" destId="{9F86B9AC-F7EC-4536-856F-412A32534E50}" srcOrd="0" destOrd="0" presId="urn:microsoft.com/office/officeart/2005/8/layout/cycle2"/>
    <dgm:cxn modelId="{8802CD2D-93E5-452A-B427-2D11C1CD608D}" type="presOf" srcId="{B770F4E8-BC74-40BE-AD44-3751B56976F1}" destId="{12F3E798-7E5A-4D25-AC3E-4C08D9C880DB}" srcOrd="0" destOrd="0" presId="urn:microsoft.com/office/officeart/2005/8/layout/cycle2"/>
    <dgm:cxn modelId="{85190271-601B-4A2E-8908-CE7EF86DBFF4}" srcId="{B4D6226C-0E9C-4446-B10B-089B0CBA69EF}" destId="{B115C155-5127-44F6-92A8-7A75EDF4F7A0}" srcOrd="53" destOrd="0" parTransId="{05FE0ABA-3562-4293-A048-C9B49F4C2EF8}" sibTransId="{A6FA6074-5E4D-463E-87BA-336F3074EB85}"/>
    <dgm:cxn modelId="{B9BC0B10-4812-4489-BE93-E3B105E99E0F}" type="presOf" srcId="{292A4BC9-2298-4EC8-A2AC-D316E819494C}" destId="{A916E4B7-1FC3-4EA7-823C-B808CE740F6C}" srcOrd="0" destOrd="0" presId="urn:microsoft.com/office/officeart/2005/8/layout/cycle2"/>
    <dgm:cxn modelId="{D77F2810-C7D3-48D2-B8CD-B2BF623ABCB3}" type="presOf" srcId="{F8C00AA3-A12D-4638-93AD-28DFF9B27302}" destId="{2286B837-7566-4242-99A0-1EEDEBC841EA}" srcOrd="0" destOrd="0" presId="urn:microsoft.com/office/officeart/2005/8/layout/cycle2"/>
    <dgm:cxn modelId="{7BC70631-295C-419C-8FEC-9240FE8C97DE}" type="presOf" srcId="{EE50B6EE-B0C8-47F8-8649-EDC2E770ADB7}" destId="{A6156F77-3AF3-422C-9085-55A1C6F96A9D}" srcOrd="0" destOrd="0" presId="urn:microsoft.com/office/officeart/2005/8/layout/cycle2"/>
    <dgm:cxn modelId="{7A89D4C3-B191-47EA-87BC-6DD4EA3DC9B5}" srcId="{B4D6226C-0E9C-4446-B10B-089B0CBA69EF}" destId="{722EF634-7F9A-4921-A171-A67064918FDC}" srcOrd="33" destOrd="0" parTransId="{CC6A0C49-3DE8-437E-82CD-5E1834222258}" sibTransId="{E56CB49F-F880-4F79-97F4-B0305BBBB199}"/>
    <dgm:cxn modelId="{1DA31D17-C79B-4B10-89E0-67D02DE61184}" type="presOf" srcId="{8A0573C2-7769-496E-9F54-D97907F58480}" destId="{A5BEA809-F904-4AE6-97BA-054C6B87A35D}" srcOrd="1" destOrd="0" presId="urn:microsoft.com/office/officeart/2005/8/layout/cycle2"/>
    <dgm:cxn modelId="{AE5581D6-066F-472B-8EC5-D980D92B2CC8}" type="presOf" srcId="{6CB48E0C-8D11-4032-B81E-CA9669FFC550}" destId="{F90BD80B-9F3A-4ECD-8830-CF141CF4BAE3}" srcOrd="0" destOrd="0" presId="urn:microsoft.com/office/officeart/2005/8/layout/cycle2"/>
    <dgm:cxn modelId="{DDD95399-CDAF-4967-AFB5-A2F022F79D18}" srcId="{B4D6226C-0E9C-4446-B10B-089B0CBA69EF}" destId="{3D23EDF5-4205-4FF2-AB1E-B076940C37EA}" srcOrd="24" destOrd="0" parTransId="{B9D44C6D-967F-4B92-8844-283A9B56364E}" sibTransId="{D307B47E-7680-4FC0-B297-4B1702B44E4F}"/>
    <dgm:cxn modelId="{AEFCD0AF-1D5A-43F1-9D3D-963CD4004CE5}" type="presOf" srcId="{5C367F75-B445-4632-8B30-F4F1D57C039E}" destId="{0FF0DAB5-EE67-4F17-80C3-0C75D6CFB141}" srcOrd="0" destOrd="0" presId="urn:microsoft.com/office/officeart/2005/8/layout/cycle2"/>
    <dgm:cxn modelId="{4286D0F8-CEBE-4A14-A5E4-F61AE7B7B00D}" type="presOf" srcId="{104027FB-96B2-444E-AA40-09A9F0236DE8}" destId="{2C4E9E8E-DBE7-4621-B4CE-161A2AF1A3D8}" srcOrd="1" destOrd="0" presId="urn:microsoft.com/office/officeart/2005/8/layout/cycle2"/>
    <dgm:cxn modelId="{DFFCA0BE-AC66-4F25-ABEA-C03335B0E684}" srcId="{B4D6226C-0E9C-4446-B10B-089B0CBA69EF}" destId="{4B6B7580-3E54-4922-A746-04AA2A7A42F7}" srcOrd="12" destOrd="0" parTransId="{8AFA89B7-099E-496D-BB97-A66B066EC4FA}" sibTransId="{700A5096-8261-4487-8CE5-7191EDBA037C}"/>
    <dgm:cxn modelId="{0C378300-5B6E-4096-A102-F5E0ED0A82B7}" type="presOf" srcId="{50C658E9-5FD9-46CC-9B75-6AE8FDCC4ADB}" destId="{6CDFDDEF-AAE0-47ED-B409-4029DFDA6602}" srcOrd="0" destOrd="0" presId="urn:microsoft.com/office/officeart/2005/8/layout/cycle2"/>
    <dgm:cxn modelId="{B9A7FA23-794E-4A13-811A-35315BF5DFBA}" type="presOf" srcId="{D307B47E-7680-4FC0-B297-4B1702B44E4F}" destId="{513D5A19-3AF3-4A2E-B6E2-E71468E757DC}" srcOrd="1" destOrd="0" presId="urn:microsoft.com/office/officeart/2005/8/layout/cycle2"/>
    <dgm:cxn modelId="{5501E802-4728-4172-8044-19DD3573B1EA}" type="presOf" srcId="{7389DE4E-F135-49FC-A601-2B8ED2885B5C}" destId="{8BEA8E8D-70C4-4AE6-8A7A-6617036E0223}" srcOrd="0" destOrd="0" presId="urn:microsoft.com/office/officeart/2005/8/layout/cycle2"/>
    <dgm:cxn modelId="{DA07D841-D604-4FD7-B66E-5E903F59450E}" srcId="{B4D6226C-0E9C-4446-B10B-089B0CBA69EF}" destId="{5F0E0657-D41A-40F7-A68A-291A9BE41E02}" srcOrd="54" destOrd="0" parTransId="{8A6D8EBA-68C8-4CE9-807D-EABAED73712F}" sibTransId="{E9CE0D31-B515-41E4-809D-0CDC19F3C183}"/>
    <dgm:cxn modelId="{F6A44857-6E45-45CF-BC4A-578E9B05873C}" type="presOf" srcId="{B6950D35-116C-4E8C-9146-A79812C5FB9B}" destId="{0DACC926-5227-48A6-9BDB-2FA13224DE9A}" srcOrd="0" destOrd="0" presId="urn:microsoft.com/office/officeart/2005/8/layout/cycle2"/>
    <dgm:cxn modelId="{9B6A1B5E-86A5-4665-8317-D967DE891220}" type="presOf" srcId="{C2C3F4FB-C039-43E6-9FDA-09F6524659F9}" destId="{22571328-268C-4BB6-92BB-1C56CF5DCA80}" srcOrd="1" destOrd="0" presId="urn:microsoft.com/office/officeart/2005/8/layout/cycle2"/>
    <dgm:cxn modelId="{E1CB7945-7056-43CF-8006-7AC8E5A99154}" srcId="{B4D6226C-0E9C-4446-B10B-089B0CBA69EF}" destId="{292A4BC9-2298-4EC8-A2AC-D316E819494C}" srcOrd="9" destOrd="0" parTransId="{7A5AE14C-B821-4E04-BFCD-E1CF62219DFA}" sibTransId="{88C80CC6-AE53-4FAD-99B2-00866BCC11E1}"/>
    <dgm:cxn modelId="{A0923E25-86C9-41D7-B50F-59704197F6FD}" type="presOf" srcId="{610B33A0-FDBA-43E0-A81E-C5795BA0CE57}" destId="{B72284A3-4C73-49A4-864F-5EC4ABC04D59}" srcOrd="0" destOrd="0" presId="urn:microsoft.com/office/officeart/2005/8/layout/cycle2"/>
    <dgm:cxn modelId="{9197B880-78CA-4682-B11C-3921988C2B02}" type="presOf" srcId="{6CC9C172-70AB-4D91-8747-157BFD4D4761}" destId="{3B731F02-ADCE-4690-9354-26221F826413}" srcOrd="0" destOrd="0" presId="urn:microsoft.com/office/officeart/2005/8/layout/cycle2"/>
    <dgm:cxn modelId="{2BCF0EBB-D3F9-4E18-B706-C1B41421D7F2}" type="presOf" srcId="{E4379A05-2D8F-4558-899F-9C31F6B59962}" destId="{CC2E5CBF-F81E-4177-B6DB-BBC82044BCC0}" srcOrd="0" destOrd="0" presId="urn:microsoft.com/office/officeart/2005/8/layout/cycle2"/>
    <dgm:cxn modelId="{9078C6DF-5145-4C1A-8179-0ECDD3AE8DB2}" srcId="{B4D6226C-0E9C-4446-B10B-089B0CBA69EF}" destId="{B332B0F8-51B3-4270-A0B5-44C97134D9DC}" srcOrd="11" destOrd="0" parTransId="{D1428DFC-99E0-4E6A-BE68-84D386E99036}" sibTransId="{346603EF-0744-4312-BF15-17E4355C3C1A}"/>
    <dgm:cxn modelId="{63C1260B-045B-47A0-BC14-0ED56876413D}" type="presOf" srcId="{C02D2CFF-B973-4D7C-9163-F9954D653A99}" destId="{1D8C078C-CC7D-4388-811D-71AF2963749B}" srcOrd="1" destOrd="0" presId="urn:microsoft.com/office/officeart/2005/8/layout/cycle2"/>
    <dgm:cxn modelId="{218712C6-FF39-47E2-85B5-A844AFE315E4}" type="presOf" srcId="{DC329744-7441-4238-AB12-D63E83224C5F}" destId="{1BFCACFE-39C1-4042-8000-8E09BACF3DC0}" srcOrd="1" destOrd="0" presId="urn:microsoft.com/office/officeart/2005/8/layout/cycle2"/>
    <dgm:cxn modelId="{BC17E383-505D-47F5-A47C-222E1EFC5BD8}" type="presOf" srcId="{A6FA6074-5E4D-463E-87BA-336F3074EB85}" destId="{3897916C-DB8B-4A29-BC60-ADFB7A755928}" srcOrd="0" destOrd="0" presId="urn:microsoft.com/office/officeart/2005/8/layout/cycle2"/>
    <dgm:cxn modelId="{A899864B-9852-4D5A-BC06-823C6A0992D2}" type="presOf" srcId="{E4CBBC3D-7E1F-4B54-993A-1F6495A8566A}" destId="{2A342862-C942-41BE-B022-63D14E5F11E8}" srcOrd="0" destOrd="0" presId="urn:microsoft.com/office/officeart/2005/8/layout/cycle2"/>
    <dgm:cxn modelId="{4268657B-F768-4E8F-AB3A-966519EF553F}" type="presOf" srcId="{0F3739D2-9482-49CC-9FEA-C8AA39B2734B}" destId="{0676E855-9B16-4A21-A45A-BCA5A7311D18}" srcOrd="0" destOrd="0" presId="urn:microsoft.com/office/officeart/2005/8/layout/cycle2"/>
    <dgm:cxn modelId="{73050D86-690F-4F78-A5A9-5FD4BD106F7C}" type="presOf" srcId="{DD7B2979-DFB3-458A-AECA-4D3605893BDC}" destId="{10C822D6-0687-403B-832D-0D5F6370F1A2}" srcOrd="1" destOrd="0" presId="urn:microsoft.com/office/officeart/2005/8/layout/cycle2"/>
    <dgm:cxn modelId="{B9F100D5-034C-4213-8939-CAF8C32FC8A7}" type="presOf" srcId="{76CDEB35-0D96-4989-B6AC-1B57281AA114}" destId="{93616447-75D4-4E51-87EE-888BDB73CF2A}" srcOrd="0" destOrd="0" presId="urn:microsoft.com/office/officeart/2005/8/layout/cycle2"/>
    <dgm:cxn modelId="{761B4BBE-E83E-4883-8A86-0E779AC6F289}" srcId="{B4D6226C-0E9C-4446-B10B-089B0CBA69EF}" destId="{50C658E9-5FD9-46CC-9B75-6AE8FDCC4ADB}" srcOrd="46" destOrd="0" parTransId="{A393504D-C5B1-46B0-B447-DED0211DCCC4}" sibTransId="{DD7B2979-DFB3-458A-AECA-4D3605893BDC}"/>
    <dgm:cxn modelId="{CABF7748-7083-4CD3-8659-9ABC29FA429A}" srcId="{B4D6226C-0E9C-4446-B10B-089B0CBA69EF}" destId="{C603D07F-4F94-40B3-96CF-38147F05E05C}" srcOrd="30" destOrd="0" parTransId="{50BB70FD-C565-4EC1-B408-89995CD4FE69}" sibTransId="{4765E60F-3332-40CE-8BEA-905E428A340A}"/>
    <dgm:cxn modelId="{2F6E71E8-6400-49FE-9B6B-704AA392EC7D}" type="presOf" srcId="{D307B47E-7680-4FC0-B297-4B1702B44E4F}" destId="{C5051439-FAA9-4883-8482-A64BBF69CA34}" srcOrd="0" destOrd="0" presId="urn:microsoft.com/office/officeart/2005/8/layout/cycle2"/>
    <dgm:cxn modelId="{114B9E05-5E1B-4D0D-AE3A-EE818306D6A7}" type="presOf" srcId="{E7E98015-6310-40C0-A20A-5F8E0F5F38B8}" destId="{FD0057CE-F716-45EE-B526-FD761AF2F6E4}" srcOrd="0" destOrd="0" presId="urn:microsoft.com/office/officeart/2005/8/layout/cycle2"/>
    <dgm:cxn modelId="{0C134189-A3A1-44A1-A918-1DA39C132628}" srcId="{B4D6226C-0E9C-4446-B10B-089B0CBA69EF}" destId="{3B06BEE1-6895-44C8-A760-53F2DBCEE02F}" srcOrd="26" destOrd="0" parTransId="{EF8BAE84-D67B-4BF7-9FD8-3E82F2886B18}" sibTransId="{919E5B1F-B32A-415B-98DD-18F231C706AC}"/>
    <dgm:cxn modelId="{4C61E763-864C-4817-9F5B-90D46B116CF5}" srcId="{B4D6226C-0E9C-4446-B10B-089B0CBA69EF}" destId="{F8C00AA3-A12D-4638-93AD-28DFF9B27302}" srcOrd="28" destOrd="0" parTransId="{0F4B76EE-C69F-4EF3-A1E7-73E6517B61B7}" sibTransId="{A62657BF-4F8A-4FAD-A897-FFEA28F3DF16}"/>
    <dgm:cxn modelId="{A0DB6784-51EE-4869-883B-7D642D29EA15}" type="presOf" srcId="{D87AD57B-DCFF-4E81-8B92-9DB2FEFF4E88}" destId="{6F40FD5D-2003-444A-82B2-2F445C41962F}" srcOrd="0" destOrd="0" presId="urn:microsoft.com/office/officeart/2005/8/layout/cycle2"/>
    <dgm:cxn modelId="{AA04E697-8EAF-4DDF-BB8C-6A3EDF7ED3C0}" type="presOf" srcId="{0C68BB15-0E08-48E6-9E29-FC2F0EE4CF1D}" destId="{2A891259-A708-4608-9AEC-D6689BE2E39B}" srcOrd="0" destOrd="0" presId="urn:microsoft.com/office/officeart/2005/8/layout/cycle2"/>
    <dgm:cxn modelId="{5F72EFA6-06C9-42C4-9788-4D9DA8170AEB}" type="presOf" srcId="{B4D6226C-0E9C-4446-B10B-089B0CBA69EF}" destId="{6E1917D1-72B2-48ED-9EA9-09657A7320E1}" srcOrd="0" destOrd="0" presId="urn:microsoft.com/office/officeart/2005/8/layout/cycle2"/>
    <dgm:cxn modelId="{718E30C5-56D1-470D-BAF0-F0D1FB2E845B}" type="presOf" srcId="{5661470F-265E-48A1-ADC6-2AA6B13BCA99}" destId="{F65E270E-5F64-46F8-B60B-341C538CB5BC}" srcOrd="0" destOrd="0" presId="urn:microsoft.com/office/officeart/2005/8/layout/cycle2"/>
    <dgm:cxn modelId="{2AD4D73E-B111-4319-BCF3-B61BDE9FB767}" type="presOf" srcId="{16278C2C-6AE2-4EF7-8D21-9D19CB308BBF}" destId="{B8B6D1F5-91E9-4633-8E7F-74E2C0F19EA6}" srcOrd="1" destOrd="0" presId="urn:microsoft.com/office/officeart/2005/8/layout/cycle2"/>
    <dgm:cxn modelId="{29E3E31C-4D0C-493C-96F6-31021109837C}" type="presOf" srcId="{CE954B60-78A5-4725-9196-7B7916E76B8E}" destId="{0973B106-62A5-47E0-9A60-89755A8B45A5}" srcOrd="0" destOrd="0" presId="urn:microsoft.com/office/officeart/2005/8/layout/cycle2"/>
    <dgm:cxn modelId="{DAD07CF8-7ED5-493E-9B9C-407080775B92}" type="presOf" srcId="{733C3870-9D9D-400D-92C0-56EF257D13F5}" destId="{2BA2B50E-D389-4122-8C2C-68AAF36F1DB6}" srcOrd="1" destOrd="0" presId="urn:microsoft.com/office/officeart/2005/8/layout/cycle2"/>
    <dgm:cxn modelId="{78D739E7-3519-4A51-AB6F-91CF0D1EC792}" type="presOf" srcId="{A62657BF-4F8A-4FAD-A897-FFEA28F3DF16}" destId="{AE87D820-F4A0-4E76-ABF1-7866983A8347}" srcOrd="1" destOrd="0" presId="urn:microsoft.com/office/officeart/2005/8/layout/cycle2"/>
    <dgm:cxn modelId="{94215241-12A1-403B-8E0D-7A99F284D6FB}" type="presOf" srcId="{862881CD-A538-4C8A-BC21-EC9D1CA5A9AC}" destId="{DFEBC862-F9AE-497D-B14C-4FB9DB477684}" srcOrd="0" destOrd="0" presId="urn:microsoft.com/office/officeart/2005/8/layout/cycle2"/>
    <dgm:cxn modelId="{78603056-33E9-4764-A60E-E0946CF8EDFF}" type="presOf" srcId="{ED7EB8A1-4849-40DA-9315-5EC0CBB0EEB9}" destId="{4E17E93D-0303-456A-9C92-3E9A9A3F1264}" srcOrd="1" destOrd="0" presId="urn:microsoft.com/office/officeart/2005/8/layout/cycle2"/>
    <dgm:cxn modelId="{23FABF67-50E5-4671-A77C-CA58EE6E2566}" type="presOf" srcId="{DC329744-7441-4238-AB12-D63E83224C5F}" destId="{D76CEFD4-71DB-45C2-9046-95D260946125}" srcOrd="0" destOrd="0" presId="urn:microsoft.com/office/officeart/2005/8/layout/cycle2"/>
    <dgm:cxn modelId="{1F5D68C6-5EB4-4BBB-87E9-C5431EEF9303}" type="presOf" srcId="{700A5096-8261-4487-8CE5-7191EDBA037C}" destId="{EC5ED5E8-F71A-441D-9C9C-7E13B57868E0}" srcOrd="0" destOrd="0" presId="urn:microsoft.com/office/officeart/2005/8/layout/cycle2"/>
    <dgm:cxn modelId="{2E5406C2-156C-4938-8BE7-B26CAABDC85B}" type="presOf" srcId="{8A3AE008-F0DB-4098-9012-617D12C3337E}" destId="{B16EBC17-FB4E-4FFB-BC45-B69CBBBC8AE9}" srcOrd="0" destOrd="0" presId="urn:microsoft.com/office/officeart/2005/8/layout/cycle2"/>
    <dgm:cxn modelId="{8F46FE2D-AC74-4E78-BA3D-3450DC86371C}" type="presOf" srcId="{7FB8FE9C-564F-4A3F-9077-7DF848CEE8E7}" destId="{A7E991FE-9B67-44C7-9665-0A935BF3AA6A}" srcOrd="1" destOrd="0" presId="urn:microsoft.com/office/officeart/2005/8/layout/cycle2"/>
    <dgm:cxn modelId="{311B64B6-548E-4782-8732-A67475B36ECA}" type="presOf" srcId="{D528184D-A2C1-4026-A35A-2381ED727155}" destId="{4D8340B9-58A5-44C0-A700-8CBBECE4E9DE}" srcOrd="1" destOrd="0" presId="urn:microsoft.com/office/officeart/2005/8/layout/cycle2"/>
    <dgm:cxn modelId="{7667230D-513D-4F04-8427-52727D61D674}" type="presOf" srcId="{76F7D46E-5D6F-4CA2-A987-1700481908EA}" destId="{828DF452-09E0-49E5-B3B3-A9B8FC6C9768}" srcOrd="1" destOrd="0" presId="urn:microsoft.com/office/officeart/2005/8/layout/cycle2"/>
    <dgm:cxn modelId="{EA7ACE29-F851-43C8-9302-ED7681F3D338}" type="presOf" srcId="{2B90A115-EC2D-4BE6-9BC3-6C05886C17CE}" destId="{DDC569A2-FE68-40B7-A910-8318E3D1B33C}" srcOrd="0" destOrd="0" presId="urn:microsoft.com/office/officeart/2005/8/layout/cycle2"/>
    <dgm:cxn modelId="{E1165EFD-B751-4F14-ABC8-EDA4FF7E5A0A}" type="presOf" srcId="{4544582B-7E50-4336-852F-2612B50ED1DC}" destId="{47A95FF4-3F36-46DC-A7F0-CA0BA313435B}" srcOrd="0" destOrd="0" presId="urn:microsoft.com/office/officeart/2005/8/layout/cycle2"/>
    <dgm:cxn modelId="{85918F23-4CF7-4B1B-89C5-1E82A00E04EC}" type="presOf" srcId="{49CE420A-6680-478A-8832-1847CD8FBE6C}" destId="{4D3EE305-5CCD-4902-8F93-8C48C39870F1}" srcOrd="0" destOrd="0" presId="urn:microsoft.com/office/officeart/2005/8/layout/cycle2"/>
    <dgm:cxn modelId="{0F147A6F-558E-42A8-8302-DE591559E259}" type="presOf" srcId="{6B45EFDB-2D30-401D-AA70-58AED01E4C73}" destId="{5697EB47-0F00-44D9-9B15-FBFF399FF918}" srcOrd="0" destOrd="0" presId="urn:microsoft.com/office/officeart/2005/8/layout/cycle2"/>
    <dgm:cxn modelId="{A0E48DEF-5005-4795-A68F-464AD210A1C2}" type="presOf" srcId="{8349F247-AE09-417E-9840-8F48742C28DB}" destId="{3C0166D7-9B5E-4357-BED3-01C724BB8259}" srcOrd="1" destOrd="0" presId="urn:microsoft.com/office/officeart/2005/8/layout/cycle2"/>
    <dgm:cxn modelId="{299A72D1-D284-4C0B-BB8F-955EDA315CDA}" type="presOf" srcId="{AA309CB6-F410-47BF-9100-A79178969621}" destId="{858246A4-CEA9-4812-BBC0-5406EBE178F9}" srcOrd="0" destOrd="0" presId="urn:microsoft.com/office/officeart/2005/8/layout/cycle2"/>
    <dgm:cxn modelId="{A699298A-4B1F-4C3E-8CA2-5AEF1D097CDE}" type="presOf" srcId="{AA309CB6-F410-47BF-9100-A79178969621}" destId="{69248D7D-AE8C-4BEF-96CC-FE52C9A0EF64}" srcOrd="1" destOrd="0" presId="urn:microsoft.com/office/officeart/2005/8/layout/cycle2"/>
    <dgm:cxn modelId="{DA0957A2-C83E-4ECD-86A2-2685B12E8FD5}" type="presOf" srcId="{680F69A0-F988-4210-88FA-F4759217B6BC}" destId="{02761123-997F-4EB3-90F5-F709FD13A205}" srcOrd="1" destOrd="0" presId="urn:microsoft.com/office/officeart/2005/8/layout/cycle2"/>
    <dgm:cxn modelId="{09C7029B-3476-42A1-B895-352AC5ED0186}" type="presOf" srcId="{4A17AA6D-BE27-410D-B55E-3B4EF73C7C30}" destId="{3E3352BF-75FC-4FFA-9FCE-42E87A5E4CED}" srcOrd="0" destOrd="0" presId="urn:microsoft.com/office/officeart/2005/8/layout/cycle2"/>
    <dgm:cxn modelId="{DEA85923-CA18-4801-903A-060C193ED47C}" srcId="{B4D6226C-0E9C-4446-B10B-089B0CBA69EF}" destId="{6B45EFDB-2D30-401D-AA70-58AED01E4C73}" srcOrd="8" destOrd="0" parTransId="{75BA204A-42E4-470B-9D4B-1BD394C6378E}" sibTransId="{DA5BBC23-6243-4D84-99F8-3A4EC2B88594}"/>
    <dgm:cxn modelId="{6E9FB5D2-8196-4915-A3FC-E3F3AE6CB626}" type="presOf" srcId="{0B70942A-C84E-4D84-A356-608C3CCBF4A5}" destId="{4EEE0F17-037E-4441-AAFD-6BABABB7CFA9}" srcOrd="0" destOrd="0" presId="urn:microsoft.com/office/officeart/2005/8/layout/cycle2"/>
    <dgm:cxn modelId="{4CC27211-A719-451C-BF18-7B37D73029BB}" type="presOf" srcId="{33FEB768-3C21-466B-A974-A41B66C758E0}" destId="{4E6789CF-4497-40CA-AFEF-6E4E56B5BA2B}" srcOrd="0" destOrd="0" presId="urn:microsoft.com/office/officeart/2005/8/layout/cycle2"/>
    <dgm:cxn modelId="{21FFB36A-E1A9-4098-BC8D-FCA777ABF3D2}" type="presOf" srcId="{2FB23B76-7D2D-4A28-9CF1-18A0142D4B37}" destId="{C1D60559-062D-4FD8-8494-9BCF9F85A754}" srcOrd="0" destOrd="0" presId="urn:microsoft.com/office/officeart/2005/8/layout/cycle2"/>
    <dgm:cxn modelId="{9F47E1DB-B45C-4961-B56B-3326B6CC20E2}" type="presOf" srcId="{A70D084C-1E40-4C46-BF70-A7197DCF840C}" destId="{37AAC6F6-4284-43F0-A637-AA4770436CD7}" srcOrd="1" destOrd="0" presId="urn:microsoft.com/office/officeart/2005/8/layout/cycle2"/>
    <dgm:cxn modelId="{C85C6E9E-9643-4A5E-AACE-0617B5921803}" type="presOf" srcId="{5C367F75-B445-4632-8B30-F4F1D57C039E}" destId="{A6D2F3D9-8373-4458-92FC-4E5456F45744}" srcOrd="1" destOrd="0" presId="urn:microsoft.com/office/officeart/2005/8/layout/cycle2"/>
    <dgm:cxn modelId="{C01D0522-1755-4027-AA61-85F723F155B0}" type="presOf" srcId="{95C46336-6B23-4E8E-AADF-EDB37D616F4A}" destId="{A0CD540F-7C57-48F3-A2F9-FB8F38D590F6}" srcOrd="0" destOrd="0" presId="urn:microsoft.com/office/officeart/2005/8/layout/cycle2"/>
    <dgm:cxn modelId="{B8EBCC8D-DFE0-460A-8C1A-9B14C3CC92A7}" type="presOf" srcId="{97319C64-2EF7-4BFD-9773-A0BCAB9268F2}" destId="{FE52F6BF-DBC5-4C77-858A-97F63E5E01A2}" srcOrd="0" destOrd="0" presId="urn:microsoft.com/office/officeart/2005/8/layout/cycle2"/>
    <dgm:cxn modelId="{53A3B6FD-5D8E-48ED-B21B-44AA307DDD6E}" srcId="{B4D6226C-0E9C-4446-B10B-089B0CBA69EF}" destId="{38CCE728-CE74-4E38-ABFA-1EB2FEF1ABC5}" srcOrd="42" destOrd="0" parTransId="{EF193DD6-AAD6-4CFD-8A5A-CFF19C085AEA}" sibTransId="{9CB49EAF-DCBF-4086-8A4C-13451D7962F8}"/>
    <dgm:cxn modelId="{7C326255-12F4-45C1-BF57-B360369F43FC}" srcId="{B4D6226C-0E9C-4446-B10B-089B0CBA69EF}" destId="{59F0C8AA-3E84-4A05-8C24-A27E954CD924}" srcOrd="23" destOrd="0" parTransId="{3289236B-E279-48BC-87CA-A823EF00F286}" sibTransId="{5C367F75-B445-4632-8B30-F4F1D57C039E}"/>
    <dgm:cxn modelId="{99DCE285-162C-4607-A559-6500E51BACDB}" type="presOf" srcId="{BAE1B012-56AB-4BF4-BD63-9683D78FEDE8}" destId="{D699E8AF-C412-4C33-9724-3E8242A83139}" srcOrd="0" destOrd="0" presId="urn:microsoft.com/office/officeart/2005/8/layout/cycle2"/>
    <dgm:cxn modelId="{46EF2783-3ACE-489B-ADF3-311D22A77F44}" srcId="{B4D6226C-0E9C-4446-B10B-089B0CBA69EF}" destId="{893FF463-419D-42E4-B14E-279B03312D69}" srcOrd="2" destOrd="0" parTransId="{7BF7D755-C3E7-4768-9D11-A2A59E2B7EB7}" sibTransId="{6CB48E0C-8D11-4032-B81E-CA9669FFC550}"/>
    <dgm:cxn modelId="{308917E0-B028-488C-8926-D34609D5F075}" srcId="{B4D6226C-0E9C-4446-B10B-089B0CBA69EF}" destId="{0631EA09-384F-4E49-9DA5-6E5AAC731CC0}" srcOrd="0" destOrd="0" parTransId="{9BACE314-44BD-4A06-A78B-275C3AE8BE3F}" sibTransId="{5413246D-0B36-41AD-BC82-0E85F3D2B0A7}"/>
    <dgm:cxn modelId="{5C4149C6-01C0-4277-A09F-9D9EAE5CBDE2}" type="presOf" srcId="{95C46336-6B23-4E8E-AADF-EDB37D616F4A}" destId="{BE9325C2-CF75-4F2B-A72C-9FDDA6F716A6}" srcOrd="1" destOrd="0" presId="urn:microsoft.com/office/officeart/2005/8/layout/cycle2"/>
    <dgm:cxn modelId="{DB7A6243-8010-4A97-85CD-D9E8E0130B43}" type="presOf" srcId="{D528184D-A2C1-4026-A35A-2381ED727155}" destId="{05876971-2A37-4316-AF91-10112B31ECE3}" srcOrd="0" destOrd="0" presId="urn:microsoft.com/office/officeart/2005/8/layout/cycle2"/>
    <dgm:cxn modelId="{6F3D0E8D-6430-46FA-9968-D97AFD9CB813}" type="presOf" srcId="{7FB8FE9C-564F-4A3F-9077-7DF848CEE8E7}" destId="{C530264D-210B-462D-8034-E5F9A77A3582}" srcOrd="0" destOrd="0" presId="urn:microsoft.com/office/officeart/2005/8/layout/cycle2"/>
    <dgm:cxn modelId="{342ECB49-0C58-4B10-A3D5-4390354EF535}" type="presOf" srcId="{4765E60F-3332-40CE-8BEA-905E428A340A}" destId="{44E87ED1-F95B-4463-A653-B0727F9C3CC7}" srcOrd="0" destOrd="0" presId="urn:microsoft.com/office/officeart/2005/8/layout/cycle2"/>
    <dgm:cxn modelId="{938AA39A-76E9-411D-AB33-77A1D134E61E}" type="presOf" srcId="{E56CB49F-F880-4F79-97F4-B0305BBBB199}" destId="{D65A0DCD-3DB7-4A97-AB07-FD9F84DADA16}" srcOrd="1" destOrd="0" presId="urn:microsoft.com/office/officeart/2005/8/layout/cycle2"/>
    <dgm:cxn modelId="{3DAC3634-0CA1-48BD-85CF-A33D8BC8ACA2}" type="presOf" srcId="{76F7D46E-5D6F-4CA2-A987-1700481908EA}" destId="{F23FCD33-EA33-4EFE-8321-6CDA9A333CC0}" srcOrd="0" destOrd="0" presId="urn:microsoft.com/office/officeart/2005/8/layout/cycle2"/>
    <dgm:cxn modelId="{3D373A02-A7F2-408C-A365-10A360662B92}" srcId="{B4D6226C-0E9C-4446-B10B-089B0CBA69EF}" destId="{E4379A05-2D8F-4558-899F-9C31F6B59962}" srcOrd="56" destOrd="0" parTransId="{EA95B3D9-E26C-41AB-A402-129CF1AA0957}" sibTransId="{DC329744-7441-4238-AB12-D63E83224C5F}"/>
    <dgm:cxn modelId="{8C18CD08-C914-452F-BBFE-0C1AE907CA23}" srcId="{B4D6226C-0E9C-4446-B10B-089B0CBA69EF}" destId="{8035E8C2-5067-4601-B91F-69465C1D6520}" srcOrd="4" destOrd="0" parTransId="{38AAE3DC-A4CB-4B68-96AC-521A4571E043}" sibTransId="{A2A3FFF9-2D01-40C1-8B69-A6F6FD3B05B1}"/>
    <dgm:cxn modelId="{EE157F5F-3A0C-4065-BCEB-1E9AE8085DB5}" srcId="{B4D6226C-0E9C-4446-B10B-089B0CBA69EF}" destId="{49CE420A-6680-478A-8832-1847CD8FBE6C}" srcOrd="25" destOrd="0" parTransId="{78A56004-B1D8-42A9-81D2-0AC8794E189B}" sibTransId="{D9BF8DC6-ACE2-49D5-A4AF-2CD9F5B32722}"/>
    <dgm:cxn modelId="{5AD85066-B3C2-4940-948B-61A645C091D3}" srcId="{B4D6226C-0E9C-4446-B10B-089B0CBA69EF}" destId="{73DC9377-31E6-4430-AA32-0125BC83D7B6}" srcOrd="49" destOrd="0" parTransId="{A9138C8D-1F36-4529-8864-C3536D9A9C9E}" sibTransId="{733C3870-9D9D-400D-92C0-56EF257D13F5}"/>
    <dgm:cxn modelId="{94404E4B-9EFF-4EF8-9E8D-D1324DC51E08}" type="presOf" srcId="{D9BF8DC6-ACE2-49D5-A4AF-2CD9F5B32722}" destId="{28DA11E2-5E4B-4DAE-8932-42EA2BA35B53}" srcOrd="0" destOrd="0" presId="urn:microsoft.com/office/officeart/2005/8/layout/cycle2"/>
    <dgm:cxn modelId="{52F03AB8-DAD4-4423-97FF-D2789AE490CD}" type="presOf" srcId="{A2A3FFF9-2D01-40C1-8B69-A6F6FD3B05B1}" destId="{5A5025EF-649F-4628-ACAA-DDEC14213ED6}" srcOrd="0" destOrd="0" presId="urn:microsoft.com/office/officeart/2005/8/layout/cycle2"/>
    <dgm:cxn modelId="{B7B5F066-2A60-4F94-BB65-3758A5D5627C}" type="presOf" srcId="{16B8D394-CE5C-4657-9B7A-BC46A273574F}" destId="{C8DEFC2C-0E35-4CBA-8B18-F80AF34A50C5}" srcOrd="1" destOrd="0" presId="urn:microsoft.com/office/officeart/2005/8/layout/cycle2"/>
    <dgm:cxn modelId="{BBA8ED45-A60B-4C75-8A9D-8856EE0970B3}" type="presOf" srcId="{A62657BF-4F8A-4FAD-A897-FFEA28F3DF16}" destId="{69C1A433-4A33-411A-807D-76B4888B211C}" srcOrd="0" destOrd="0" presId="urn:microsoft.com/office/officeart/2005/8/layout/cycle2"/>
    <dgm:cxn modelId="{44DA27BA-27DB-49B8-BC69-D954680DE0F4}" srcId="{B4D6226C-0E9C-4446-B10B-089B0CBA69EF}" destId="{BAE1B012-56AB-4BF4-BD63-9683D78FEDE8}" srcOrd="32" destOrd="0" parTransId="{46833959-3694-4FBD-B2B3-C1D7CEA55D72}" sibTransId="{680F69A0-F988-4210-88FA-F4759217B6BC}"/>
    <dgm:cxn modelId="{EFFFE7FD-1722-4995-8F3E-086C79345493}" type="presOf" srcId="{38CCE728-CE74-4E38-ABFA-1EB2FEF1ABC5}" destId="{1F094C47-2F9F-4532-BBA0-553F33C66688}" srcOrd="0" destOrd="0" presId="urn:microsoft.com/office/officeart/2005/8/layout/cycle2"/>
    <dgm:cxn modelId="{D76C7B70-879F-4A77-8D8F-41C1DE969A76}" type="presOf" srcId="{6CB48E0C-8D11-4032-B81E-CA9669FFC550}" destId="{C64711E5-F628-4E1C-ABC9-1B81AB242B9A}" srcOrd="1" destOrd="0" presId="urn:microsoft.com/office/officeart/2005/8/layout/cycle2"/>
    <dgm:cxn modelId="{49C327ED-DBF9-4800-8C33-21A3056DBD26}" type="presOf" srcId="{733C3870-9D9D-400D-92C0-56EF257D13F5}" destId="{807C8D1D-02CE-4946-8172-2E45194F2EE5}" srcOrd="0" destOrd="0" presId="urn:microsoft.com/office/officeart/2005/8/layout/cycle2"/>
    <dgm:cxn modelId="{C1DAE0E4-C8E2-4C91-94F8-561A5E3383E1}" type="presOf" srcId="{700A5096-8261-4487-8CE5-7191EDBA037C}" destId="{49C86A15-291F-454B-B5E4-208A33209EFE}" srcOrd="1" destOrd="0" presId="urn:microsoft.com/office/officeart/2005/8/layout/cycle2"/>
    <dgm:cxn modelId="{AAA1ADA9-9D92-4E51-BC04-E7A7930FC334}" type="presOf" srcId="{B332B0F8-51B3-4270-A0B5-44C97134D9DC}" destId="{FD921E5A-1484-466F-B06F-FC958EF0D564}" srcOrd="0" destOrd="0" presId="urn:microsoft.com/office/officeart/2005/8/layout/cycle2"/>
    <dgm:cxn modelId="{F23257CB-9989-4A38-B384-DDB49BCF7EC2}" type="presOf" srcId="{919E5B1F-B32A-415B-98DD-18F231C706AC}" destId="{7119C552-AFDD-455C-9B2F-AA4F0B4B516D}" srcOrd="0" destOrd="0" presId="urn:microsoft.com/office/officeart/2005/8/layout/cycle2"/>
    <dgm:cxn modelId="{6CB25A5B-5091-41B4-A478-26FDA07C5ED7}" type="presOf" srcId="{893FF463-419D-42E4-B14E-279B03312D69}" destId="{A8A7A5F0-BC18-4D3D-858B-4F5BDDFB0A11}" srcOrd="0" destOrd="0" presId="urn:microsoft.com/office/officeart/2005/8/layout/cycle2"/>
    <dgm:cxn modelId="{82D6D95D-C592-4E27-8628-9C43FAAF29AA}" type="presOf" srcId="{7D11B310-D2F5-4567-8AE6-5B87B49354B6}" destId="{68740997-F23A-422E-8215-95620EC67F9A}" srcOrd="0" destOrd="0" presId="urn:microsoft.com/office/officeart/2005/8/layout/cycle2"/>
    <dgm:cxn modelId="{B74C6D4E-817B-45C6-8389-1D2F33C0DF82}" type="presOf" srcId="{722EF634-7F9A-4921-A171-A67064918FDC}" destId="{6B0A7966-B5CD-425C-8FE1-0F7D9AC56788}" srcOrd="0" destOrd="0" presId="urn:microsoft.com/office/officeart/2005/8/layout/cycle2"/>
    <dgm:cxn modelId="{A0D46A76-36C6-49DA-8244-241081233773}" type="presOf" srcId="{DD7B2979-DFB3-458A-AECA-4D3605893BDC}" destId="{998B984F-B9BD-4313-87E8-E5870B873498}" srcOrd="0" destOrd="0" presId="urn:microsoft.com/office/officeart/2005/8/layout/cycle2"/>
    <dgm:cxn modelId="{61F6AE3F-2AE6-4F8D-A175-DFC1E9802A1B}" srcId="{B4D6226C-0E9C-4446-B10B-089B0CBA69EF}" destId="{4A17AA6D-BE27-410D-B55E-3B4EF73C7C30}" srcOrd="38" destOrd="0" parTransId="{6AD7AB12-B7F8-4D6D-AD4B-4784325A6B55}" sibTransId="{59D5D238-B195-494D-A861-42531CA99F84}"/>
    <dgm:cxn modelId="{7EC089EB-3E54-475F-9787-ADDEA6694590}" type="presOf" srcId="{A2A3FFF9-2D01-40C1-8B69-A6F6FD3B05B1}" destId="{C1A50815-4BB7-4E68-8F4E-A05B5B102370}" srcOrd="1" destOrd="0" presId="urn:microsoft.com/office/officeart/2005/8/layout/cycle2"/>
    <dgm:cxn modelId="{97319672-834C-46DB-AEDB-42BB978E2584}" type="presOf" srcId="{4765E60F-3332-40CE-8BEA-905E428A340A}" destId="{F341DC39-0CAF-4937-B85C-C97A24D1B10F}" srcOrd="1" destOrd="0" presId="urn:microsoft.com/office/officeart/2005/8/layout/cycle2"/>
    <dgm:cxn modelId="{1FA7768C-2329-458A-AF41-DB058E217781}" type="presOf" srcId="{BD44F889-351E-4FA3-AF7D-AC8F0C1FFE61}" destId="{0646FB35-056B-4022-823C-1F8E416C5095}" srcOrd="0" destOrd="0" presId="urn:microsoft.com/office/officeart/2005/8/layout/cycle2"/>
    <dgm:cxn modelId="{3BBFBCD8-6428-48BE-8AE1-767ACCB74DE5}" type="presOf" srcId="{402F7149-5E38-4E39-958B-2B52520F427C}" destId="{8676501A-76BC-4D01-AF18-0051778E792C}" srcOrd="0" destOrd="0" presId="urn:microsoft.com/office/officeart/2005/8/layout/cycle2"/>
    <dgm:cxn modelId="{62B37003-375E-49B2-BEBC-C29690696538}" type="presOf" srcId="{01AB7A8C-AC91-4405-AC05-78B5AD180357}" destId="{B1E69483-BCAA-49E0-B5A1-F2EB79164BDE}" srcOrd="0" destOrd="0" presId="urn:microsoft.com/office/officeart/2005/8/layout/cycle2"/>
    <dgm:cxn modelId="{85E978F4-8B60-4426-B78C-3455F286BE00}" type="presOf" srcId="{DF7CF7C7-099E-4D08-85E8-94130AEE9F55}" destId="{89E0EE2D-55C4-4761-B278-F3131C36D045}" srcOrd="0" destOrd="0" presId="urn:microsoft.com/office/officeart/2005/8/layout/cycle2"/>
    <dgm:cxn modelId="{B68EBE7C-6B7C-4AB0-88FC-A9ABF4F89BAB}" type="presOf" srcId="{CAA900CB-B6AF-4493-BB4D-72906DC188E5}" destId="{128A3DBA-F556-4EC9-8167-9E082F94394F}" srcOrd="0" destOrd="0" presId="urn:microsoft.com/office/officeart/2005/8/layout/cycle2"/>
    <dgm:cxn modelId="{63CB9562-A038-49F6-82BE-EA8F7EE1B052}" type="presOf" srcId="{E9CE0D31-B515-41E4-809D-0CDC19F3C183}" destId="{99C6831E-F1ED-4F52-BD2B-D763030A6103}" srcOrd="1" destOrd="0" presId="urn:microsoft.com/office/officeart/2005/8/layout/cycle2"/>
    <dgm:cxn modelId="{A70E8165-E9A4-422E-9F35-3D762192312F}" type="presOf" srcId="{9CB49EAF-DCBF-4086-8A4C-13451D7962F8}" destId="{E8B00039-7B7F-4C5E-B09E-EB7F7B477686}" srcOrd="0" destOrd="0" presId="urn:microsoft.com/office/officeart/2005/8/layout/cycle2"/>
    <dgm:cxn modelId="{E9D2F35C-6F4F-4639-9B05-178657B79035}" type="presOf" srcId="{592DFC2A-0D08-4CF0-86DF-3F0AE6C3AAF0}" destId="{71200A60-18A9-46F1-9C31-74F54E33C311}" srcOrd="0" destOrd="0" presId="urn:microsoft.com/office/officeart/2005/8/layout/cycle2"/>
    <dgm:cxn modelId="{F6AFE2EA-25FD-49FA-8BA0-08B0CD4B9F0F}" type="presOf" srcId="{F34F0D1C-CBCD-4482-B0C9-6BE63495829B}" destId="{1116743C-AD54-4265-AB08-5D0E37884A75}" srcOrd="1" destOrd="0" presId="urn:microsoft.com/office/officeart/2005/8/layout/cycle2"/>
    <dgm:cxn modelId="{1F87FEE1-BE81-4895-A8D2-459BBF42E091}" type="presOf" srcId="{6CC9C172-70AB-4D91-8747-157BFD4D4761}" destId="{C0727345-6962-4E10-9C13-1943309EF9C2}" srcOrd="1" destOrd="0" presId="urn:microsoft.com/office/officeart/2005/8/layout/cycle2"/>
    <dgm:cxn modelId="{76A3DD96-FBBB-465F-A524-3728A850B674}" srcId="{B4D6226C-0E9C-4446-B10B-089B0CBA69EF}" destId="{E769CD18-1C73-4CC0-AA9B-83F546631D6B}" srcOrd="41" destOrd="0" parTransId="{710D9BF8-C161-466D-AD95-76F2D1C145FC}" sibTransId="{33FEB768-3C21-466B-A974-A41B66C758E0}"/>
    <dgm:cxn modelId="{464E96BF-6BEA-4CF4-B72A-8DA095566D1F}" type="presOf" srcId="{5B6C0962-0E10-47D1-AF22-E1A9B8B7914F}" destId="{B2CF7B85-328F-4BDF-B627-D658C5BC0857}" srcOrd="1" destOrd="0" presId="urn:microsoft.com/office/officeart/2005/8/layout/cycle2"/>
    <dgm:cxn modelId="{A5CF8B97-BF10-416D-B0D7-56D81A9E6BC9}" type="presOf" srcId="{3CD821D1-34B2-4D45-AD56-20058DD4CACC}" destId="{0CEE1432-3796-4FFD-A735-94621FCC79E0}" srcOrd="0" destOrd="0" presId="urn:microsoft.com/office/officeart/2005/8/layout/cycle2"/>
    <dgm:cxn modelId="{7907E5ED-7655-44D7-817E-C09B792CEDFB}" srcId="{B4D6226C-0E9C-4446-B10B-089B0CBA69EF}" destId="{01AB7A8C-AC91-4405-AC05-78B5AD180357}" srcOrd="40" destOrd="0" parTransId="{B3C7EDC5-7E69-4288-A8A1-71FBA9715FC5}" sibTransId="{ED7EB8A1-4849-40DA-9315-5EC0CBB0EEB9}"/>
    <dgm:cxn modelId="{1E8FF925-D227-456E-90C4-F444534BC45E}" type="presOf" srcId="{4B6B7580-3E54-4922-A746-04AA2A7A42F7}" destId="{8DE5CA29-60A1-48EA-B121-2DA65AB3D2E4}" srcOrd="0" destOrd="0" presId="urn:microsoft.com/office/officeart/2005/8/layout/cycle2"/>
    <dgm:cxn modelId="{128E8560-25A5-4286-96D4-BDB8CCFBB913}" type="presOf" srcId="{A70D084C-1E40-4C46-BF70-A7197DCF840C}" destId="{E734B710-6941-41F8-BA2A-21EAB5537E4B}" srcOrd="0" destOrd="0" presId="urn:microsoft.com/office/officeart/2005/8/layout/cycle2"/>
    <dgm:cxn modelId="{EB7E71FB-D97B-4229-BB27-076A3B53E296}" type="presOf" srcId="{529DC77F-5EBD-4646-9F97-39BBBAFAD807}" destId="{FC994590-2268-4BD9-998B-BF704C923656}" srcOrd="0" destOrd="0" presId="urn:microsoft.com/office/officeart/2005/8/layout/cycle2"/>
    <dgm:cxn modelId="{B114A956-B1C7-407D-BA3D-8B0D01FFE8EB}" srcId="{B4D6226C-0E9C-4446-B10B-089B0CBA69EF}" destId="{4544582B-7E50-4336-852F-2612B50ED1DC}" srcOrd="37" destOrd="0" parTransId="{C5110BFB-1C31-42BA-968B-FF6DCF48512D}" sibTransId="{0334FAAE-72EA-4510-9E14-35F31F266E36}"/>
    <dgm:cxn modelId="{335505BA-F617-4DF0-84E0-97A162E6A89B}" type="presOf" srcId="{104027FB-96B2-444E-AA40-09A9F0236DE8}" destId="{D875D7D1-BDFB-401C-A57B-63106783ABDC}" srcOrd="0" destOrd="0" presId="urn:microsoft.com/office/officeart/2005/8/layout/cycle2"/>
    <dgm:cxn modelId="{88224D2F-8C47-422A-AC86-C849EBCDD172}" type="presOf" srcId="{346603EF-0744-4312-BF15-17E4355C3C1A}" destId="{F94FCD01-DBDA-464F-B9EB-5D96A5BF48E9}" srcOrd="0" destOrd="0" presId="urn:microsoft.com/office/officeart/2005/8/layout/cycle2"/>
    <dgm:cxn modelId="{098F1DFE-702C-436F-A9E1-57D22546F56F}" type="presOf" srcId="{8A3AE008-F0DB-4098-9012-617D12C3337E}" destId="{68D0A00E-844C-48E0-A24A-7B5CE7DC607A}" srcOrd="1" destOrd="0" presId="urn:microsoft.com/office/officeart/2005/8/layout/cycle2"/>
    <dgm:cxn modelId="{9F8AB410-8EE6-4D76-AE69-DC0A1A2B8B4E}" type="presOf" srcId="{5B6C0962-0E10-47D1-AF22-E1A9B8B7914F}" destId="{C20121D7-F16D-484A-9343-9740493D80F4}" srcOrd="0" destOrd="0" presId="urn:microsoft.com/office/officeart/2005/8/layout/cycle2"/>
    <dgm:cxn modelId="{7DBCA18A-9C28-443A-ACCF-FFCBD3A3C1FE}" type="presOf" srcId="{650E1934-3317-4758-8EB2-C3ADDC7625CC}" destId="{05A03B96-E4E9-457C-9E3D-DC24F09BCCCE}" srcOrd="0" destOrd="0" presId="urn:microsoft.com/office/officeart/2005/8/layout/cycle2"/>
    <dgm:cxn modelId="{C5854E06-C96B-4D0A-B988-9E2B51128C3B}" srcId="{B4D6226C-0E9C-4446-B10B-089B0CBA69EF}" destId="{CAA900CB-B6AF-4493-BB4D-72906DC188E5}" srcOrd="51" destOrd="0" parTransId="{D226F0C0-7FAD-48D4-8EF5-16591E5F6418}" sibTransId="{C2C3F4FB-C039-43E6-9FDA-09F6524659F9}"/>
    <dgm:cxn modelId="{D6EB8163-561A-4B9E-BAE0-5E6C52F5B1E6}" type="presOf" srcId="{59D5D238-B195-494D-A861-42531CA99F84}" destId="{9B6319DF-7068-4718-B0C6-00A8269E03EC}" srcOrd="1" destOrd="0" presId="urn:microsoft.com/office/officeart/2005/8/layout/cycle2"/>
    <dgm:cxn modelId="{15D495FC-8A60-4E44-BCF5-DA8F84712DB7}" type="presOf" srcId="{EE50B6EE-B0C8-47F8-8649-EDC2E770ADB7}" destId="{E741A7B3-A4A8-45DF-BC5E-A04F43ABFB55}" srcOrd="1" destOrd="0" presId="urn:microsoft.com/office/officeart/2005/8/layout/cycle2"/>
    <dgm:cxn modelId="{DFC4233F-1352-440C-9C4F-38B9789AD10F}" type="presOf" srcId="{E4CBBC3D-7E1F-4B54-993A-1F6495A8566A}" destId="{5DB2EECB-1529-4ED6-B3A2-3DB3B80B5BF2}" srcOrd="1" destOrd="0" presId="urn:microsoft.com/office/officeart/2005/8/layout/cycle2"/>
    <dgm:cxn modelId="{5B753499-7F5E-4C3B-BF0D-8E47E4B9ECE0}" srcId="{B4D6226C-0E9C-4446-B10B-089B0CBA69EF}" destId="{B770F4E8-BC74-40BE-AD44-3751B56976F1}" srcOrd="15" destOrd="0" parTransId="{E0459A52-3AE2-4431-AB6A-E7BBF08BCBFD}" sibTransId="{76CDEB35-0D96-4989-B6AC-1B57281AA114}"/>
    <dgm:cxn modelId="{C5F0CC6B-8C6F-4D68-8461-FB7D6A9C88EB}" srcId="{B4D6226C-0E9C-4446-B10B-089B0CBA69EF}" destId="{67E6506D-7576-4326-BA48-F89A6CEC6394}" srcOrd="43" destOrd="0" parTransId="{828E9CA4-1132-415B-97BF-B735E4000D5D}" sibTransId="{B6950D35-116C-4E8C-9146-A79812C5FB9B}"/>
    <dgm:cxn modelId="{28085E19-749C-4161-A07B-03C762A9FCDF}" type="presOf" srcId="{2E17CDD9-E465-4AE4-9BB0-6EA4FFA20B2D}" destId="{5D487087-F9FE-453A-BA35-959420DFD6FE}" srcOrd="0" destOrd="0" presId="urn:microsoft.com/office/officeart/2005/8/layout/cycle2"/>
    <dgm:cxn modelId="{C469C299-6FA4-4EA3-9E22-8572B47482F9}" srcId="{B4D6226C-0E9C-4446-B10B-089B0CBA69EF}" destId="{EF19D07D-9F1E-402D-B9F7-AA3341BD1292}" srcOrd="1" destOrd="0" parTransId="{F8C99189-6E05-460D-9245-54CE9A09807C}" sibTransId="{8A0573C2-7769-496E-9F54-D97907F58480}"/>
    <dgm:cxn modelId="{AD805005-C0E6-4160-A7B6-01A12D248AF4}" type="presOf" srcId="{0F3739D2-9482-49CC-9FEA-C8AA39B2734B}" destId="{02DB4B76-46D6-44D2-B8EB-074146C4C84E}" srcOrd="1" destOrd="0" presId="urn:microsoft.com/office/officeart/2005/8/layout/cycle2"/>
    <dgm:cxn modelId="{5A966A76-DD96-4DF1-AE81-EBBE07486836}" type="presOf" srcId="{B115C155-5127-44F6-92A8-7A75EDF4F7A0}" destId="{0AD9D467-6CD9-439F-900C-6AE265BC062A}" srcOrd="0" destOrd="0" presId="urn:microsoft.com/office/officeart/2005/8/layout/cycle2"/>
    <dgm:cxn modelId="{771C839E-2580-4BF2-B33C-FA9B08F24FDE}" srcId="{B4D6226C-0E9C-4446-B10B-089B0CBA69EF}" destId="{650E1934-3317-4758-8EB2-C3ADDC7625CC}" srcOrd="31" destOrd="0" parTransId="{24AE61EB-8CA2-4EF5-AFF9-3360B7390AF2}" sibTransId="{8A3AE008-F0DB-4098-9012-617D12C3337E}"/>
    <dgm:cxn modelId="{39812195-2999-4D11-A967-095DF9AFFCF7}" type="presOf" srcId="{190D1A5E-E378-4996-92B9-24EE2210473A}" destId="{19144736-3038-409C-A978-05C076FD01FB}" srcOrd="0" destOrd="0" presId="urn:microsoft.com/office/officeart/2005/8/layout/cycle2"/>
    <dgm:cxn modelId="{E39E8182-090E-4B33-920B-849D92CB74A8}" type="presOf" srcId="{C603D07F-4F94-40B3-96CF-38147F05E05C}" destId="{8B56953A-30EB-442A-A09F-FE7F419F7BAA}" srcOrd="0" destOrd="0" presId="urn:microsoft.com/office/officeart/2005/8/layout/cycle2"/>
    <dgm:cxn modelId="{40A46488-F50A-46F1-9095-3A1CD06B686F}" type="presOf" srcId="{C2C3F4FB-C039-43E6-9FDA-09F6524659F9}" destId="{64A23401-A20D-4E39-A8A3-CE5911B0F5D7}" srcOrd="0" destOrd="0" presId="urn:microsoft.com/office/officeart/2005/8/layout/cycle2"/>
    <dgm:cxn modelId="{F1537BBA-FEAF-415C-A33A-59730EF2BEEB}" type="presOf" srcId="{E7BA85B5-703F-4D9E-8EC6-34A0F32697B9}" destId="{0DAC5310-28CF-4161-A74E-6B5EB27B23D0}" srcOrd="0" destOrd="0" presId="urn:microsoft.com/office/officeart/2005/8/layout/cycle2"/>
    <dgm:cxn modelId="{9B17E2AA-7E75-4E81-8C2C-C18011DC46AF}" type="presOf" srcId="{0334FAAE-72EA-4510-9E14-35F31F266E36}" destId="{D18489DA-1E9A-42A2-A8DB-CE4A192438AA}" srcOrd="0" destOrd="0" presId="urn:microsoft.com/office/officeart/2005/8/layout/cycle2"/>
    <dgm:cxn modelId="{EBA28455-EC1C-45C7-B468-697FBDA8B64C}" type="presOf" srcId="{346603EF-0744-4312-BF15-17E4355C3C1A}" destId="{DC103B6F-D824-4E89-92D2-99F3D98E7ADE}" srcOrd="1" destOrd="0" presId="urn:microsoft.com/office/officeart/2005/8/layout/cycle2"/>
    <dgm:cxn modelId="{FB1AF795-68E7-413D-A1DA-E2BB6D137F13}" type="presOf" srcId="{5F0E0657-D41A-40F7-A68A-291A9BE41E02}" destId="{119912BC-9D5C-4F9F-A18A-ACDD1DB550CC}" srcOrd="0" destOrd="0" presId="urn:microsoft.com/office/officeart/2005/8/layout/cycle2"/>
    <dgm:cxn modelId="{96A08C9F-0754-4291-ABF7-F96E51111077}" type="presOf" srcId="{8035E8C2-5067-4601-B91F-69465C1D6520}" destId="{46D0345F-2401-4907-BD4F-6EBFE842BECE}" srcOrd="0" destOrd="0" presId="urn:microsoft.com/office/officeart/2005/8/layout/cycle2"/>
    <dgm:cxn modelId="{DBAEEE9C-DA7A-473E-9E83-D5EAEA4F3B59}" srcId="{B4D6226C-0E9C-4446-B10B-089B0CBA69EF}" destId="{2FB23B76-7D2D-4A28-9CF1-18A0142D4B37}" srcOrd="47" destOrd="0" parTransId="{0D6ED588-7BAF-407C-9A96-7BF88634F2C2}" sibTransId="{2E718EDC-B4A6-40D0-B8B0-C849FAB31490}"/>
    <dgm:cxn modelId="{C26C2236-ED63-4384-8E01-043BC1C0DCC0}" type="presOf" srcId="{16278C2C-6AE2-4EF7-8D21-9D19CB308BBF}" destId="{BE7DA5C8-6CBE-4817-9B38-685A967E8EAF}" srcOrd="0" destOrd="0" presId="urn:microsoft.com/office/officeart/2005/8/layout/cycle2"/>
    <dgm:cxn modelId="{65DD0CC7-D8B6-44FF-83A6-303593AAF1D2}" srcId="{B4D6226C-0E9C-4446-B10B-089B0CBA69EF}" destId="{D87AD57B-DCFF-4E81-8B92-9DB2FEFF4E88}" srcOrd="18" destOrd="0" parTransId="{5B2915FB-9DD9-47E8-9A23-E5FF0695B94A}" sibTransId="{76F7D46E-5D6F-4CA2-A987-1700481908EA}"/>
    <dgm:cxn modelId="{45EE5E92-5335-476C-A720-6A55B8A93329}" type="presOf" srcId="{FDF527F6-8FA1-4187-B76D-EA1DE082BD41}" destId="{0893E310-43F7-4517-92A9-1FA6F7A66326}" srcOrd="0" destOrd="0" presId="urn:microsoft.com/office/officeart/2005/8/layout/cycle2"/>
    <dgm:cxn modelId="{F350B0A4-5C8A-45DF-9289-573070C09C6D}" srcId="{B4D6226C-0E9C-4446-B10B-089B0CBA69EF}" destId="{074FC7F5-07B9-4560-8DA6-7BDCB2904131}" srcOrd="29" destOrd="0" parTransId="{23F8CE32-EB87-4BA4-9397-0B0EE8CC1F3B}" sibTransId="{AA309CB6-F410-47BF-9100-A79178969621}"/>
    <dgm:cxn modelId="{EF80243C-2508-4E04-A5D4-76F41410971B}" srcId="{B4D6226C-0E9C-4446-B10B-089B0CBA69EF}" destId="{2B90A115-EC2D-4BE6-9BC3-6C05886C17CE}" srcOrd="3" destOrd="0" parTransId="{D5466947-F4B6-463C-BA8F-E5E163556073}" sibTransId="{104027FB-96B2-444E-AA40-09A9F0236DE8}"/>
    <dgm:cxn modelId="{3FF9A4AF-5E30-451D-ABED-4F60AE516BEE}" srcId="{B4D6226C-0E9C-4446-B10B-089B0CBA69EF}" destId="{0C68BB15-0E08-48E6-9E29-FC2F0EE4CF1D}" srcOrd="5" destOrd="0" parTransId="{31CE0030-5972-46C3-BA20-8B9031257571}" sibTransId="{F34F0D1C-CBCD-4482-B0C9-6BE63495829B}"/>
    <dgm:cxn modelId="{BB5A1A45-8F45-4D15-8D24-15676542B57A}" srcId="{B4D6226C-0E9C-4446-B10B-089B0CBA69EF}" destId="{E7E98015-6310-40C0-A20A-5F8E0F5F38B8}" srcOrd="7" destOrd="0" parTransId="{E81A7C4D-0370-4D8C-B5BC-398CE14CEA18}" sibTransId="{D528184D-A2C1-4026-A35A-2381ED727155}"/>
    <dgm:cxn modelId="{93FA5502-462E-4054-914B-ED0DE4E796D4}" type="presOf" srcId="{76CDEB35-0D96-4989-B6AC-1B57281AA114}" destId="{4E4C4E5D-C572-411C-A7B4-BD07EEAF9B36}" srcOrd="1" destOrd="0" presId="urn:microsoft.com/office/officeart/2005/8/layout/cycle2"/>
    <dgm:cxn modelId="{91FFDE7E-A54A-4198-A796-F973BA80AD6E}" type="presOf" srcId="{791D3595-B1B6-4199-A257-6531EE550107}" destId="{FBED84D8-BE3B-49B5-A2C1-7989EF9F913D}" srcOrd="1" destOrd="0" presId="urn:microsoft.com/office/officeart/2005/8/layout/cycle2"/>
    <dgm:cxn modelId="{B80B00A4-2F95-4673-9D44-D1A7C9E3E93E}" type="presOf" srcId="{41F5B56B-B17D-4FA2-9D5E-D00C4AB23CB6}" destId="{67671EB7-BBF1-4533-870F-AA9B7C87491C}" srcOrd="0" destOrd="0" presId="urn:microsoft.com/office/officeart/2005/8/layout/cycle2"/>
    <dgm:cxn modelId="{1CB1E4C5-CA04-4DF0-BE41-F5307499AD9E}" type="presOf" srcId="{3D23EDF5-4205-4FF2-AB1E-B076940C37EA}" destId="{39982AB5-D26E-401A-AD1E-6AF2CBE09830}" srcOrd="0" destOrd="0" presId="urn:microsoft.com/office/officeart/2005/8/layout/cycle2"/>
    <dgm:cxn modelId="{A0CF7710-49F4-4BB7-A141-703C7E420F3B}" type="presOf" srcId="{ED7EB8A1-4849-40DA-9315-5EC0CBB0EEB9}" destId="{3A8EDF4F-47D9-4B5E-9E7A-5ACEC1E68BC6}" srcOrd="0" destOrd="0" presId="urn:microsoft.com/office/officeart/2005/8/layout/cycle2"/>
    <dgm:cxn modelId="{D1E3C163-AC54-403E-A208-350854292EDA}" type="presParOf" srcId="{6E1917D1-72B2-48ED-9EA9-09657A7320E1}" destId="{A2F70849-18F1-4980-9A94-F350966AEFDD}" srcOrd="0" destOrd="0" presId="urn:microsoft.com/office/officeart/2005/8/layout/cycle2"/>
    <dgm:cxn modelId="{71E8FE69-1650-4AB0-AD08-0B769D2C0F89}" type="presParOf" srcId="{6E1917D1-72B2-48ED-9EA9-09657A7320E1}" destId="{A0A7F6E3-E3A5-4FB8-AC05-CFF3F38A2884}" srcOrd="1" destOrd="0" presId="urn:microsoft.com/office/officeart/2005/8/layout/cycle2"/>
    <dgm:cxn modelId="{80E64E43-DF14-429F-A018-7B1EEE4515DA}" type="presParOf" srcId="{A0A7F6E3-E3A5-4FB8-AC05-CFF3F38A2884}" destId="{EB8CA93D-7D17-4B36-99E3-2A2C11E1ABAE}" srcOrd="0" destOrd="0" presId="urn:microsoft.com/office/officeart/2005/8/layout/cycle2"/>
    <dgm:cxn modelId="{A3EC7FE0-E4E5-43FF-A7F5-0443FB875DA1}" type="presParOf" srcId="{6E1917D1-72B2-48ED-9EA9-09657A7320E1}" destId="{F9ACD8B4-BCAE-41A9-9E9F-6A8B0091C969}" srcOrd="2" destOrd="0" presId="urn:microsoft.com/office/officeart/2005/8/layout/cycle2"/>
    <dgm:cxn modelId="{6D9DABF1-CDE9-4789-BFA0-43B4903A2F92}" type="presParOf" srcId="{6E1917D1-72B2-48ED-9EA9-09657A7320E1}" destId="{28FE9197-F0A2-4E27-8144-177199267D62}" srcOrd="3" destOrd="0" presId="urn:microsoft.com/office/officeart/2005/8/layout/cycle2"/>
    <dgm:cxn modelId="{CC3CE0E5-0603-414E-9AFC-C1ED2C8FAB96}" type="presParOf" srcId="{28FE9197-F0A2-4E27-8144-177199267D62}" destId="{A5BEA809-F904-4AE6-97BA-054C6B87A35D}" srcOrd="0" destOrd="0" presId="urn:microsoft.com/office/officeart/2005/8/layout/cycle2"/>
    <dgm:cxn modelId="{3F2AD734-4918-4699-9784-B7065C7F4986}" type="presParOf" srcId="{6E1917D1-72B2-48ED-9EA9-09657A7320E1}" destId="{A8A7A5F0-BC18-4D3D-858B-4F5BDDFB0A11}" srcOrd="4" destOrd="0" presId="urn:microsoft.com/office/officeart/2005/8/layout/cycle2"/>
    <dgm:cxn modelId="{497EDB4A-F8AD-4BB8-B81C-A1F3E112FCF0}" type="presParOf" srcId="{6E1917D1-72B2-48ED-9EA9-09657A7320E1}" destId="{F90BD80B-9F3A-4ECD-8830-CF141CF4BAE3}" srcOrd="5" destOrd="0" presId="urn:microsoft.com/office/officeart/2005/8/layout/cycle2"/>
    <dgm:cxn modelId="{8B5EF50B-C665-44E3-9CEF-55404BEEF3D6}" type="presParOf" srcId="{F90BD80B-9F3A-4ECD-8830-CF141CF4BAE3}" destId="{C64711E5-F628-4E1C-ABC9-1B81AB242B9A}" srcOrd="0" destOrd="0" presId="urn:microsoft.com/office/officeart/2005/8/layout/cycle2"/>
    <dgm:cxn modelId="{7B94E55D-1063-4468-8D33-98B92BE04908}" type="presParOf" srcId="{6E1917D1-72B2-48ED-9EA9-09657A7320E1}" destId="{DDC569A2-FE68-40B7-A910-8318E3D1B33C}" srcOrd="6" destOrd="0" presId="urn:microsoft.com/office/officeart/2005/8/layout/cycle2"/>
    <dgm:cxn modelId="{87657E3C-35EC-4F9C-9C8B-40334F1F53D0}" type="presParOf" srcId="{6E1917D1-72B2-48ED-9EA9-09657A7320E1}" destId="{D875D7D1-BDFB-401C-A57B-63106783ABDC}" srcOrd="7" destOrd="0" presId="urn:microsoft.com/office/officeart/2005/8/layout/cycle2"/>
    <dgm:cxn modelId="{23C06960-0D89-4712-A58C-87723B19BBCC}" type="presParOf" srcId="{D875D7D1-BDFB-401C-A57B-63106783ABDC}" destId="{2C4E9E8E-DBE7-4621-B4CE-161A2AF1A3D8}" srcOrd="0" destOrd="0" presId="urn:microsoft.com/office/officeart/2005/8/layout/cycle2"/>
    <dgm:cxn modelId="{78C569C3-D9CF-4BA5-9EDD-417CADC832A4}" type="presParOf" srcId="{6E1917D1-72B2-48ED-9EA9-09657A7320E1}" destId="{46D0345F-2401-4907-BD4F-6EBFE842BECE}" srcOrd="8" destOrd="0" presId="urn:microsoft.com/office/officeart/2005/8/layout/cycle2"/>
    <dgm:cxn modelId="{F0EE7292-4B41-42C2-9BCB-1C6F5EA53848}" type="presParOf" srcId="{6E1917D1-72B2-48ED-9EA9-09657A7320E1}" destId="{5A5025EF-649F-4628-ACAA-DDEC14213ED6}" srcOrd="9" destOrd="0" presId="urn:microsoft.com/office/officeart/2005/8/layout/cycle2"/>
    <dgm:cxn modelId="{1AAE5705-E015-44ED-8D1B-495CFDB16F61}" type="presParOf" srcId="{5A5025EF-649F-4628-ACAA-DDEC14213ED6}" destId="{C1A50815-4BB7-4E68-8F4E-A05B5B102370}" srcOrd="0" destOrd="0" presId="urn:microsoft.com/office/officeart/2005/8/layout/cycle2"/>
    <dgm:cxn modelId="{B5F59DBC-E183-4C70-833D-AE37AAFA3FE2}" type="presParOf" srcId="{6E1917D1-72B2-48ED-9EA9-09657A7320E1}" destId="{2A891259-A708-4608-9AEC-D6689BE2E39B}" srcOrd="10" destOrd="0" presId="urn:microsoft.com/office/officeart/2005/8/layout/cycle2"/>
    <dgm:cxn modelId="{2201BAB3-DAEC-4671-A3D9-22D0AA06FB6C}" type="presParOf" srcId="{6E1917D1-72B2-48ED-9EA9-09657A7320E1}" destId="{2789D0AF-EDD4-4787-BB2E-6CB8EFFEFC32}" srcOrd="11" destOrd="0" presId="urn:microsoft.com/office/officeart/2005/8/layout/cycle2"/>
    <dgm:cxn modelId="{F1279F43-E5DC-461B-9DD2-D54728C798D0}" type="presParOf" srcId="{2789D0AF-EDD4-4787-BB2E-6CB8EFFEFC32}" destId="{1116743C-AD54-4265-AB08-5D0E37884A75}" srcOrd="0" destOrd="0" presId="urn:microsoft.com/office/officeart/2005/8/layout/cycle2"/>
    <dgm:cxn modelId="{2EF6CB8A-45B8-4F70-832C-AFC94B0F53AC}" type="presParOf" srcId="{6E1917D1-72B2-48ED-9EA9-09657A7320E1}" destId="{0DAC5310-28CF-4161-A74E-6B5EB27B23D0}" srcOrd="12" destOrd="0" presId="urn:microsoft.com/office/officeart/2005/8/layout/cycle2"/>
    <dgm:cxn modelId="{93F59DE1-CE49-42D9-B022-05F24D1D988B}" type="presParOf" srcId="{6E1917D1-72B2-48ED-9EA9-09657A7320E1}" destId="{3B731F02-ADCE-4690-9354-26221F826413}" srcOrd="13" destOrd="0" presId="urn:microsoft.com/office/officeart/2005/8/layout/cycle2"/>
    <dgm:cxn modelId="{7E9F19D3-F14C-4A0E-B927-6E314A04753A}" type="presParOf" srcId="{3B731F02-ADCE-4690-9354-26221F826413}" destId="{C0727345-6962-4E10-9C13-1943309EF9C2}" srcOrd="0" destOrd="0" presId="urn:microsoft.com/office/officeart/2005/8/layout/cycle2"/>
    <dgm:cxn modelId="{B9F4BDCB-C779-44F5-8E75-947F95D31CFF}" type="presParOf" srcId="{6E1917D1-72B2-48ED-9EA9-09657A7320E1}" destId="{FD0057CE-F716-45EE-B526-FD761AF2F6E4}" srcOrd="14" destOrd="0" presId="urn:microsoft.com/office/officeart/2005/8/layout/cycle2"/>
    <dgm:cxn modelId="{E16A7C92-EB46-46CD-BDA1-9D309E83B9A5}" type="presParOf" srcId="{6E1917D1-72B2-48ED-9EA9-09657A7320E1}" destId="{05876971-2A37-4316-AF91-10112B31ECE3}" srcOrd="15" destOrd="0" presId="urn:microsoft.com/office/officeart/2005/8/layout/cycle2"/>
    <dgm:cxn modelId="{7AC1AF85-9A95-4FB3-8E00-E94FC7309BA9}" type="presParOf" srcId="{05876971-2A37-4316-AF91-10112B31ECE3}" destId="{4D8340B9-58A5-44C0-A700-8CBBECE4E9DE}" srcOrd="0" destOrd="0" presId="urn:microsoft.com/office/officeart/2005/8/layout/cycle2"/>
    <dgm:cxn modelId="{E29E57FE-6368-494E-A27C-70AF91E4484C}" type="presParOf" srcId="{6E1917D1-72B2-48ED-9EA9-09657A7320E1}" destId="{5697EB47-0F00-44D9-9B15-FBFF399FF918}" srcOrd="16" destOrd="0" presId="urn:microsoft.com/office/officeart/2005/8/layout/cycle2"/>
    <dgm:cxn modelId="{D95FC047-6C6A-4B8F-9C69-8E1B6E24601A}" type="presParOf" srcId="{6E1917D1-72B2-48ED-9EA9-09657A7320E1}" destId="{78F4D7EB-FED7-45E3-8BD6-DF30BF67A60E}" srcOrd="17" destOrd="0" presId="urn:microsoft.com/office/officeart/2005/8/layout/cycle2"/>
    <dgm:cxn modelId="{F1FFC6DA-2EEC-49AC-A434-6F34DBB11ADC}" type="presParOf" srcId="{78F4D7EB-FED7-45E3-8BD6-DF30BF67A60E}" destId="{C7FC304C-BF15-47C9-B641-1056328EA4A2}" srcOrd="0" destOrd="0" presId="urn:microsoft.com/office/officeart/2005/8/layout/cycle2"/>
    <dgm:cxn modelId="{B1C88B47-4B75-4444-B094-39BCA3BFBD73}" type="presParOf" srcId="{6E1917D1-72B2-48ED-9EA9-09657A7320E1}" destId="{A916E4B7-1FC3-4EA7-823C-B808CE740F6C}" srcOrd="18" destOrd="0" presId="urn:microsoft.com/office/officeart/2005/8/layout/cycle2"/>
    <dgm:cxn modelId="{CD0A8EE3-77C1-464F-9C72-5C6FF1B3AC64}" type="presParOf" srcId="{6E1917D1-72B2-48ED-9EA9-09657A7320E1}" destId="{ADA59AA6-5D92-4F1E-9750-ED36B993280E}" srcOrd="19" destOrd="0" presId="urn:microsoft.com/office/officeart/2005/8/layout/cycle2"/>
    <dgm:cxn modelId="{B23C0581-93FA-4285-A99D-344B2EB747EA}" type="presParOf" srcId="{ADA59AA6-5D92-4F1E-9750-ED36B993280E}" destId="{B5885C57-8335-463F-9FD5-F4E9E6059986}" srcOrd="0" destOrd="0" presId="urn:microsoft.com/office/officeart/2005/8/layout/cycle2"/>
    <dgm:cxn modelId="{B1BB1D22-6D27-4795-948D-91AB15AF42E6}" type="presParOf" srcId="{6E1917D1-72B2-48ED-9EA9-09657A7320E1}" destId="{F65E270E-5F64-46F8-B60B-341C538CB5BC}" srcOrd="20" destOrd="0" presId="urn:microsoft.com/office/officeart/2005/8/layout/cycle2"/>
    <dgm:cxn modelId="{94D38F8B-6276-4842-A278-C80526364334}" type="presParOf" srcId="{6E1917D1-72B2-48ED-9EA9-09657A7320E1}" destId="{7B096EC7-2767-4E56-8288-F0BB7D214EE0}" srcOrd="21" destOrd="0" presId="urn:microsoft.com/office/officeart/2005/8/layout/cycle2"/>
    <dgm:cxn modelId="{899B1888-53BC-4073-8230-E1139A1437A4}" type="presParOf" srcId="{7B096EC7-2767-4E56-8288-F0BB7D214EE0}" destId="{B5F01464-0F09-40B4-B677-5598972DEA71}" srcOrd="0" destOrd="0" presId="urn:microsoft.com/office/officeart/2005/8/layout/cycle2"/>
    <dgm:cxn modelId="{362C7A11-07D4-4319-B918-F5465C36BE4C}" type="presParOf" srcId="{6E1917D1-72B2-48ED-9EA9-09657A7320E1}" destId="{FD921E5A-1484-466F-B06F-FC958EF0D564}" srcOrd="22" destOrd="0" presId="urn:microsoft.com/office/officeart/2005/8/layout/cycle2"/>
    <dgm:cxn modelId="{A9AE8FCB-9405-46C7-BC9F-6452104191F9}" type="presParOf" srcId="{6E1917D1-72B2-48ED-9EA9-09657A7320E1}" destId="{F94FCD01-DBDA-464F-B9EB-5D96A5BF48E9}" srcOrd="23" destOrd="0" presId="urn:microsoft.com/office/officeart/2005/8/layout/cycle2"/>
    <dgm:cxn modelId="{907932FC-9E53-40AA-A33F-A3E5CA910CF8}" type="presParOf" srcId="{F94FCD01-DBDA-464F-B9EB-5D96A5BF48E9}" destId="{DC103B6F-D824-4E89-92D2-99F3D98E7ADE}" srcOrd="0" destOrd="0" presId="urn:microsoft.com/office/officeart/2005/8/layout/cycle2"/>
    <dgm:cxn modelId="{296AB197-9D93-4A32-8437-1A726ED972C8}" type="presParOf" srcId="{6E1917D1-72B2-48ED-9EA9-09657A7320E1}" destId="{8DE5CA29-60A1-48EA-B121-2DA65AB3D2E4}" srcOrd="24" destOrd="0" presId="urn:microsoft.com/office/officeart/2005/8/layout/cycle2"/>
    <dgm:cxn modelId="{89E1569B-C521-44B8-9488-438601F6EFAF}" type="presParOf" srcId="{6E1917D1-72B2-48ED-9EA9-09657A7320E1}" destId="{EC5ED5E8-F71A-441D-9C9C-7E13B57868E0}" srcOrd="25" destOrd="0" presId="urn:microsoft.com/office/officeart/2005/8/layout/cycle2"/>
    <dgm:cxn modelId="{733D3DEA-1EEF-4B1D-83B1-7EA1B1D49C04}" type="presParOf" srcId="{EC5ED5E8-F71A-441D-9C9C-7E13B57868E0}" destId="{49C86A15-291F-454B-B5E4-208A33209EFE}" srcOrd="0" destOrd="0" presId="urn:microsoft.com/office/officeart/2005/8/layout/cycle2"/>
    <dgm:cxn modelId="{8E2D787C-7BDA-41BE-B7F1-EB9BAFE380D4}" type="presParOf" srcId="{6E1917D1-72B2-48ED-9EA9-09657A7320E1}" destId="{0A8FC689-52D6-4397-AA31-4994E7084600}" srcOrd="26" destOrd="0" presId="urn:microsoft.com/office/officeart/2005/8/layout/cycle2"/>
    <dgm:cxn modelId="{32FB01CE-9A85-42A1-8FD3-00C5EED73A3D}" type="presParOf" srcId="{6E1917D1-72B2-48ED-9EA9-09657A7320E1}" destId="{FE52F6BF-DBC5-4C77-858A-97F63E5E01A2}" srcOrd="27" destOrd="0" presId="urn:microsoft.com/office/officeart/2005/8/layout/cycle2"/>
    <dgm:cxn modelId="{2DE48053-789D-4808-A9BC-5F85EE2948F6}" type="presParOf" srcId="{FE52F6BF-DBC5-4C77-858A-97F63E5E01A2}" destId="{1AA69D2E-9F86-4F9B-A13D-202E97F22510}" srcOrd="0" destOrd="0" presId="urn:microsoft.com/office/officeart/2005/8/layout/cycle2"/>
    <dgm:cxn modelId="{25FE9054-FF19-495D-9116-5DE45209AA00}" type="presParOf" srcId="{6E1917D1-72B2-48ED-9EA9-09657A7320E1}" destId="{FF732332-75EA-4342-9C06-6389C18CFAC2}" srcOrd="28" destOrd="0" presId="urn:microsoft.com/office/officeart/2005/8/layout/cycle2"/>
    <dgm:cxn modelId="{4D41CF01-FCD1-4F0B-93FC-5B58DEC236B3}" type="presParOf" srcId="{6E1917D1-72B2-48ED-9EA9-09657A7320E1}" destId="{2A342862-C942-41BE-B022-63D14E5F11E8}" srcOrd="29" destOrd="0" presId="urn:microsoft.com/office/officeart/2005/8/layout/cycle2"/>
    <dgm:cxn modelId="{318231CD-81C4-401D-B908-7135C1A5F264}" type="presParOf" srcId="{2A342862-C942-41BE-B022-63D14E5F11E8}" destId="{5DB2EECB-1529-4ED6-B3A2-3DB3B80B5BF2}" srcOrd="0" destOrd="0" presId="urn:microsoft.com/office/officeart/2005/8/layout/cycle2"/>
    <dgm:cxn modelId="{141623BE-D1E7-442E-8BA3-19B5BF29A198}" type="presParOf" srcId="{6E1917D1-72B2-48ED-9EA9-09657A7320E1}" destId="{12F3E798-7E5A-4D25-AC3E-4C08D9C880DB}" srcOrd="30" destOrd="0" presId="urn:microsoft.com/office/officeart/2005/8/layout/cycle2"/>
    <dgm:cxn modelId="{E9797DD3-845E-4ED4-A3A6-63F253099D12}" type="presParOf" srcId="{6E1917D1-72B2-48ED-9EA9-09657A7320E1}" destId="{93616447-75D4-4E51-87EE-888BDB73CF2A}" srcOrd="31" destOrd="0" presId="urn:microsoft.com/office/officeart/2005/8/layout/cycle2"/>
    <dgm:cxn modelId="{D3914A66-70DD-4530-A88C-498EB8FEA025}" type="presParOf" srcId="{93616447-75D4-4E51-87EE-888BDB73CF2A}" destId="{4E4C4E5D-C572-411C-A7B4-BD07EEAF9B36}" srcOrd="0" destOrd="0" presId="urn:microsoft.com/office/officeart/2005/8/layout/cycle2"/>
    <dgm:cxn modelId="{C2514166-0CD3-4F22-8532-A47B94FD4D1B}" type="presParOf" srcId="{6E1917D1-72B2-48ED-9EA9-09657A7320E1}" destId="{FC994590-2268-4BD9-998B-BF704C923656}" srcOrd="32" destOrd="0" presId="urn:microsoft.com/office/officeart/2005/8/layout/cycle2"/>
    <dgm:cxn modelId="{AF595E22-0F81-41CA-980F-551B251960EC}" type="presParOf" srcId="{6E1917D1-72B2-48ED-9EA9-09657A7320E1}" destId="{A6156F77-3AF3-422C-9085-55A1C6F96A9D}" srcOrd="33" destOrd="0" presId="urn:microsoft.com/office/officeart/2005/8/layout/cycle2"/>
    <dgm:cxn modelId="{6637A313-9E34-4F33-A057-C02C5AA4F504}" type="presParOf" srcId="{A6156F77-3AF3-422C-9085-55A1C6F96A9D}" destId="{E741A7B3-A4A8-45DF-BC5E-A04F43ABFB55}" srcOrd="0" destOrd="0" presId="urn:microsoft.com/office/officeart/2005/8/layout/cycle2"/>
    <dgm:cxn modelId="{2949539C-3DAD-47E8-A449-E86AA0C2BFD8}" type="presParOf" srcId="{6E1917D1-72B2-48ED-9EA9-09657A7320E1}" destId="{5D487087-F9FE-453A-BA35-959420DFD6FE}" srcOrd="34" destOrd="0" presId="urn:microsoft.com/office/officeart/2005/8/layout/cycle2"/>
    <dgm:cxn modelId="{CAE79912-7C17-44CA-97B8-4074812D34E3}" type="presParOf" srcId="{6E1917D1-72B2-48ED-9EA9-09657A7320E1}" destId="{C20121D7-F16D-484A-9343-9740493D80F4}" srcOrd="35" destOrd="0" presId="urn:microsoft.com/office/officeart/2005/8/layout/cycle2"/>
    <dgm:cxn modelId="{E41E0E84-B5CC-4A95-9C02-8738DE12D6AB}" type="presParOf" srcId="{C20121D7-F16D-484A-9343-9740493D80F4}" destId="{B2CF7B85-328F-4BDF-B627-D658C5BC0857}" srcOrd="0" destOrd="0" presId="urn:microsoft.com/office/officeart/2005/8/layout/cycle2"/>
    <dgm:cxn modelId="{EF0D669F-AC15-431D-A633-800E1495D67A}" type="presParOf" srcId="{6E1917D1-72B2-48ED-9EA9-09657A7320E1}" destId="{6F40FD5D-2003-444A-82B2-2F445C41962F}" srcOrd="36" destOrd="0" presId="urn:microsoft.com/office/officeart/2005/8/layout/cycle2"/>
    <dgm:cxn modelId="{C9539B4E-4DDF-4F49-BC63-3ABC1B5B87AD}" type="presParOf" srcId="{6E1917D1-72B2-48ED-9EA9-09657A7320E1}" destId="{F23FCD33-EA33-4EFE-8321-6CDA9A333CC0}" srcOrd="37" destOrd="0" presId="urn:microsoft.com/office/officeart/2005/8/layout/cycle2"/>
    <dgm:cxn modelId="{57B7753B-7D1B-4C77-AA14-D4A7B3393EEF}" type="presParOf" srcId="{F23FCD33-EA33-4EFE-8321-6CDA9A333CC0}" destId="{828DF452-09E0-49E5-B3B3-A9B8FC6C9768}" srcOrd="0" destOrd="0" presId="urn:microsoft.com/office/officeart/2005/8/layout/cycle2"/>
    <dgm:cxn modelId="{3352A887-7B09-474F-AAAD-4B569A6BA75D}" type="presParOf" srcId="{6E1917D1-72B2-48ED-9EA9-09657A7320E1}" destId="{89E0EE2D-55C4-4761-B278-F3131C36D045}" srcOrd="38" destOrd="0" presId="urn:microsoft.com/office/officeart/2005/8/layout/cycle2"/>
    <dgm:cxn modelId="{926A5270-F55A-4682-8BA9-6462559A4567}" type="presParOf" srcId="{6E1917D1-72B2-48ED-9EA9-09657A7320E1}" destId="{4EEE0F17-037E-4441-AAFD-6BABABB7CFA9}" srcOrd="39" destOrd="0" presId="urn:microsoft.com/office/officeart/2005/8/layout/cycle2"/>
    <dgm:cxn modelId="{25678E33-D128-4075-A6E7-7782D7C64041}" type="presParOf" srcId="{4EEE0F17-037E-4441-AAFD-6BABABB7CFA9}" destId="{D4386CBD-42CA-4980-A1AA-4A838A6F6EA2}" srcOrd="0" destOrd="0" presId="urn:microsoft.com/office/officeart/2005/8/layout/cycle2"/>
    <dgm:cxn modelId="{10D4C988-BDE5-40DE-A05A-827D004CE7B2}" type="presParOf" srcId="{6E1917D1-72B2-48ED-9EA9-09657A7320E1}" destId="{71200A60-18A9-46F1-9C31-74F54E33C311}" srcOrd="40" destOrd="0" presId="urn:microsoft.com/office/officeart/2005/8/layout/cycle2"/>
    <dgm:cxn modelId="{70CB6F6C-76D5-4998-8A70-CF53FDB02EB5}" type="presParOf" srcId="{6E1917D1-72B2-48ED-9EA9-09657A7320E1}" destId="{1DA85E65-129D-474E-A60D-A633523AC56B}" srcOrd="41" destOrd="0" presId="urn:microsoft.com/office/officeart/2005/8/layout/cycle2"/>
    <dgm:cxn modelId="{0749670E-73CC-49FB-B79B-31809C4E9E1C}" type="presParOf" srcId="{1DA85E65-129D-474E-A60D-A633523AC56B}" destId="{FBED84D8-BE3B-49B5-A2C1-7989EF9F913D}" srcOrd="0" destOrd="0" presId="urn:microsoft.com/office/officeart/2005/8/layout/cycle2"/>
    <dgm:cxn modelId="{6B07D5E4-6D09-409E-B958-C51C987D0BB6}" type="presParOf" srcId="{6E1917D1-72B2-48ED-9EA9-09657A7320E1}" destId="{B72284A3-4C73-49A4-864F-5EC4ABC04D59}" srcOrd="42" destOrd="0" presId="urn:microsoft.com/office/officeart/2005/8/layout/cycle2"/>
    <dgm:cxn modelId="{B0F94064-A030-44EE-B4CD-73BBE03F00AE}" type="presParOf" srcId="{6E1917D1-72B2-48ED-9EA9-09657A7320E1}" destId="{8676501A-76BC-4D01-AF18-0051778E792C}" srcOrd="43" destOrd="0" presId="urn:microsoft.com/office/officeart/2005/8/layout/cycle2"/>
    <dgm:cxn modelId="{518D09B9-ED71-4D57-A215-96C8BF881040}" type="presParOf" srcId="{8676501A-76BC-4D01-AF18-0051778E792C}" destId="{1E3B73EB-3BFC-455A-896F-64BD8A66FE8C}" srcOrd="0" destOrd="0" presId="urn:microsoft.com/office/officeart/2005/8/layout/cycle2"/>
    <dgm:cxn modelId="{F9861585-2B43-478C-9DE3-39878DFDB390}" type="presParOf" srcId="{6E1917D1-72B2-48ED-9EA9-09657A7320E1}" destId="{0CEE1432-3796-4FFD-A735-94621FCC79E0}" srcOrd="44" destOrd="0" presId="urn:microsoft.com/office/officeart/2005/8/layout/cycle2"/>
    <dgm:cxn modelId="{508DA62A-8B79-4846-960C-54B67F43BB1C}" type="presParOf" srcId="{6E1917D1-72B2-48ED-9EA9-09657A7320E1}" destId="{E734B710-6941-41F8-BA2A-21EAB5537E4B}" srcOrd="45" destOrd="0" presId="urn:microsoft.com/office/officeart/2005/8/layout/cycle2"/>
    <dgm:cxn modelId="{407A4EA3-BD1C-4856-86B8-1F469D1B9CBA}" type="presParOf" srcId="{E734B710-6941-41F8-BA2A-21EAB5537E4B}" destId="{37AAC6F6-4284-43F0-A637-AA4770436CD7}" srcOrd="0" destOrd="0" presId="urn:microsoft.com/office/officeart/2005/8/layout/cycle2"/>
    <dgm:cxn modelId="{BACFFB79-9D75-4535-8BDD-C2E0F8E180B4}" type="presParOf" srcId="{6E1917D1-72B2-48ED-9EA9-09657A7320E1}" destId="{D5157917-625D-437A-A8B5-9A174DE1B51C}" srcOrd="46" destOrd="0" presId="urn:microsoft.com/office/officeart/2005/8/layout/cycle2"/>
    <dgm:cxn modelId="{EB75D6D5-2D6E-428C-8CDA-705DF09FDC5F}" type="presParOf" srcId="{6E1917D1-72B2-48ED-9EA9-09657A7320E1}" destId="{0FF0DAB5-EE67-4F17-80C3-0C75D6CFB141}" srcOrd="47" destOrd="0" presId="urn:microsoft.com/office/officeart/2005/8/layout/cycle2"/>
    <dgm:cxn modelId="{8F087362-43C1-4AC3-9447-1501675F9DB6}" type="presParOf" srcId="{0FF0DAB5-EE67-4F17-80C3-0C75D6CFB141}" destId="{A6D2F3D9-8373-4458-92FC-4E5456F45744}" srcOrd="0" destOrd="0" presId="urn:microsoft.com/office/officeart/2005/8/layout/cycle2"/>
    <dgm:cxn modelId="{5A40A42E-04DB-4A43-A111-9A6232E31DB5}" type="presParOf" srcId="{6E1917D1-72B2-48ED-9EA9-09657A7320E1}" destId="{39982AB5-D26E-401A-AD1E-6AF2CBE09830}" srcOrd="48" destOrd="0" presId="urn:microsoft.com/office/officeart/2005/8/layout/cycle2"/>
    <dgm:cxn modelId="{31CEDD47-FDEF-4786-9BF0-20237BEAB594}" type="presParOf" srcId="{6E1917D1-72B2-48ED-9EA9-09657A7320E1}" destId="{C5051439-FAA9-4883-8482-A64BBF69CA34}" srcOrd="49" destOrd="0" presId="urn:microsoft.com/office/officeart/2005/8/layout/cycle2"/>
    <dgm:cxn modelId="{51BC4266-15A5-4459-ADAF-02165B0E2D7F}" type="presParOf" srcId="{C5051439-FAA9-4883-8482-A64BBF69CA34}" destId="{513D5A19-3AF3-4A2E-B6E2-E71468E757DC}" srcOrd="0" destOrd="0" presId="urn:microsoft.com/office/officeart/2005/8/layout/cycle2"/>
    <dgm:cxn modelId="{D9778638-6905-41CB-90C3-99D20E4DB9E2}" type="presParOf" srcId="{6E1917D1-72B2-48ED-9EA9-09657A7320E1}" destId="{4D3EE305-5CCD-4902-8F93-8C48C39870F1}" srcOrd="50" destOrd="0" presId="urn:microsoft.com/office/officeart/2005/8/layout/cycle2"/>
    <dgm:cxn modelId="{A9B5C527-2B04-411E-9FE8-BC95CE0FC5D0}" type="presParOf" srcId="{6E1917D1-72B2-48ED-9EA9-09657A7320E1}" destId="{28DA11E2-5E4B-4DAE-8932-42EA2BA35B53}" srcOrd="51" destOrd="0" presId="urn:microsoft.com/office/officeart/2005/8/layout/cycle2"/>
    <dgm:cxn modelId="{8BFD5CB5-11C8-488B-A180-07579420E540}" type="presParOf" srcId="{28DA11E2-5E4B-4DAE-8932-42EA2BA35B53}" destId="{D8BCDB4A-FE91-446F-8D15-8D9B5191E650}" srcOrd="0" destOrd="0" presId="urn:microsoft.com/office/officeart/2005/8/layout/cycle2"/>
    <dgm:cxn modelId="{5D1406D5-661E-4DCB-B778-BF7B28EF31EB}" type="presParOf" srcId="{6E1917D1-72B2-48ED-9EA9-09657A7320E1}" destId="{E3D0519D-8FBC-40A0-9A77-02CE61BE9BE7}" srcOrd="52" destOrd="0" presId="urn:microsoft.com/office/officeart/2005/8/layout/cycle2"/>
    <dgm:cxn modelId="{C1C1729A-EEB0-4E24-A8C9-2F9DF24E59D3}" type="presParOf" srcId="{6E1917D1-72B2-48ED-9EA9-09657A7320E1}" destId="{7119C552-AFDD-455C-9B2F-AA4F0B4B516D}" srcOrd="53" destOrd="0" presId="urn:microsoft.com/office/officeart/2005/8/layout/cycle2"/>
    <dgm:cxn modelId="{972EF62F-C69C-483C-9A65-1AE63BB43F19}" type="presParOf" srcId="{7119C552-AFDD-455C-9B2F-AA4F0B4B516D}" destId="{4EACF148-EA21-4C79-AB58-546E94E9C3FF}" srcOrd="0" destOrd="0" presId="urn:microsoft.com/office/officeart/2005/8/layout/cycle2"/>
    <dgm:cxn modelId="{25E8256D-C50C-4E2A-854C-5800288D4207}" type="presParOf" srcId="{6E1917D1-72B2-48ED-9EA9-09657A7320E1}" destId="{18AB17AF-B11F-44F4-A3A3-5A9A4685F724}" srcOrd="54" destOrd="0" presId="urn:microsoft.com/office/officeart/2005/8/layout/cycle2"/>
    <dgm:cxn modelId="{CD711A6C-6F93-4690-AA82-6340DBF48D76}" type="presParOf" srcId="{6E1917D1-72B2-48ED-9EA9-09657A7320E1}" destId="{BE7DA5C8-6CBE-4817-9B38-685A967E8EAF}" srcOrd="55" destOrd="0" presId="urn:microsoft.com/office/officeart/2005/8/layout/cycle2"/>
    <dgm:cxn modelId="{E0B43A74-6336-459B-A47A-E228B8636695}" type="presParOf" srcId="{BE7DA5C8-6CBE-4817-9B38-685A967E8EAF}" destId="{B8B6D1F5-91E9-4633-8E7F-74E2C0F19EA6}" srcOrd="0" destOrd="0" presId="urn:microsoft.com/office/officeart/2005/8/layout/cycle2"/>
    <dgm:cxn modelId="{55A966C9-D38E-4657-B201-915D40B8862B}" type="presParOf" srcId="{6E1917D1-72B2-48ED-9EA9-09657A7320E1}" destId="{2286B837-7566-4242-99A0-1EEDEBC841EA}" srcOrd="56" destOrd="0" presId="urn:microsoft.com/office/officeart/2005/8/layout/cycle2"/>
    <dgm:cxn modelId="{6C55DE58-9B77-4784-829B-C18B2FE5AFB6}" type="presParOf" srcId="{6E1917D1-72B2-48ED-9EA9-09657A7320E1}" destId="{69C1A433-4A33-411A-807D-76B4888B211C}" srcOrd="57" destOrd="0" presId="urn:microsoft.com/office/officeart/2005/8/layout/cycle2"/>
    <dgm:cxn modelId="{E55A1AAE-D0DC-46B9-B4C0-17ADCB6AE140}" type="presParOf" srcId="{69C1A433-4A33-411A-807D-76B4888B211C}" destId="{AE87D820-F4A0-4E76-ABF1-7866983A8347}" srcOrd="0" destOrd="0" presId="urn:microsoft.com/office/officeart/2005/8/layout/cycle2"/>
    <dgm:cxn modelId="{C8101C75-9DD8-42A7-A2D4-65385F30A9FF}" type="presParOf" srcId="{6E1917D1-72B2-48ED-9EA9-09657A7320E1}" destId="{7E61FEBF-DEB2-4743-80AB-0A0E100D4826}" srcOrd="58" destOrd="0" presId="urn:microsoft.com/office/officeart/2005/8/layout/cycle2"/>
    <dgm:cxn modelId="{38E3FAF9-9D8A-4E5A-872A-0F59F18C6D51}" type="presParOf" srcId="{6E1917D1-72B2-48ED-9EA9-09657A7320E1}" destId="{858246A4-CEA9-4812-BBC0-5406EBE178F9}" srcOrd="59" destOrd="0" presId="urn:microsoft.com/office/officeart/2005/8/layout/cycle2"/>
    <dgm:cxn modelId="{D4431AD5-E827-4093-A67D-21DF866EF296}" type="presParOf" srcId="{858246A4-CEA9-4812-BBC0-5406EBE178F9}" destId="{69248D7D-AE8C-4BEF-96CC-FE52C9A0EF64}" srcOrd="0" destOrd="0" presId="urn:microsoft.com/office/officeart/2005/8/layout/cycle2"/>
    <dgm:cxn modelId="{781F8BA5-0C7D-4115-A0D4-805F1AD963D3}" type="presParOf" srcId="{6E1917D1-72B2-48ED-9EA9-09657A7320E1}" destId="{8B56953A-30EB-442A-A09F-FE7F419F7BAA}" srcOrd="60" destOrd="0" presId="urn:microsoft.com/office/officeart/2005/8/layout/cycle2"/>
    <dgm:cxn modelId="{9E519A8E-32A9-4B55-8E0E-E7C6336353E5}" type="presParOf" srcId="{6E1917D1-72B2-48ED-9EA9-09657A7320E1}" destId="{44E87ED1-F95B-4463-A653-B0727F9C3CC7}" srcOrd="61" destOrd="0" presId="urn:microsoft.com/office/officeart/2005/8/layout/cycle2"/>
    <dgm:cxn modelId="{08F06B3E-7342-4F89-993E-526AA50D9FAD}" type="presParOf" srcId="{44E87ED1-F95B-4463-A653-B0727F9C3CC7}" destId="{F341DC39-0CAF-4937-B85C-C97A24D1B10F}" srcOrd="0" destOrd="0" presId="urn:microsoft.com/office/officeart/2005/8/layout/cycle2"/>
    <dgm:cxn modelId="{A3617CDB-B158-420D-85F4-33858B2991AD}" type="presParOf" srcId="{6E1917D1-72B2-48ED-9EA9-09657A7320E1}" destId="{05A03B96-E4E9-457C-9E3D-DC24F09BCCCE}" srcOrd="62" destOrd="0" presId="urn:microsoft.com/office/officeart/2005/8/layout/cycle2"/>
    <dgm:cxn modelId="{72926196-70E0-48E1-989F-A8A93F05764C}" type="presParOf" srcId="{6E1917D1-72B2-48ED-9EA9-09657A7320E1}" destId="{B16EBC17-FB4E-4FFB-BC45-B69CBBBC8AE9}" srcOrd="63" destOrd="0" presId="urn:microsoft.com/office/officeart/2005/8/layout/cycle2"/>
    <dgm:cxn modelId="{379D2EF7-C970-49A9-B147-59058AB00520}" type="presParOf" srcId="{B16EBC17-FB4E-4FFB-BC45-B69CBBBC8AE9}" destId="{68D0A00E-844C-48E0-A24A-7B5CE7DC607A}" srcOrd="0" destOrd="0" presId="urn:microsoft.com/office/officeart/2005/8/layout/cycle2"/>
    <dgm:cxn modelId="{91587ED4-701E-4AA3-9857-7E845461B258}" type="presParOf" srcId="{6E1917D1-72B2-48ED-9EA9-09657A7320E1}" destId="{D699E8AF-C412-4C33-9724-3E8242A83139}" srcOrd="64" destOrd="0" presId="urn:microsoft.com/office/officeart/2005/8/layout/cycle2"/>
    <dgm:cxn modelId="{5F9736FF-67CE-4FBA-A8E8-8D7CB3DB37B6}" type="presParOf" srcId="{6E1917D1-72B2-48ED-9EA9-09657A7320E1}" destId="{73D56F5C-0346-4A52-A32B-4B9214A0F3B3}" srcOrd="65" destOrd="0" presId="urn:microsoft.com/office/officeart/2005/8/layout/cycle2"/>
    <dgm:cxn modelId="{78C79A0E-B77F-47CC-8379-8B116F2C9D43}" type="presParOf" srcId="{73D56F5C-0346-4A52-A32B-4B9214A0F3B3}" destId="{02761123-997F-4EB3-90F5-F709FD13A205}" srcOrd="0" destOrd="0" presId="urn:microsoft.com/office/officeart/2005/8/layout/cycle2"/>
    <dgm:cxn modelId="{E4E9F508-E5CE-44D5-82B0-20AFBF0F02AA}" type="presParOf" srcId="{6E1917D1-72B2-48ED-9EA9-09657A7320E1}" destId="{6B0A7966-B5CD-425C-8FE1-0F7D9AC56788}" srcOrd="66" destOrd="0" presId="urn:microsoft.com/office/officeart/2005/8/layout/cycle2"/>
    <dgm:cxn modelId="{0DA290C4-5423-4CD2-A38D-EF0D8F8B26A9}" type="presParOf" srcId="{6E1917D1-72B2-48ED-9EA9-09657A7320E1}" destId="{D838C1E2-E1EB-403A-9364-B5EDB47E2680}" srcOrd="67" destOrd="0" presId="urn:microsoft.com/office/officeart/2005/8/layout/cycle2"/>
    <dgm:cxn modelId="{0EB7396D-84ED-4D2A-B547-B12CA2014F05}" type="presParOf" srcId="{D838C1E2-E1EB-403A-9364-B5EDB47E2680}" destId="{D65A0DCD-3DB7-4A97-AB07-FD9F84DADA16}" srcOrd="0" destOrd="0" presId="urn:microsoft.com/office/officeart/2005/8/layout/cycle2"/>
    <dgm:cxn modelId="{C37CE4A7-4519-41BD-9A8C-CDD9320B9D91}" type="presParOf" srcId="{6E1917D1-72B2-48ED-9EA9-09657A7320E1}" destId="{67671EB7-BBF1-4533-870F-AA9B7C87491C}" srcOrd="68" destOrd="0" presId="urn:microsoft.com/office/officeart/2005/8/layout/cycle2"/>
    <dgm:cxn modelId="{98B4FE16-5058-41AE-A9F5-DE65E09556FD}" type="presParOf" srcId="{6E1917D1-72B2-48ED-9EA9-09657A7320E1}" destId="{C7DB6F13-4AF7-4405-A3F0-289AC3813BA6}" srcOrd="69" destOrd="0" presId="urn:microsoft.com/office/officeart/2005/8/layout/cycle2"/>
    <dgm:cxn modelId="{F80347DD-5BA2-424E-96C9-F988235A1081}" type="presParOf" srcId="{C7DB6F13-4AF7-4405-A3F0-289AC3813BA6}" destId="{C8DEFC2C-0E35-4CBA-8B18-F80AF34A50C5}" srcOrd="0" destOrd="0" presId="urn:microsoft.com/office/officeart/2005/8/layout/cycle2"/>
    <dgm:cxn modelId="{875E5EF6-E608-4C1C-95E8-F907C7876B77}" type="presParOf" srcId="{6E1917D1-72B2-48ED-9EA9-09657A7320E1}" destId="{68740997-F23A-422E-8215-95620EC67F9A}" srcOrd="70" destOrd="0" presId="urn:microsoft.com/office/officeart/2005/8/layout/cycle2"/>
    <dgm:cxn modelId="{054BE803-6E98-461C-88DB-188F2E2094A5}" type="presParOf" srcId="{6E1917D1-72B2-48ED-9EA9-09657A7320E1}" destId="{8BEA8E8D-70C4-4AE6-8A7A-6617036E0223}" srcOrd="71" destOrd="0" presId="urn:microsoft.com/office/officeart/2005/8/layout/cycle2"/>
    <dgm:cxn modelId="{9A4718DB-E02F-416C-B0D2-22673217DCA7}" type="presParOf" srcId="{8BEA8E8D-70C4-4AE6-8A7A-6617036E0223}" destId="{5FE010E2-5F68-4FFB-B49D-D5DEB69E5E79}" srcOrd="0" destOrd="0" presId="urn:microsoft.com/office/officeart/2005/8/layout/cycle2"/>
    <dgm:cxn modelId="{4EDBCF98-6F56-4374-9C10-2252B30DA387}" type="presParOf" srcId="{6E1917D1-72B2-48ED-9EA9-09657A7320E1}" destId="{7EF54540-543B-47D5-90A5-AEFD291E2B40}" srcOrd="72" destOrd="0" presId="urn:microsoft.com/office/officeart/2005/8/layout/cycle2"/>
    <dgm:cxn modelId="{C14EB81A-3A74-410D-9EB5-FBEDE141B551}" type="presParOf" srcId="{6E1917D1-72B2-48ED-9EA9-09657A7320E1}" destId="{1E97AE4B-DF6B-4520-9CB6-0E003372B660}" srcOrd="73" destOrd="0" presId="urn:microsoft.com/office/officeart/2005/8/layout/cycle2"/>
    <dgm:cxn modelId="{88D9A939-90ED-4E7C-9100-4D609E2E134E}" type="presParOf" srcId="{1E97AE4B-DF6B-4520-9CB6-0E003372B660}" destId="{3C0166D7-9B5E-4357-BED3-01C724BB8259}" srcOrd="0" destOrd="0" presId="urn:microsoft.com/office/officeart/2005/8/layout/cycle2"/>
    <dgm:cxn modelId="{A0B96404-4CED-4DE6-ADAC-781FE6D96F1A}" type="presParOf" srcId="{6E1917D1-72B2-48ED-9EA9-09657A7320E1}" destId="{47A95FF4-3F36-46DC-A7F0-CA0BA313435B}" srcOrd="74" destOrd="0" presId="urn:microsoft.com/office/officeart/2005/8/layout/cycle2"/>
    <dgm:cxn modelId="{CD71B03F-0F9A-4182-9754-5A2927F166E3}" type="presParOf" srcId="{6E1917D1-72B2-48ED-9EA9-09657A7320E1}" destId="{D18489DA-1E9A-42A2-A8DB-CE4A192438AA}" srcOrd="75" destOrd="0" presId="urn:microsoft.com/office/officeart/2005/8/layout/cycle2"/>
    <dgm:cxn modelId="{76DE0DFE-A837-43DA-B442-FDA2629CFD40}" type="presParOf" srcId="{D18489DA-1E9A-42A2-A8DB-CE4A192438AA}" destId="{CC1768DF-6C6E-487D-A0C9-09A005E3C798}" srcOrd="0" destOrd="0" presId="urn:microsoft.com/office/officeart/2005/8/layout/cycle2"/>
    <dgm:cxn modelId="{868039C6-9E91-405E-97B1-84F2BEA15040}" type="presParOf" srcId="{6E1917D1-72B2-48ED-9EA9-09657A7320E1}" destId="{3E3352BF-75FC-4FFA-9FCE-42E87A5E4CED}" srcOrd="76" destOrd="0" presId="urn:microsoft.com/office/officeart/2005/8/layout/cycle2"/>
    <dgm:cxn modelId="{78D61C46-C856-4624-9552-A2EBD44DDA4D}" type="presParOf" srcId="{6E1917D1-72B2-48ED-9EA9-09657A7320E1}" destId="{4FBE89D4-CE7F-42B3-A894-278580F668EB}" srcOrd="77" destOrd="0" presId="urn:microsoft.com/office/officeart/2005/8/layout/cycle2"/>
    <dgm:cxn modelId="{6492C807-71B0-4343-B85E-936F9F7EF813}" type="presParOf" srcId="{4FBE89D4-CE7F-42B3-A894-278580F668EB}" destId="{9B6319DF-7068-4718-B0C6-00A8269E03EC}" srcOrd="0" destOrd="0" presId="urn:microsoft.com/office/officeart/2005/8/layout/cycle2"/>
    <dgm:cxn modelId="{0821BFE2-0893-40CB-B7DC-805C59E44846}" type="presParOf" srcId="{6E1917D1-72B2-48ED-9EA9-09657A7320E1}" destId="{C72AA5DA-2168-4549-BEAA-E55EB39B04E7}" srcOrd="78" destOrd="0" presId="urn:microsoft.com/office/officeart/2005/8/layout/cycle2"/>
    <dgm:cxn modelId="{6540337E-E951-4092-BDEB-A632FAC0C4E4}" type="presParOf" srcId="{6E1917D1-72B2-48ED-9EA9-09657A7320E1}" destId="{0973B106-62A5-47E0-9A60-89755A8B45A5}" srcOrd="79" destOrd="0" presId="urn:microsoft.com/office/officeart/2005/8/layout/cycle2"/>
    <dgm:cxn modelId="{53C45318-EE09-41DF-98B8-CFCB847EB444}" type="presParOf" srcId="{0973B106-62A5-47E0-9A60-89755A8B45A5}" destId="{D8068DC0-F49E-4DAB-AB63-529352642130}" srcOrd="0" destOrd="0" presId="urn:microsoft.com/office/officeart/2005/8/layout/cycle2"/>
    <dgm:cxn modelId="{9DC30EC8-685E-4003-B32D-D89ECF01E443}" type="presParOf" srcId="{6E1917D1-72B2-48ED-9EA9-09657A7320E1}" destId="{B1E69483-BCAA-49E0-B5A1-F2EB79164BDE}" srcOrd="80" destOrd="0" presId="urn:microsoft.com/office/officeart/2005/8/layout/cycle2"/>
    <dgm:cxn modelId="{FA564841-1A1A-4D02-BF0F-0F7275D1DB69}" type="presParOf" srcId="{6E1917D1-72B2-48ED-9EA9-09657A7320E1}" destId="{3A8EDF4F-47D9-4B5E-9E7A-5ACEC1E68BC6}" srcOrd="81" destOrd="0" presId="urn:microsoft.com/office/officeart/2005/8/layout/cycle2"/>
    <dgm:cxn modelId="{18740FD8-E314-4116-817A-E7408FC6EE19}" type="presParOf" srcId="{3A8EDF4F-47D9-4B5E-9E7A-5ACEC1E68BC6}" destId="{4E17E93D-0303-456A-9C92-3E9A9A3F1264}" srcOrd="0" destOrd="0" presId="urn:microsoft.com/office/officeart/2005/8/layout/cycle2"/>
    <dgm:cxn modelId="{DFBFCB16-4EA0-41C1-AF0D-953B66766663}" type="presParOf" srcId="{6E1917D1-72B2-48ED-9EA9-09657A7320E1}" destId="{CAB54BA3-1E5A-4FBA-B76F-2694D04F9C57}" srcOrd="82" destOrd="0" presId="urn:microsoft.com/office/officeart/2005/8/layout/cycle2"/>
    <dgm:cxn modelId="{62878431-7383-4A71-AF94-45E33E61D2B4}" type="presParOf" srcId="{6E1917D1-72B2-48ED-9EA9-09657A7320E1}" destId="{4E6789CF-4497-40CA-AFEF-6E4E56B5BA2B}" srcOrd="83" destOrd="0" presId="urn:microsoft.com/office/officeart/2005/8/layout/cycle2"/>
    <dgm:cxn modelId="{19806B4B-2459-423F-AEC5-649CB8B87257}" type="presParOf" srcId="{4E6789CF-4497-40CA-AFEF-6E4E56B5BA2B}" destId="{31FA7A17-E9D7-4EF2-B143-FD528CDB4D4B}" srcOrd="0" destOrd="0" presId="urn:microsoft.com/office/officeart/2005/8/layout/cycle2"/>
    <dgm:cxn modelId="{2A998C9A-AE79-48B6-ADCD-C5D4B81EC7DC}" type="presParOf" srcId="{6E1917D1-72B2-48ED-9EA9-09657A7320E1}" destId="{1F094C47-2F9F-4532-BBA0-553F33C66688}" srcOrd="84" destOrd="0" presId="urn:microsoft.com/office/officeart/2005/8/layout/cycle2"/>
    <dgm:cxn modelId="{039C71E7-61C6-4B0E-950F-2E51C7F9B702}" type="presParOf" srcId="{6E1917D1-72B2-48ED-9EA9-09657A7320E1}" destId="{E8B00039-7B7F-4C5E-B09E-EB7F7B477686}" srcOrd="85" destOrd="0" presId="urn:microsoft.com/office/officeart/2005/8/layout/cycle2"/>
    <dgm:cxn modelId="{902B549C-DD74-4A78-9104-0E0F19F19991}" type="presParOf" srcId="{E8B00039-7B7F-4C5E-B09E-EB7F7B477686}" destId="{CA842D2D-89A5-40F0-AD7A-2E34A72716F1}" srcOrd="0" destOrd="0" presId="urn:microsoft.com/office/officeart/2005/8/layout/cycle2"/>
    <dgm:cxn modelId="{96ACAB5E-43B9-4F29-A3E7-99C50245DAEC}" type="presParOf" srcId="{6E1917D1-72B2-48ED-9EA9-09657A7320E1}" destId="{A9DDF300-226C-456F-97F1-A6FF47895B4A}" srcOrd="86" destOrd="0" presId="urn:microsoft.com/office/officeart/2005/8/layout/cycle2"/>
    <dgm:cxn modelId="{CC3295CC-6F94-4A80-A24F-AA3D5E1ECA75}" type="presParOf" srcId="{6E1917D1-72B2-48ED-9EA9-09657A7320E1}" destId="{0DACC926-5227-48A6-9BDB-2FA13224DE9A}" srcOrd="87" destOrd="0" presId="urn:microsoft.com/office/officeart/2005/8/layout/cycle2"/>
    <dgm:cxn modelId="{7E9CF450-943F-4CA6-8A70-9DAF4C021C31}" type="presParOf" srcId="{0DACC926-5227-48A6-9BDB-2FA13224DE9A}" destId="{6957A93F-15EB-4B0D-A732-DF51C2B5BE1A}" srcOrd="0" destOrd="0" presId="urn:microsoft.com/office/officeart/2005/8/layout/cycle2"/>
    <dgm:cxn modelId="{68F15342-C282-4CFF-8CF7-E95E05D8238D}" type="presParOf" srcId="{6E1917D1-72B2-48ED-9EA9-09657A7320E1}" destId="{0893E310-43F7-4517-92A9-1FA6F7A66326}" srcOrd="88" destOrd="0" presId="urn:microsoft.com/office/officeart/2005/8/layout/cycle2"/>
    <dgm:cxn modelId="{DB91ED32-972E-47FE-A0A6-5E28D616692D}" type="presParOf" srcId="{6E1917D1-72B2-48ED-9EA9-09657A7320E1}" destId="{63B8AF24-C6E9-4DAE-BF90-9846DE6C1499}" srcOrd="89" destOrd="0" presId="urn:microsoft.com/office/officeart/2005/8/layout/cycle2"/>
    <dgm:cxn modelId="{C5640587-40A9-4454-B4B6-85DD0A3FFD48}" type="presParOf" srcId="{63B8AF24-C6E9-4DAE-BF90-9846DE6C1499}" destId="{EA08B29F-A90A-48D9-AF58-168B59084AA8}" srcOrd="0" destOrd="0" presId="urn:microsoft.com/office/officeart/2005/8/layout/cycle2"/>
    <dgm:cxn modelId="{BD81200F-CF5E-4C8B-935C-D3D1832237FE}" type="presParOf" srcId="{6E1917D1-72B2-48ED-9EA9-09657A7320E1}" destId="{0646FB35-056B-4022-823C-1F8E416C5095}" srcOrd="90" destOrd="0" presId="urn:microsoft.com/office/officeart/2005/8/layout/cycle2"/>
    <dgm:cxn modelId="{4BAAD12C-C9F2-45F5-A44D-147CD4AC0AE6}" type="presParOf" srcId="{6E1917D1-72B2-48ED-9EA9-09657A7320E1}" destId="{C530264D-210B-462D-8034-E5F9A77A3582}" srcOrd="91" destOrd="0" presId="urn:microsoft.com/office/officeart/2005/8/layout/cycle2"/>
    <dgm:cxn modelId="{ADFA2563-1E20-406A-8B2E-40446BA30372}" type="presParOf" srcId="{C530264D-210B-462D-8034-E5F9A77A3582}" destId="{A7E991FE-9B67-44C7-9665-0A935BF3AA6A}" srcOrd="0" destOrd="0" presId="urn:microsoft.com/office/officeart/2005/8/layout/cycle2"/>
    <dgm:cxn modelId="{81BB4D21-33FF-4921-A616-12A0EBCF4F78}" type="presParOf" srcId="{6E1917D1-72B2-48ED-9EA9-09657A7320E1}" destId="{6CDFDDEF-AAE0-47ED-B409-4029DFDA6602}" srcOrd="92" destOrd="0" presId="urn:microsoft.com/office/officeart/2005/8/layout/cycle2"/>
    <dgm:cxn modelId="{213FC166-D74F-4747-970B-1A7B8A3F5E1F}" type="presParOf" srcId="{6E1917D1-72B2-48ED-9EA9-09657A7320E1}" destId="{998B984F-B9BD-4313-87E8-E5870B873498}" srcOrd="93" destOrd="0" presId="urn:microsoft.com/office/officeart/2005/8/layout/cycle2"/>
    <dgm:cxn modelId="{C8A1BA31-2286-4CB6-967A-8594ED9BF5E2}" type="presParOf" srcId="{998B984F-B9BD-4313-87E8-E5870B873498}" destId="{10C822D6-0687-403B-832D-0D5F6370F1A2}" srcOrd="0" destOrd="0" presId="urn:microsoft.com/office/officeart/2005/8/layout/cycle2"/>
    <dgm:cxn modelId="{04B69BAA-4EBA-4EBA-B6BA-D922586EC61C}" type="presParOf" srcId="{6E1917D1-72B2-48ED-9EA9-09657A7320E1}" destId="{C1D60559-062D-4FD8-8494-9BCF9F85A754}" srcOrd="94" destOrd="0" presId="urn:microsoft.com/office/officeart/2005/8/layout/cycle2"/>
    <dgm:cxn modelId="{B20CB2DE-2BCC-46BF-B463-2BD9CAC16372}" type="presParOf" srcId="{6E1917D1-72B2-48ED-9EA9-09657A7320E1}" destId="{D7A9BB42-4812-4ADE-B2D4-A13FCFF00B2B}" srcOrd="95" destOrd="0" presId="urn:microsoft.com/office/officeart/2005/8/layout/cycle2"/>
    <dgm:cxn modelId="{AAA3FE50-3DF0-4BC7-842F-F12E360A7D33}" type="presParOf" srcId="{D7A9BB42-4812-4ADE-B2D4-A13FCFF00B2B}" destId="{A0999CB3-EEBB-42C0-822D-E70F9573CD0F}" srcOrd="0" destOrd="0" presId="urn:microsoft.com/office/officeart/2005/8/layout/cycle2"/>
    <dgm:cxn modelId="{E6F76E9C-8EC2-4A8B-80F1-D1FC2CC40E0A}" type="presParOf" srcId="{6E1917D1-72B2-48ED-9EA9-09657A7320E1}" destId="{DFEBC862-F9AE-497D-B14C-4FB9DB477684}" srcOrd="96" destOrd="0" presId="urn:microsoft.com/office/officeart/2005/8/layout/cycle2"/>
    <dgm:cxn modelId="{E71ABB01-1441-49C8-971B-D454E931E01D}" type="presParOf" srcId="{6E1917D1-72B2-48ED-9EA9-09657A7320E1}" destId="{9F86B9AC-F7EC-4536-856F-412A32534E50}" srcOrd="97" destOrd="0" presId="urn:microsoft.com/office/officeart/2005/8/layout/cycle2"/>
    <dgm:cxn modelId="{F87DD159-0EC4-47D6-8F0F-EEF97FC67171}" type="presParOf" srcId="{9F86B9AC-F7EC-4536-856F-412A32534E50}" destId="{EDCD8B49-9DEE-4E22-8566-85C864549CF8}" srcOrd="0" destOrd="0" presId="urn:microsoft.com/office/officeart/2005/8/layout/cycle2"/>
    <dgm:cxn modelId="{4BAA013F-5891-4847-A5B1-B9F2E6D11697}" type="presParOf" srcId="{6E1917D1-72B2-48ED-9EA9-09657A7320E1}" destId="{E8EB3DC5-8C6C-4729-AE63-BDD182FE012B}" srcOrd="98" destOrd="0" presId="urn:microsoft.com/office/officeart/2005/8/layout/cycle2"/>
    <dgm:cxn modelId="{423056EC-A9CF-4D82-A838-D23B1DD53D62}" type="presParOf" srcId="{6E1917D1-72B2-48ED-9EA9-09657A7320E1}" destId="{807C8D1D-02CE-4946-8172-2E45194F2EE5}" srcOrd="99" destOrd="0" presId="urn:microsoft.com/office/officeart/2005/8/layout/cycle2"/>
    <dgm:cxn modelId="{FFB2AC27-AD63-4D9A-9D7C-B0833EA4C597}" type="presParOf" srcId="{807C8D1D-02CE-4946-8172-2E45194F2EE5}" destId="{2BA2B50E-D389-4122-8C2C-68AAF36F1DB6}" srcOrd="0" destOrd="0" presId="urn:microsoft.com/office/officeart/2005/8/layout/cycle2"/>
    <dgm:cxn modelId="{DBD0A594-0239-470A-A274-719EE1FEDA55}" type="presParOf" srcId="{6E1917D1-72B2-48ED-9EA9-09657A7320E1}" destId="{19144736-3038-409C-A978-05C076FD01FB}" srcOrd="100" destOrd="0" presId="urn:microsoft.com/office/officeart/2005/8/layout/cycle2"/>
    <dgm:cxn modelId="{3CCDA02B-607E-4D9F-A455-DFB64A309C6D}" type="presParOf" srcId="{6E1917D1-72B2-48ED-9EA9-09657A7320E1}" destId="{0676E855-9B16-4A21-A45A-BCA5A7311D18}" srcOrd="101" destOrd="0" presId="urn:microsoft.com/office/officeart/2005/8/layout/cycle2"/>
    <dgm:cxn modelId="{F2486411-C071-4922-B9B9-656163C113F6}" type="presParOf" srcId="{0676E855-9B16-4A21-A45A-BCA5A7311D18}" destId="{02DB4B76-46D6-44D2-B8EB-074146C4C84E}" srcOrd="0" destOrd="0" presId="urn:microsoft.com/office/officeart/2005/8/layout/cycle2"/>
    <dgm:cxn modelId="{21013166-726E-4979-B931-9D36D73C5A47}" type="presParOf" srcId="{6E1917D1-72B2-48ED-9EA9-09657A7320E1}" destId="{128A3DBA-F556-4EC9-8167-9E082F94394F}" srcOrd="102" destOrd="0" presId="urn:microsoft.com/office/officeart/2005/8/layout/cycle2"/>
    <dgm:cxn modelId="{405D7043-6A83-48FD-8CFD-6E2E74469197}" type="presParOf" srcId="{6E1917D1-72B2-48ED-9EA9-09657A7320E1}" destId="{64A23401-A20D-4E39-A8A3-CE5911B0F5D7}" srcOrd="103" destOrd="0" presId="urn:microsoft.com/office/officeart/2005/8/layout/cycle2"/>
    <dgm:cxn modelId="{6560B126-8C28-4049-A48D-F58B33418B5C}" type="presParOf" srcId="{64A23401-A20D-4E39-A8A3-CE5911B0F5D7}" destId="{22571328-268C-4BB6-92BB-1C56CF5DCA80}" srcOrd="0" destOrd="0" presId="urn:microsoft.com/office/officeart/2005/8/layout/cycle2"/>
    <dgm:cxn modelId="{517B4451-2578-4E4D-ABA5-EA9B64EFABE5}" type="presParOf" srcId="{6E1917D1-72B2-48ED-9EA9-09657A7320E1}" destId="{793F5D99-7668-40E2-BDF3-7D862FCA706D}" srcOrd="104" destOrd="0" presId="urn:microsoft.com/office/officeart/2005/8/layout/cycle2"/>
    <dgm:cxn modelId="{EA950C5D-C5D9-4CA2-855F-CB5F2547D651}" type="presParOf" srcId="{6E1917D1-72B2-48ED-9EA9-09657A7320E1}" destId="{A0CD540F-7C57-48F3-A2F9-FB8F38D590F6}" srcOrd="105" destOrd="0" presId="urn:microsoft.com/office/officeart/2005/8/layout/cycle2"/>
    <dgm:cxn modelId="{6CB4CC0C-7786-459D-8861-E542E6106FAE}" type="presParOf" srcId="{A0CD540F-7C57-48F3-A2F9-FB8F38D590F6}" destId="{BE9325C2-CF75-4F2B-A72C-9FDDA6F716A6}" srcOrd="0" destOrd="0" presId="urn:microsoft.com/office/officeart/2005/8/layout/cycle2"/>
    <dgm:cxn modelId="{7C3912F9-9288-4CA2-9919-87CD7AB4AEA8}" type="presParOf" srcId="{6E1917D1-72B2-48ED-9EA9-09657A7320E1}" destId="{0AD9D467-6CD9-439F-900C-6AE265BC062A}" srcOrd="106" destOrd="0" presId="urn:microsoft.com/office/officeart/2005/8/layout/cycle2"/>
    <dgm:cxn modelId="{F2A16B37-93D2-40F0-AFE5-2A0851FB5084}" type="presParOf" srcId="{6E1917D1-72B2-48ED-9EA9-09657A7320E1}" destId="{3897916C-DB8B-4A29-BC60-ADFB7A755928}" srcOrd="107" destOrd="0" presId="urn:microsoft.com/office/officeart/2005/8/layout/cycle2"/>
    <dgm:cxn modelId="{F4B15194-AA62-4797-A6FF-D3B3C1ED0550}" type="presParOf" srcId="{3897916C-DB8B-4A29-BC60-ADFB7A755928}" destId="{4F018EEC-A3E9-419B-84BC-089A944AA381}" srcOrd="0" destOrd="0" presId="urn:microsoft.com/office/officeart/2005/8/layout/cycle2"/>
    <dgm:cxn modelId="{7FB4D0B9-C188-46E2-9E82-E4C7C9477073}" type="presParOf" srcId="{6E1917D1-72B2-48ED-9EA9-09657A7320E1}" destId="{119912BC-9D5C-4F9F-A18A-ACDD1DB550CC}" srcOrd="108" destOrd="0" presId="urn:microsoft.com/office/officeart/2005/8/layout/cycle2"/>
    <dgm:cxn modelId="{40FB77C5-04C9-4BE3-8E00-1809080F4AEB}" type="presParOf" srcId="{6E1917D1-72B2-48ED-9EA9-09657A7320E1}" destId="{68B82B71-7F1E-4CF8-8C49-4D16824A4403}" srcOrd="109" destOrd="0" presId="urn:microsoft.com/office/officeart/2005/8/layout/cycle2"/>
    <dgm:cxn modelId="{C1CFD6CB-BE79-4C2D-8077-649BEE7C7C03}" type="presParOf" srcId="{68B82B71-7F1E-4CF8-8C49-4D16824A4403}" destId="{99C6831E-F1ED-4F52-BD2B-D763030A6103}" srcOrd="0" destOrd="0" presId="urn:microsoft.com/office/officeart/2005/8/layout/cycle2"/>
    <dgm:cxn modelId="{D86E19AD-A7C2-4140-8962-134D997F855F}" type="presParOf" srcId="{6E1917D1-72B2-48ED-9EA9-09657A7320E1}" destId="{16872D96-2163-4962-971E-37406B5197C3}" srcOrd="110" destOrd="0" presId="urn:microsoft.com/office/officeart/2005/8/layout/cycle2"/>
    <dgm:cxn modelId="{4E49DCC4-022F-4B70-9D3A-92018C8FF3E0}" type="presParOf" srcId="{6E1917D1-72B2-48ED-9EA9-09657A7320E1}" destId="{B21E8EFC-E3BB-4E2F-AED8-2198F8ABCB4E}" srcOrd="111" destOrd="0" presId="urn:microsoft.com/office/officeart/2005/8/layout/cycle2"/>
    <dgm:cxn modelId="{020883C6-4723-4BC8-AB62-B965C6F50465}" type="presParOf" srcId="{B21E8EFC-E3BB-4E2F-AED8-2198F8ABCB4E}" destId="{1D8C078C-CC7D-4388-811D-71AF2963749B}" srcOrd="0" destOrd="0" presId="urn:microsoft.com/office/officeart/2005/8/layout/cycle2"/>
    <dgm:cxn modelId="{B8232C4D-BBFD-4CBA-A861-CA500985EEA6}" type="presParOf" srcId="{6E1917D1-72B2-48ED-9EA9-09657A7320E1}" destId="{CC2E5CBF-F81E-4177-B6DB-BBC82044BCC0}" srcOrd="112" destOrd="0" presId="urn:microsoft.com/office/officeart/2005/8/layout/cycle2"/>
    <dgm:cxn modelId="{CB4E05AE-2A49-49E2-AEA2-80953FAFA6B8}" type="presParOf" srcId="{6E1917D1-72B2-48ED-9EA9-09657A7320E1}" destId="{D76CEFD4-71DB-45C2-9046-95D260946125}" srcOrd="113" destOrd="0" presId="urn:microsoft.com/office/officeart/2005/8/layout/cycle2"/>
    <dgm:cxn modelId="{95561BD7-CA60-4AF8-A12D-D85777228ECD}" type="presParOf" srcId="{D76CEFD4-71DB-45C2-9046-95D260946125}" destId="{1BFCACFE-39C1-4042-8000-8E09BACF3DC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D6226C-0E9C-4446-B10B-089B0CBA69E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631EA09-384F-4E49-9DA5-6E5AAC731CC0}">
      <dgm:prSet phldrT="[Text]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GB" sz="1200" b="0" dirty="0" smtClean="0"/>
            <a:t>0</a:t>
          </a:r>
          <a:endParaRPr lang="en-GB" sz="1200" b="0" dirty="0"/>
        </a:p>
      </dgm:t>
    </dgm:pt>
    <dgm:pt modelId="{9BACE314-44BD-4A06-A78B-275C3AE8BE3F}" type="parTrans" cxnId="{308917E0-B028-488C-8926-D34609D5F075}">
      <dgm:prSet/>
      <dgm:spPr/>
      <dgm:t>
        <a:bodyPr/>
        <a:lstStyle/>
        <a:p>
          <a:endParaRPr lang="en-GB"/>
        </a:p>
      </dgm:t>
    </dgm:pt>
    <dgm:pt modelId="{5413246D-0B36-41AD-BC82-0E85F3D2B0A7}" type="sibTrans" cxnId="{308917E0-B028-488C-8926-D34609D5F075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67E6506D-7576-4326-BA48-F89A6CEC6394}">
      <dgm:prSet phldrT="[Text]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GB" sz="1200" b="0" dirty="0" smtClean="0"/>
            <a:t>43</a:t>
          </a:r>
          <a:endParaRPr lang="en-GB" sz="1200" b="0" dirty="0"/>
        </a:p>
      </dgm:t>
    </dgm:pt>
    <dgm:pt modelId="{828E9CA4-1132-415B-97BF-B735E4000D5D}" type="parTrans" cxnId="{C5F0CC6B-8C6F-4D68-8461-FB7D6A9C88EB}">
      <dgm:prSet/>
      <dgm:spPr/>
      <dgm:t>
        <a:bodyPr/>
        <a:lstStyle/>
        <a:p>
          <a:endParaRPr lang="en-GB"/>
        </a:p>
      </dgm:t>
    </dgm:pt>
    <dgm:pt modelId="{B6950D35-116C-4E8C-9146-A79812C5FB9B}" type="sibTrans" cxnId="{C5F0CC6B-8C6F-4D68-8461-FB7D6A9C88EB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FDF527F6-8FA1-4187-B76D-EA1DE082BD41}">
      <dgm:prSet phldrT="[Text]" custT="1"/>
      <dgm:spPr>
        <a:ln>
          <a:noFill/>
        </a:ln>
      </dgm:spPr>
      <dgm:t>
        <a:bodyPr/>
        <a:lstStyle/>
        <a:p>
          <a:r>
            <a:rPr lang="en-GB" sz="1200" b="0" dirty="0" smtClean="0"/>
            <a:t>44</a:t>
          </a:r>
          <a:endParaRPr lang="en-GB" sz="1200" b="0" dirty="0"/>
        </a:p>
      </dgm:t>
    </dgm:pt>
    <dgm:pt modelId="{7A1244F2-B6F5-4A7D-A103-EB6A7FD1EF57}" type="parTrans" cxnId="{8C55DDB2-B970-4162-BD5A-FB1C31A709D4}">
      <dgm:prSet/>
      <dgm:spPr/>
      <dgm:t>
        <a:bodyPr/>
        <a:lstStyle/>
        <a:p>
          <a:endParaRPr lang="en-GB"/>
        </a:p>
      </dgm:t>
    </dgm:pt>
    <dgm:pt modelId="{7491EBBB-7D6B-422D-B543-48AB5BAD7C7A}" type="sibTrans" cxnId="{8C55DDB2-B970-4162-BD5A-FB1C31A709D4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BD44F889-351E-4FA3-AF7D-AC8F0C1FFE61}">
      <dgm:prSet phldrT="[Text]" custT="1"/>
      <dgm:spPr>
        <a:ln>
          <a:noFill/>
        </a:ln>
      </dgm:spPr>
      <dgm:t>
        <a:bodyPr/>
        <a:lstStyle/>
        <a:p>
          <a:r>
            <a:rPr lang="en-GB" sz="1200" b="0" dirty="0" smtClean="0"/>
            <a:t>45</a:t>
          </a:r>
          <a:endParaRPr lang="en-GB" sz="1200" b="0" dirty="0"/>
        </a:p>
      </dgm:t>
    </dgm:pt>
    <dgm:pt modelId="{37110B0A-4ED6-4F9B-82AF-9B3D19D0EC13}" type="parTrans" cxnId="{094957B6-6992-43D9-A7EE-9E467AEF3351}">
      <dgm:prSet/>
      <dgm:spPr/>
      <dgm:t>
        <a:bodyPr/>
        <a:lstStyle/>
        <a:p>
          <a:endParaRPr lang="en-GB"/>
        </a:p>
      </dgm:t>
    </dgm:pt>
    <dgm:pt modelId="{7FB8FE9C-564F-4A3F-9077-7DF848CEE8E7}" type="sibTrans" cxnId="{094957B6-6992-43D9-A7EE-9E467AEF3351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50C658E9-5FD9-46CC-9B75-6AE8FDCC4ADB}">
      <dgm:prSet phldrT="[Text]" custT="1"/>
      <dgm:spPr>
        <a:ln>
          <a:noFill/>
        </a:ln>
      </dgm:spPr>
      <dgm:t>
        <a:bodyPr/>
        <a:lstStyle/>
        <a:p>
          <a:r>
            <a:rPr lang="en-GB" sz="1200" b="0" dirty="0" smtClean="0"/>
            <a:t>46</a:t>
          </a:r>
          <a:endParaRPr lang="en-GB" sz="1200" b="0" dirty="0"/>
        </a:p>
      </dgm:t>
    </dgm:pt>
    <dgm:pt modelId="{A393504D-C5B1-46B0-B447-DED0211DCCC4}" type="parTrans" cxnId="{761B4BBE-E83E-4883-8A86-0E779AC6F289}">
      <dgm:prSet/>
      <dgm:spPr/>
      <dgm:t>
        <a:bodyPr/>
        <a:lstStyle/>
        <a:p>
          <a:endParaRPr lang="en-GB"/>
        </a:p>
      </dgm:t>
    </dgm:pt>
    <dgm:pt modelId="{DD7B2979-DFB3-458A-AECA-4D3605893BDC}" type="sibTrans" cxnId="{761B4BBE-E83E-4883-8A86-0E779AC6F289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EF19D07D-9F1E-402D-B9F7-AA3341BD1292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GB" sz="1200" b="0" dirty="0" smtClean="0"/>
            <a:t>1</a:t>
          </a:r>
          <a:endParaRPr lang="en-GB" sz="1200" b="0" dirty="0"/>
        </a:p>
      </dgm:t>
    </dgm:pt>
    <dgm:pt modelId="{F8C99189-6E05-460D-9245-54CE9A09807C}" type="parTrans" cxnId="{C469C299-6FA4-4EA3-9E22-8572B47482F9}">
      <dgm:prSet/>
      <dgm:spPr/>
      <dgm:t>
        <a:bodyPr/>
        <a:lstStyle/>
        <a:p>
          <a:endParaRPr lang="en-GB"/>
        </a:p>
      </dgm:t>
    </dgm:pt>
    <dgm:pt modelId="{8A0573C2-7769-496E-9F54-D97907F58480}" type="sibTrans" cxnId="{C469C299-6FA4-4EA3-9E22-8572B47482F9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893FF463-419D-42E4-B14E-279B03312D69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2</a:t>
          </a:r>
          <a:endParaRPr lang="en-GB" sz="1200" b="0" dirty="0"/>
        </a:p>
      </dgm:t>
    </dgm:pt>
    <dgm:pt modelId="{7BF7D755-C3E7-4768-9D11-A2A59E2B7EB7}" type="parTrans" cxnId="{46EF2783-3ACE-489B-ADF3-311D22A77F44}">
      <dgm:prSet/>
      <dgm:spPr/>
      <dgm:t>
        <a:bodyPr/>
        <a:lstStyle/>
        <a:p>
          <a:endParaRPr lang="en-GB"/>
        </a:p>
      </dgm:t>
    </dgm:pt>
    <dgm:pt modelId="{6CB48E0C-8D11-4032-B81E-CA9669FFC550}" type="sibTrans" cxnId="{46EF2783-3ACE-489B-ADF3-311D22A77F44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2B90A115-EC2D-4BE6-9BC3-6C05886C17CE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GB" sz="1200" b="0" dirty="0" smtClean="0"/>
            <a:t>3</a:t>
          </a:r>
          <a:endParaRPr lang="en-GB" sz="1200" b="0" dirty="0"/>
        </a:p>
      </dgm:t>
    </dgm:pt>
    <dgm:pt modelId="{D5466947-F4B6-463C-BA8F-E5E163556073}" type="parTrans" cxnId="{EF80243C-2508-4E04-A5D4-76F41410971B}">
      <dgm:prSet/>
      <dgm:spPr/>
      <dgm:t>
        <a:bodyPr/>
        <a:lstStyle/>
        <a:p>
          <a:endParaRPr lang="en-GB"/>
        </a:p>
      </dgm:t>
    </dgm:pt>
    <dgm:pt modelId="{104027FB-96B2-444E-AA40-09A9F0236DE8}" type="sibTrans" cxnId="{EF80243C-2508-4E04-A5D4-76F41410971B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8035E8C2-5067-4601-B91F-69465C1D6520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4</a:t>
          </a:r>
          <a:endParaRPr lang="en-GB" sz="1200" b="0" dirty="0"/>
        </a:p>
      </dgm:t>
    </dgm:pt>
    <dgm:pt modelId="{38AAE3DC-A4CB-4B68-96AC-521A4571E043}" type="parTrans" cxnId="{8C18CD08-C914-452F-BBFE-0C1AE907CA23}">
      <dgm:prSet/>
      <dgm:spPr/>
      <dgm:t>
        <a:bodyPr/>
        <a:lstStyle/>
        <a:p>
          <a:endParaRPr lang="en-GB"/>
        </a:p>
      </dgm:t>
    </dgm:pt>
    <dgm:pt modelId="{A2A3FFF9-2D01-40C1-8B69-A6F6FD3B05B1}" type="sibTrans" cxnId="{8C18CD08-C914-452F-BBFE-0C1AE907CA23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0C68BB15-0E08-48E6-9E29-FC2F0EE4CF1D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5</a:t>
          </a:r>
          <a:endParaRPr lang="en-GB" sz="1200" b="0" dirty="0"/>
        </a:p>
      </dgm:t>
    </dgm:pt>
    <dgm:pt modelId="{31CE0030-5972-46C3-BA20-8B9031257571}" type="parTrans" cxnId="{3FF9A4AF-5E30-451D-ABED-4F60AE516BEE}">
      <dgm:prSet/>
      <dgm:spPr/>
      <dgm:t>
        <a:bodyPr/>
        <a:lstStyle/>
        <a:p>
          <a:endParaRPr lang="en-GB"/>
        </a:p>
      </dgm:t>
    </dgm:pt>
    <dgm:pt modelId="{F34F0D1C-CBCD-4482-B0C9-6BE63495829B}" type="sibTrans" cxnId="{3FF9A4AF-5E30-451D-ABED-4F60AE516BEE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E7BA85B5-703F-4D9E-8EC6-34A0F32697B9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6</a:t>
          </a:r>
          <a:endParaRPr lang="en-GB" sz="1200" b="0" dirty="0"/>
        </a:p>
      </dgm:t>
    </dgm:pt>
    <dgm:pt modelId="{F709C801-B97D-409A-B246-ED32550AE4D5}" type="parTrans" cxnId="{FAFC22CB-E3C3-4077-B00C-432432982E0D}">
      <dgm:prSet/>
      <dgm:spPr/>
      <dgm:t>
        <a:bodyPr/>
        <a:lstStyle/>
        <a:p>
          <a:endParaRPr lang="en-GB"/>
        </a:p>
      </dgm:t>
    </dgm:pt>
    <dgm:pt modelId="{6CC9C172-70AB-4D91-8747-157BFD4D4761}" type="sibTrans" cxnId="{FAFC22CB-E3C3-4077-B00C-432432982E0D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E7E98015-6310-40C0-A20A-5F8E0F5F38B8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7</a:t>
          </a:r>
          <a:endParaRPr lang="en-GB" sz="1200" b="0" dirty="0"/>
        </a:p>
      </dgm:t>
    </dgm:pt>
    <dgm:pt modelId="{E81A7C4D-0370-4D8C-B5BC-398CE14CEA18}" type="parTrans" cxnId="{BB5A1A45-8F45-4D15-8D24-15676542B57A}">
      <dgm:prSet/>
      <dgm:spPr/>
      <dgm:t>
        <a:bodyPr/>
        <a:lstStyle/>
        <a:p>
          <a:endParaRPr lang="en-GB"/>
        </a:p>
      </dgm:t>
    </dgm:pt>
    <dgm:pt modelId="{D528184D-A2C1-4026-A35A-2381ED727155}" type="sibTrans" cxnId="{BB5A1A45-8F45-4D15-8D24-15676542B57A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6B45EFDB-2D30-401D-AA70-58AED01E4C73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8</a:t>
          </a:r>
          <a:endParaRPr lang="en-GB" sz="1200" b="0" dirty="0"/>
        </a:p>
      </dgm:t>
    </dgm:pt>
    <dgm:pt modelId="{75BA204A-42E4-470B-9D4B-1BD394C6378E}" type="parTrans" cxnId="{DEA85923-CA18-4801-903A-060C193ED47C}">
      <dgm:prSet/>
      <dgm:spPr/>
      <dgm:t>
        <a:bodyPr/>
        <a:lstStyle/>
        <a:p>
          <a:endParaRPr lang="en-GB"/>
        </a:p>
      </dgm:t>
    </dgm:pt>
    <dgm:pt modelId="{DA5BBC23-6243-4D84-99F8-3A4EC2B88594}" type="sibTrans" cxnId="{DEA85923-CA18-4801-903A-060C193ED47C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292A4BC9-2298-4EC8-A2AC-D316E819494C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9</a:t>
          </a:r>
          <a:endParaRPr lang="en-GB" sz="1200" b="0" dirty="0"/>
        </a:p>
      </dgm:t>
    </dgm:pt>
    <dgm:pt modelId="{7A5AE14C-B821-4E04-BFCD-E1CF62219DFA}" type="parTrans" cxnId="{E1CB7945-7056-43CF-8006-7AC8E5A99154}">
      <dgm:prSet/>
      <dgm:spPr/>
      <dgm:t>
        <a:bodyPr/>
        <a:lstStyle/>
        <a:p>
          <a:endParaRPr lang="en-GB"/>
        </a:p>
      </dgm:t>
    </dgm:pt>
    <dgm:pt modelId="{88C80CC6-AE53-4FAD-99B2-00866BCC11E1}" type="sibTrans" cxnId="{E1CB7945-7056-43CF-8006-7AC8E5A99154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5661470F-265E-48A1-ADC6-2AA6B13BCA99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10</a:t>
          </a:r>
          <a:endParaRPr lang="en-GB" sz="1200" b="0" dirty="0"/>
        </a:p>
      </dgm:t>
    </dgm:pt>
    <dgm:pt modelId="{38895FF8-7F28-499D-A61F-AB458676D623}" type="parTrans" cxnId="{723CB50A-A411-4FF7-BFCA-BBEBACF14E82}">
      <dgm:prSet/>
      <dgm:spPr/>
      <dgm:t>
        <a:bodyPr/>
        <a:lstStyle/>
        <a:p>
          <a:endParaRPr lang="en-GB"/>
        </a:p>
      </dgm:t>
    </dgm:pt>
    <dgm:pt modelId="{64EBE2A3-4E1D-49F9-9EF6-98CCF62AD541}" type="sibTrans" cxnId="{723CB50A-A411-4FF7-BFCA-BBEBACF14E82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B332B0F8-51B3-4270-A0B5-44C97134D9DC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11</a:t>
          </a:r>
          <a:endParaRPr lang="en-GB" sz="1200" b="0" dirty="0"/>
        </a:p>
      </dgm:t>
    </dgm:pt>
    <dgm:pt modelId="{D1428DFC-99E0-4E6A-BE68-84D386E99036}" type="parTrans" cxnId="{9078C6DF-5145-4C1A-8179-0ECDD3AE8DB2}">
      <dgm:prSet/>
      <dgm:spPr/>
      <dgm:t>
        <a:bodyPr/>
        <a:lstStyle/>
        <a:p>
          <a:endParaRPr lang="en-GB"/>
        </a:p>
      </dgm:t>
    </dgm:pt>
    <dgm:pt modelId="{346603EF-0744-4312-BF15-17E4355C3C1A}" type="sibTrans" cxnId="{9078C6DF-5145-4C1A-8179-0ECDD3AE8DB2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4B6B7580-3E54-4922-A746-04AA2A7A42F7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12</a:t>
          </a:r>
          <a:endParaRPr lang="en-GB" sz="1200" b="0" dirty="0"/>
        </a:p>
      </dgm:t>
    </dgm:pt>
    <dgm:pt modelId="{8AFA89B7-099E-496D-BB97-A66B066EC4FA}" type="parTrans" cxnId="{DFFCA0BE-AC66-4F25-ABEA-C03335B0E684}">
      <dgm:prSet/>
      <dgm:spPr/>
      <dgm:t>
        <a:bodyPr/>
        <a:lstStyle/>
        <a:p>
          <a:endParaRPr lang="en-GB"/>
        </a:p>
      </dgm:t>
    </dgm:pt>
    <dgm:pt modelId="{700A5096-8261-4487-8CE5-7191EDBA037C}" type="sibTrans" cxnId="{DFFCA0BE-AC66-4F25-ABEA-C03335B0E684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8C0191D0-1BAD-470A-8C48-D6A778DB316C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GB" sz="1200" b="0" dirty="0" smtClean="0"/>
            <a:t>13</a:t>
          </a:r>
          <a:endParaRPr lang="en-GB" sz="1200" b="0" dirty="0"/>
        </a:p>
      </dgm:t>
    </dgm:pt>
    <dgm:pt modelId="{C9F913F6-F521-41C5-BF28-8A7F8F0B1B52}" type="parTrans" cxnId="{332D4112-6627-423A-9334-41A9B0E2D934}">
      <dgm:prSet/>
      <dgm:spPr/>
      <dgm:t>
        <a:bodyPr/>
        <a:lstStyle/>
        <a:p>
          <a:endParaRPr lang="en-GB"/>
        </a:p>
      </dgm:t>
    </dgm:pt>
    <dgm:pt modelId="{97319C64-2EF7-4BFD-9773-A0BCAB9268F2}" type="sibTrans" cxnId="{332D4112-6627-423A-9334-41A9B0E2D934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77E21993-D98D-4D8E-92F9-5236BF59CF39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14</a:t>
          </a:r>
          <a:endParaRPr lang="en-GB" sz="1200" b="0" dirty="0"/>
        </a:p>
      </dgm:t>
    </dgm:pt>
    <dgm:pt modelId="{83C2625A-A416-498A-B13A-AA0ED0D3A85A}" type="parTrans" cxnId="{3A0B2E9F-7A1F-4A97-99D3-CE617C46AF70}">
      <dgm:prSet/>
      <dgm:spPr/>
      <dgm:t>
        <a:bodyPr/>
        <a:lstStyle/>
        <a:p>
          <a:endParaRPr lang="en-GB"/>
        </a:p>
      </dgm:t>
    </dgm:pt>
    <dgm:pt modelId="{E4CBBC3D-7E1F-4B54-993A-1F6495A8566A}" type="sibTrans" cxnId="{3A0B2E9F-7A1F-4A97-99D3-CE617C46AF70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B770F4E8-BC74-40BE-AD44-3751B56976F1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15</a:t>
          </a:r>
          <a:endParaRPr lang="en-GB" sz="1200" b="0" dirty="0"/>
        </a:p>
      </dgm:t>
    </dgm:pt>
    <dgm:pt modelId="{E0459A52-3AE2-4431-AB6A-E7BBF08BCBFD}" type="parTrans" cxnId="{5B753499-7F5E-4C3B-BF0D-8E47E4B9ECE0}">
      <dgm:prSet/>
      <dgm:spPr/>
      <dgm:t>
        <a:bodyPr/>
        <a:lstStyle/>
        <a:p>
          <a:endParaRPr lang="en-GB"/>
        </a:p>
      </dgm:t>
    </dgm:pt>
    <dgm:pt modelId="{76CDEB35-0D96-4989-B6AC-1B57281AA114}" type="sibTrans" cxnId="{5B753499-7F5E-4C3B-BF0D-8E47E4B9ECE0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529DC77F-5EBD-4646-9F97-39BBBAFAD807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16</a:t>
          </a:r>
          <a:endParaRPr lang="en-GB" sz="1200" b="0" dirty="0"/>
        </a:p>
      </dgm:t>
    </dgm:pt>
    <dgm:pt modelId="{3BFBAADA-ACFD-4B4A-B539-7638CD92A93E}" type="parTrans" cxnId="{F859DBDB-D323-4FBE-8E7F-9F444A2A1887}">
      <dgm:prSet/>
      <dgm:spPr/>
      <dgm:t>
        <a:bodyPr/>
        <a:lstStyle/>
        <a:p>
          <a:endParaRPr lang="en-GB"/>
        </a:p>
      </dgm:t>
    </dgm:pt>
    <dgm:pt modelId="{EE50B6EE-B0C8-47F8-8649-EDC2E770ADB7}" type="sibTrans" cxnId="{F859DBDB-D323-4FBE-8E7F-9F444A2A1887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2E17CDD9-E465-4AE4-9BB0-6EA4FFA20B2D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17</a:t>
          </a:r>
          <a:endParaRPr lang="en-GB" sz="1200" b="0" dirty="0"/>
        </a:p>
      </dgm:t>
    </dgm:pt>
    <dgm:pt modelId="{9B53E3A8-9224-449A-B9BE-2D1327721278}" type="parTrans" cxnId="{059E1197-155E-4244-9282-C42855783A50}">
      <dgm:prSet/>
      <dgm:spPr/>
      <dgm:t>
        <a:bodyPr/>
        <a:lstStyle/>
        <a:p>
          <a:endParaRPr lang="en-GB"/>
        </a:p>
      </dgm:t>
    </dgm:pt>
    <dgm:pt modelId="{5B6C0962-0E10-47D1-AF22-E1A9B8B7914F}" type="sibTrans" cxnId="{059E1197-155E-4244-9282-C42855783A50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D87AD57B-DCFF-4E81-8B92-9DB2FEFF4E88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18</a:t>
          </a:r>
          <a:endParaRPr lang="en-GB" sz="1200" b="0" dirty="0"/>
        </a:p>
      </dgm:t>
    </dgm:pt>
    <dgm:pt modelId="{5B2915FB-9DD9-47E8-9A23-E5FF0695B94A}" type="parTrans" cxnId="{65DD0CC7-D8B6-44FF-83A6-303593AAF1D2}">
      <dgm:prSet/>
      <dgm:spPr/>
      <dgm:t>
        <a:bodyPr/>
        <a:lstStyle/>
        <a:p>
          <a:endParaRPr lang="en-GB"/>
        </a:p>
      </dgm:t>
    </dgm:pt>
    <dgm:pt modelId="{76F7D46E-5D6F-4CA2-A987-1700481908EA}" type="sibTrans" cxnId="{65DD0CC7-D8B6-44FF-83A6-303593AAF1D2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DF7CF7C7-099E-4D08-85E8-94130AEE9F55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19</a:t>
          </a:r>
          <a:endParaRPr lang="en-GB" sz="1200" b="0" dirty="0"/>
        </a:p>
      </dgm:t>
    </dgm:pt>
    <dgm:pt modelId="{695A32BA-BC93-49FC-92EA-FC8B7E3F758D}" type="parTrans" cxnId="{3C4BB11E-63C0-437D-9756-E5B729B32F17}">
      <dgm:prSet/>
      <dgm:spPr/>
      <dgm:t>
        <a:bodyPr/>
        <a:lstStyle/>
        <a:p>
          <a:endParaRPr lang="en-GB"/>
        </a:p>
      </dgm:t>
    </dgm:pt>
    <dgm:pt modelId="{0B70942A-C84E-4D84-A356-608C3CCBF4A5}" type="sibTrans" cxnId="{3C4BB11E-63C0-437D-9756-E5B729B32F17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592DFC2A-0D08-4CF0-86DF-3F0AE6C3AAF0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20</a:t>
          </a:r>
          <a:endParaRPr lang="en-GB" sz="1200" b="0" dirty="0"/>
        </a:p>
      </dgm:t>
    </dgm:pt>
    <dgm:pt modelId="{C432A58C-E49C-45F7-9813-FACE7572CA7A}" type="parTrans" cxnId="{DA3762DB-CD62-4307-9859-726BAD263D2D}">
      <dgm:prSet/>
      <dgm:spPr/>
      <dgm:t>
        <a:bodyPr/>
        <a:lstStyle/>
        <a:p>
          <a:endParaRPr lang="en-GB"/>
        </a:p>
      </dgm:t>
    </dgm:pt>
    <dgm:pt modelId="{791D3595-B1B6-4199-A257-6531EE550107}" type="sibTrans" cxnId="{DA3762DB-CD62-4307-9859-726BAD263D2D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610B33A0-FDBA-43E0-A81E-C5795BA0CE57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21</a:t>
          </a:r>
          <a:endParaRPr lang="en-GB" sz="1200" b="0" dirty="0"/>
        </a:p>
      </dgm:t>
    </dgm:pt>
    <dgm:pt modelId="{E69E1851-FEC1-4B08-B9D5-918E23CC38FD}" type="parTrans" cxnId="{CC8B0D73-09EC-469E-B747-0D3A9DA0E9F7}">
      <dgm:prSet/>
      <dgm:spPr/>
      <dgm:t>
        <a:bodyPr/>
        <a:lstStyle/>
        <a:p>
          <a:endParaRPr lang="en-GB"/>
        </a:p>
      </dgm:t>
    </dgm:pt>
    <dgm:pt modelId="{402F7149-5E38-4E39-958B-2B52520F427C}" type="sibTrans" cxnId="{CC8B0D73-09EC-469E-B747-0D3A9DA0E9F7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3CD821D1-34B2-4D45-AD56-20058DD4CACC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22</a:t>
          </a:r>
          <a:endParaRPr lang="en-GB" sz="1200" b="0" dirty="0"/>
        </a:p>
      </dgm:t>
    </dgm:pt>
    <dgm:pt modelId="{A62D77EC-57ED-4695-AA0F-B5DE10386D33}" type="parTrans" cxnId="{040B3CB9-8DA4-41DB-923F-FDD4C9890891}">
      <dgm:prSet/>
      <dgm:spPr/>
      <dgm:t>
        <a:bodyPr/>
        <a:lstStyle/>
        <a:p>
          <a:endParaRPr lang="en-GB"/>
        </a:p>
      </dgm:t>
    </dgm:pt>
    <dgm:pt modelId="{A70D084C-1E40-4C46-BF70-A7197DCF840C}" type="sibTrans" cxnId="{040B3CB9-8DA4-41DB-923F-FDD4C9890891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59F0C8AA-3E84-4A05-8C24-A27E954CD924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23</a:t>
          </a:r>
          <a:endParaRPr lang="en-GB" sz="1200" b="0" dirty="0"/>
        </a:p>
      </dgm:t>
    </dgm:pt>
    <dgm:pt modelId="{3289236B-E279-48BC-87CA-A823EF00F286}" type="parTrans" cxnId="{7C326255-12F4-45C1-BF57-B360369F43FC}">
      <dgm:prSet/>
      <dgm:spPr/>
      <dgm:t>
        <a:bodyPr/>
        <a:lstStyle/>
        <a:p>
          <a:endParaRPr lang="en-GB"/>
        </a:p>
      </dgm:t>
    </dgm:pt>
    <dgm:pt modelId="{5C367F75-B445-4632-8B30-F4F1D57C039E}" type="sibTrans" cxnId="{7C326255-12F4-45C1-BF57-B360369F43FC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3D23EDF5-4205-4FF2-AB1E-B076940C37EA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24</a:t>
          </a:r>
          <a:endParaRPr lang="en-GB" sz="1200" b="0" dirty="0"/>
        </a:p>
      </dgm:t>
    </dgm:pt>
    <dgm:pt modelId="{B9D44C6D-967F-4B92-8844-283A9B56364E}" type="parTrans" cxnId="{DDD95399-CDAF-4967-AFB5-A2F022F79D18}">
      <dgm:prSet/>
      <dgm:spPr/>
      <dgm:t>
        <a:bodyPr/>
        <a:lstStyle/>
        <a:p>
          <a:endParaRPr lang="en-GB"/>
        </a:p>
      </dgm:t>
    </dgm:pt>
    <dgm:pt modelId="{D307B47E-7680-4FC0-B297-4B1702B44E4F}" type="sibTrans" cxnId="{DDD95399-CDAF-4967-AFB5-A2F022F79D18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49CE420A-6680-478A-8832-1847CD8FBE6C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25</a:t>
          </a:r>
          <a:endParaRPr lang="en-GB" sz="1200" b="0" dirty="0"/>
        </a:p>
      </dgm:t>
    </dgm:pt>
    <dgm:pt modelId="{78A56004-B1D8-42A9-81D2-0AC8794E189B}" type="parTrans" cxnId="{EE157F5F-3A0C-4065-BCEB-1E9AE8085DB5}">
      <dgm:prSet/>
      <dgm:spPr/>
      <dgm:t>
        <a:bodyPr/>
        <a:lstStyle/>
        <a:p>
          <a:endParaRPr lang="en-GB"/>
        </a:p>
      </dgm:t>
    </dgm:pt>
    <dgm:pt modelId="{D9BF8DC6-ACE2-49D5-A4AF-2CD9F5B32722}" type="sibTrans" cxnId="{EE157F5F-3A0C-4065-BCEB-1E9AE8085DB5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3B06BEE1-6895-44C8-A760-53F2DBCEE02F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26</a:t>
          </a:r>
          <a:endParaRPr lang="en-GB" sz="1200" b="0" dirty="0"/>
        </a:p>
      </dgm:t>
    </dgm:pt>
    <dgm:pt modelId="{EF8BAE84-D67B-4BF7-9FD8-3E82F2886B18}" type="parTrans" cxnId="{0C134189-A3A1-44A1-A918-1DA39C132628}">
      <dgm:prSet/>
      <dgm:spPr/>
      <dgm:t>
        <a:bodyPr/>
        <a:lstStyle/>
        <a:p>
          <a:endParaRPr lang="en-GB"/>
        </a:p>
      </dgm:t>
    </dgm:pt>
    <dgm:pt modelId="{919E5B1F-B32A-415B-98DD-18F231C706AC}" type="sibTrans" cxnId="{0C134189-A3A1-44A1-A918-1DA39C132628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1B624820-4009-42E5-BFEF-533A9D573815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27</a:t>
          </a:r>
          <a:endParaRPr lang="en-GB" sz="1200" b="0" dirty="0"/>
        </a:p>
      </dgm:t>
    </dgm:pt>
    <dgm:pt modelId="{D12EDA8F-5504-4B40-B2FA-793207ECC0BE}" type="parTrans" cxnId="{7DED8D11-1A31-4363-80D7-75D2918CEDF3}">
      <dgm:prSet/>
      <dgm:spPr/>
      <dgm:t>
        <a:bodyPr/>
        <a:lstStyle/>
        <a:p>
          <a:endParaRPr lang="en-GB"/>
        </a:p>
      </dgm:t>
    </dgm:pt>
    <dgm:pt modelId="{16278C2C-6AE2-4EF7-8D21-9D19CB308BBF}" type="sibTrans" cxnId="{7DED8D11-1A31-4363-80D7-75D2918CEDF3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F8C00AA3-A12D-4638-93AD-28DFF9B27302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28</a:t>
          </a:r>
          <a:endParaRPr lang="en-GB" sz="1200" b="0" dirty="0"/>
        </a:p>
      </dgm:t>
    </dgm:pt>
    <dgm:pt modelId="{0F4B76EE-C69F-4EF3-A1E7-73E6517B61B7}" type="parTrans" cxnId="{4C61E763-864C-4817-9F5B-90D46B116CF5}">
      <dgm:prSet/>
      <dgm:spPr/>
      <dgm:t>
        <a:bodyPr/>
        <a:lstStyle/>
        <a:p>
          <a:endParaRPr lang="en-GB"/>
        </a:p>
      </dgm:t>
    </dgm:pt>
    <dgm:pt modelId="{A62657BF-4F8A-4FAD-A897-FFEA28F3DF16}" type="sibTrans" cxnId="{4C61E763-864C-4817-9F5B-90D46B116CF5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074FC7F5-07B9-4560-8DA6-7BDCB2904131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29</a:t>
          </a:r>
          <a:endParaRPr lang="en-GB" sz="1200" b="0" dirty="0"/>
        </a:p>
      </dgm:t>
    </dgm:pt>
    <dgm:pt modelId="{23F8CE32-EB87-4BA4-9397-0B0EE8CC1F3B}" type="parTrans" cxnId="{F350B0A4-5C8A-45DF-9289-573070C09C6D}">
      <dgm:prSet/>
      <dgm:spPr/>
      <dgm:t>
        <a:bodyPr/>
        <a:lstStyle/>
        <a:p>
          <a:endParaRPr lang="en-GB"/>
        </a:p>
      </dgm:t>
    </dgm:pt>
    <dgm:pt modelId="{AA309CB6-F410-47BF-9100-A79178969621}" type="sibTrans" cxnId="{F350B0A4-5C8A-45DF-9289-573070C09C6D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C603D07F-4F94-40B3-96CF-38147F05E05C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30</a:t>
          </a:r>
          <a:endParaRPr lang="en-GB" sz="1200" b="0" dirty="0"/>
        </a:p>
      </dgm:t>
    </dgm:pt>
    <dgm:pt modelId="{50BB70FD-C565-4EC1-B408-89995CD4FE69}" type="parTrans" cxnId="{CABF7748-7083-4CD3-8659-9ABC29FA429A}">
      <dgm:prSet/>
      <dgm:spPr/>
      <dgm:t>
        <a:bodyPr/>
        <a:lstStyle/>
        <a:p>
          <a:endParaRPr lang="en-GB"/>
        </a:p>
      </dgm:t>
    </dgm:pt>
    <dgm:pt modelId="{4765E60F-3332-40CE-8BEA-905E428A340A}" type="sibTrans" cxnId="{CABF7748-7083-4CD3-8659-9ABC29FA429A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650E1934-3317-4758-8EB2-C3ADDC7625CC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31</a:t>
          </a:r>
          <a:endParaRPr lang="en-GB" sz="1200" b="0" dirty="0"/>
        </a:p>
      </dgm:t>
    </dgm:pt>
    <dgm:pt modelId="{24AE61EB-8CA2-4EF5-AFF9-3360B7390AF2}" type="parTrans" cxnId="{771C839E-2580-4BF2-B33C-FA9B08F24FDE}">
      <dgm:prSet/>
      <dgm:spPr/>
      <dgm:t>
        <a:bodyPr/>
        <a:lstStyle/>
        <a:p>
          <a:endParaRPr lang="en-GB"/>
        </a:p>
      </dgm:t>
    </dgm:pt>
    <dgm:pt modelId="{8A3AE008-F0DB-4098-9012-617D12C3337E}" type="sibTrans" cxnId="{771C839E-2580-4BF2-B33C-FA9B08F24FDE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BAE1B012-56AB-4BF4-BD63-9683D78FEDE8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GB" sz="1200" b="0" dirty="0" smtClean="0"/>
            <a:t>32</a:t>
          </a:r>
          <a:endParaRPr lang="en-GB" sz="1200" b="0" dirty="0"/>
        </a:p>
      </dgm:t>
    </dgm:pt>
    <dgm:pt modelId="{46833959-3694-4FBD-B2B3-C1D7CEA55D72}" type="parTrans" cxnId="{44DA27BA-27DB-49B8-BC69-D954680DE0F4}">
      <dgm:prSet/>
      <dgm:spPr/>
      <dgm:t>
        <a:bodyPr/>
        <a:lstStyle/>
        <a:p>
          <a:endParaRPr lang="en-GB"/>
        </a:p>
      </dgm:t>
    </dgm:pt>
    <dgm:pt modelId="{680F69A0-F988-4210-88FA-F4759217B6BC}" type="sibTrans" cxnId="{44DA27BA-27DB-49B8-BC69-D954680DE0F4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722EF634-7F9A-4921-A171-A67064918FDC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33</a:t>
          </a:r>
          <a:endParaRPr lang="en-GB" sz="1200" b="0" dirty="0"/>
        </a:p>
      </dgm:t>
    </dgm:pt>
    <dgm:pt modelId="{CC6A0C49-3DE8-437E-82CD-5E1834222258}" type="parTrans" cxnId="{7A89D4C3-B191-47EA-87BC-6DD4EA3DC9B5}">
      <dgm:prSet/>
      <dgm:spPr/>
      <dgm:t>
        <a:bodyPr/>
        <a:lstStyle/>
        <a:p>
          <a:endParaRPr lang="en-GB"/>
        </a:p>
      </dgm:t>
    </dgm:pt>
    <dgm:pt modelId="{E56CB49F-F880-4F79-97F4-B0305BBBB199}" type="sibTrans" cxnId="{7A89D4C3-B191-47EA-87BC-6DD4EA3DC9B5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41F5B56B-B17D-4FA2-9D5E-D00C4AB23CB6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34</a:t>
          </a:r>
          <a:endParaRPr lang="en-GB" sz="1200" b="0" dirty="0"/>
        </a:p>
      </dgm:t>
    </dgm:pt>
    <dgm:pt modelId="{25C8459C-F4AF-4B96-A101-53F5F1499DD5}" type="parTrans" cxnId="{D571136E-DB72-4656-9B25-C0038274F2C5}">
      <dgm:prSet/>
      <dgm:spPr/>
      <dgm:t>
        <a:bodyPr/>
        <a:lstStyle/>
        <a:p>
          <a:endParaRPr lang="en-GB"/>
        </a:p>
      </dgm:t>
    </dgm:pt>
    <dgm:pt modelId="{16B8D394-CE5C-4657-9B7A-BC46A273574F}" type="sibTrans" cxnId="{D571136E-DB72-4656-9B25-C0038274F2C5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7D11B310-D2F5-4567-8AE6-5B87B49354B6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35</a:t>
          </a:r>
          <a:endParaRPr lang="en-GB" sz="1200" b="0" dirty="0"/>
        </a:p>
      </dgm:t>
    </dgm:pt>
    <dgm:pt modelId="{369C8240-45FB-4763-9877-BC4E85A4BE52}" type="parTrans" cxnId="{88E50BA2-E7FD-4F63-80C8-9000E5C5C653}">
      <dgm:prSet/>
      <dgm:spPr/>
      <dgm:t>
        <a:bodyPr/>
        <a:lstStyle/>
        <a:p>
          <a:endParaRPr lang="en-GB"/>
        </a:p>
      </dgm:t>
    </dgm:pt>
    <dgm:pt modelId="{7389DE4E-F135-49FC-A601-2B8ED2885B5C}" type="sibTrans" cxnId="{88E50BA2-E7FD-4F63-80C8-9000E5C5C653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299925D1-087B-43E1-95AA-0E972828CFF8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GB" sz="1200" b="0" dirty="0" smtClean="0"/>
            <a:t>36</a:t>
          </a:r>
          <a:endParaRPr lang="en-GB" sz="1200" b="0" dirty="0"/>
        </a:p>
      </dgm:t>
    </dgm:pt>
    <dgm:pt modelId="{4907FBC1-6D23-427C-8ABD-A7883D6F5AD0}" type="parTrans" cxnId="{5273D5EE-3BA1-4F1D-9737-B17B82CA4F70}">
      <dgm:prSet/>
      <dgm:spPr/>
      <dgm:t>
        <a:bodyPr/>
        <a:lstStyle/>
        <a:p>
          <a:endParaRPr lang="en-GB"/>
        </a:p>
      </dgm:t>
    </dgm:pt>
    <dgm:pt modelId="{8349F247-AE09-417E-9840-8F48742C28DB}" type="sibTrans" cxnId="{5273D5EE-3BA1-4F1D-9737-B17B82CA4F70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4544582B-7E50-4336-852F-2612B50ED1DC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37</a:t>
          </a:r>
          <a:endParaRPr lang="en-GB" sz="1200" b="0" dirty="0"/>
        </a:p>
      </dgm:t>
    </dgm:pt>
    <dgm:pt modelId="{C5110BFB-1C31-42BA-968B-FF6DCF48512D}" type="parTrans" cxnId="{B114A956-B1C7-407D-BA3D-8B0D01FFE8EB}">
      <dgm:prSet/>
      <dgm:spPr/>
      <dgm:t>
        <a:bodyPr/>
        <a:lstStyle/>
        <a:p>
          <a:endParaRPr lang="en-GB"/>
        </a:p>
      </dgm:t>
    </dgm:pt>
    <dgm:pt modelId="{0334FAAE-72EA-4510-9E14-35F31F266E36}" type="sibTrans" cxnId="{B114A956-B1C7-407D-BA3D-8B0D01FFE8EB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4A17AA6D-BE27-410D-B55E-3B4EF73C7C30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38</a:t>
          </a:r>
          <a:endParaRPr lang="en-GB" sz="1200" b="0" dirty="0"/>
        </a:p>
      </dgm:t>
    </dgm:pt>
    <dgm:pt modelId="{6AD7AB12-B7F8-4D6D-AD4B-4784325A6B55}" type="parTrans" cxnId="{61F6AE3F-2AE6-4F8D-A175-DFC1E9802A1B}">
      <dgm:prSet/>
      <dgm:spPr/>
      <dgm:t>
        <a:bodyPr/>
        <a:lstStyle/>
        <a:p>
          <a:endParaRPr lang="en-GB"/>
        </a:p>
      </dgm:t>
    </dgm:pt>
    <dgm:pt modelId="{59D5D238-B195-494D-A861-42531CA99F84}" type="sibTrans" cxnId="{61F6AE3F-2AE6-4F8D-A175-DFC1E9802A1B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EF8EE735-4D61-4DB2-915B-E3137E2B5B03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39</a:t>
          </a:r>
          <a:endParaRPr lang="en-GB" sz="1200" b="0" dirty="0"/>
        </a:p>
      </dgm:t>
    </dgm:pt>
    <dgm:pt modelId="{CF501385-78BC-4EAC-AA22-B2E674692F71}" type="parTrans" cxnId="{083700FC-77E3-431D-85CA-364D2917DCAE}">
      <dgm:prSet/>
      <dgm:spPr/>
      <dgm:t>
        <a:bodyPr/>
        <a:lstStyle/>
        <a:p>
          <a:endParaRPr lang="en-GB"/>
        </a:p>
      </dgm:t>
    </dgm:pt>
    <dgm:pt modelId="{CE954B60-78A5-4725-9196-7B7916E76B8E}" type="sibTrans" cxnId="{083700FC-77E3-431D-85CA-364D2917DCAE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01AB7A8C-AC91-4405-AC05-78B5AD180357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40</a:t>
          </a:r>
          <a:endParaRPr lang="en-GB" sz="1200" b="0" dirty="0"/>
        </a:p>
      </dgm:t>
    </dgm:pt>
    <dgm:pt modelId="{B3C7EDC5-7E69-4288-A8A1-71FBA9715FC5}" type="parTrans" cxnId="{7907E5ED-7655-44D7-817E-C09B792CEDFB}">
      <dgm:prSet/>
      <dgm:spPr/>
      <dgm:t>
        <a:bodyPr/>
        <a:lstStyle/>
        <a:p>
          <a:endParaRPr lang="en-GB"/>
        </a:p>
      </dgm:t>
    </dgm:pt>
    <dgm:pt modelId="{ED7EB8A1-4849-40DA-9315-5EC0CBB0EEB9}" type="sibTrans" cxnId="{7907E5ED-7655-44D7-817E-C09B792CEDFB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E769CD18-1C73-4CC0-AA9B-83F546631D6B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41</a:t>
          </a:r>
          <a:endParaRPr lang="en-GB" sz="1200" b="0" dirty="0"/>
        </a:p>
      </dgm:t>
    </dgm:pt>
    <dgm:pt modelId="{710D9BF8-C161-466D-AD95-76F2D1C145FC}" type="parTrans" cxnId="{76A3DD96-FBBB-465F-A524-3728A850B674}">
      <dgm:prSet/>
      <dgm:spPr/>
      <dgm:t>
        <a:bodyPr/>
        <a:lstStyle/>
        <a:p>
          <a:endParaRPr lang="en-GB"/>
        </a:p>
      </dgm:t>
    </dgm:pt>
    <dgm:pt modelId="{33FEB768-3C21-466B-A974-A41B66C758E0}" type="sibTrans" cxnId="{76A3DD96-FBBB-465F-A524-3728A850B674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38CCE728-CE74-4E38-ABFA-1EB2FEF1ABC5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42</a:t>
          </a:r>
          <a:endParaRPr lang="en-GB" sz="1200" b="0" dirty="0"/>
        </a:p>
      </dgm:t>
    </dgm:pt>
    <dgm:pt modelId="{EF193DD6-AAD6-4CFD-8A5A-CFF19C085AEA}" type="parTrans" cxnId="{53A3B6FD-5D8E-48ED-B21B-44AA307DDD6E}">
      <dgm:prSet/>
      <dgm:spPr/>
      <dgm:t>
        <a:bodyPr/>
        <a:lstStyle/>
        <a:p>
          <a:endParaRPr lang="en-GB"/>
        </a:p>
      </dgm:t>
    </dgm:pt>
    <dgm:pt modelId="{9CB49EAF-DCBF-4086-8A4C-13451D7962F8}" type="sibTrans" cxnId="{53A3B6FD-5D8E-48ED-B21B-44AA307DDD6E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2FB23B76-7D2D-4A28-9CF1-18A0142D4B37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47</a:t>
          </a:r>
          <a:endParaRPr lang="en-GB" sz="1200" b="0" dirty="0"/>
        </a:p>
      </dgm:t>
    </dgm:pt>
    <dgm:pt modelId="{0D6ED588-7BAF-407C-9A96-7BF88634F2C2}" type="parTrans" cxnId="{DBAEEE9C-DA7A-473E-9E83-D5EAEA4F3B59}">
      <dgm:prSet/>
      <dgm:spPr/>
      <dgm:t>
        <a:bodyPr/>
        <a:lstStyle/>
        <a:p>
          <a:endParaRPr lang="en-GB"/>
        </a:p>
      </dgm:t>
    </dgm:pt>
    <dgm:pt modelId="{2E718EDC-B4A6-40D0-B8B0-C849FAB31490}" type="sibTrans" cxnId="{DBAEEE9C-DA7A-473E-9E83-D5EAEA4F3B59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862881CD-A538-4C8A-BC21-EC9D1CA5A9AC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48</a:t>
          </a:r>
          <a:endParaRPr lang="en-GB" sz="1200" b="0" dirty="0"/>
        </a:p>
      </dgm:t>
    </dgm:pt>
    <dgm:pt modelId="{F12452BC-17C7-4D3B-8168-64DD9A9CD5D8}" type="parTrans" cxnId="{68C82AEC-5D68-4799-8968-7FD9B8412429}">
      <dgm:prSet/>
      <dgm:spPr/>
      <dgm:t>
        <a:bodyPr/>
        <a:lstStyle/>
        <a:p>
          <a:endParaRPr lang="en-GB"/>
        </a:p>
      </dgm:t>
    </dgm:pt>
    <dgm:pt modelId="{5C7BA44B-ED4F-4A12-AEF9-A09CF417198D}" type="sibTrans" cxnId="{68C82AEC-5D68-4799-8968-7FD9B8412429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73DC9377-31E6-4430-AA32-0125BC83D7B6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49</a:t>
          </a:r>
          <a:endParaRPr lang="en-GB" sz="1200" b="0" dirty="0"/>
        </a:p>
      </dgm:t>
    </dgm:pt>
    <dgm:pt modelId="{A9138C8D-1F36-4529-8864-C3536D9A9C9E}" type="parTrans" cxnId="{5AD85066-B3C2-4940-948B-61A645C091D3}">
      <dgm:prSet/>
      <dgm:spPr/>
      <dgm:t>
        <a:bodyPr/>
        <a:lstStyle/>
        <a:p>
          <a:endParaRPr lang="en-GB"/>
        </a:p>
      </dgm:t>
    </dgm:pt>
    <dgm:pt modelId="{733C3870-9D9D-400D-92C0-56EF257D13F5}" type="sibTrans" cxnId="{5AD85066-B3C2-4940-948B-61A645C091D3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190D1A5E-E378-4996-92B9-24EE2210473A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50</a:t>
          </a:r>
          <a:endParaRPr lang="en-GB" sz="1200" b="0" dirty="0"/>
        </a:p>
      </dgm:t>
    </dgm:pt>
    <dgm:pt modelId="{5400F374-3C5D-4F7F-8E0F-1DE2B2ED2AB1}" type="parTrans" cxnId="{3D6A12EF-D64A-475C-AD2E-9E97F35B7148}">
      <dgm:prSet/>
      <dgm:spPr/>
      <dgm:t>
        <a:bodyPr/>
        <a:lstStyle/>
        <a:p>
          <a:endParaRPr lang="en-GB"/>
        </a:p>
      </dgm:t>
    </dgm:pt>
    <dgm:pt modelId="{0F3739D2-9482-49CC-9FEA-C8AA39B2734B}" type="sibTrans" cxnId="{3D6A12EF-D64A-475C-AD2E-9E97F35B7148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CAA900CB-B6AF-4493-BB4D-72906DC188E5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51</a:t>
          </a:r>
          <a:endParaRPr lang="en-GB" sz="1200" b="0" dirty="0"/>
        </a:p>
      </dgm:t>
    </dgm:pt>
    <dgm:pt modelId="{D226F0C0-7FAD-48D4-8EF5-16591E5F6418}" type="parTrans" cxnId="{C5854E06-C96B-4D0A-B988-9E2B51128C3B}">
      <dgm:prSet/>
      <dgm:spPr/>
      <dgm:t>
        <a:bodyPr/>
        <a:lstStyle/>
        <a:p>
          <a:endParaRPr lang="en-GB"/>
        </a:p>
      </dgm:t>
    </dgm:pt>
    <dgm:pt modelId="{C2C3F4FB-C039-43E6-9FDA-09F6524659F9}" type="sibTrans" cxnId="{C5854E06-C96B-4D0A-B988-9E2B51128C3B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460D5B03-0D4D-4405-90CB-A6B07EF3D60B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GB" sz="1200" b="0" dirty="0" smtClean="0"/>
            <a:t>52</a:t>
          </a:r>
          <a:endParaRPr lang="en-GB" sz="1200" b="0" dirty="0"/>
        </a:p>
      </dgm:t>
    </dgm:pt>
    <dgm:pt modelId="{1A8CE23F-3C1B-4F8C-8506-E3CFB5BF7E70}" type="parTrans" cxnId="{9796CC5E-8428-400F-B50A-C8B036F287F4}">
      <dgm:prSet/>
      <dgm:spPr/>
      <dgm:t>
        <a:bodyPr/>
        <a:lstStyle/>
        <a:p>
          <a:endParaRPr lang="en-GB"/>
        </a:p>
      </dgm:t>
    </dgm:pt>
    <dgm:pt modelId="{95C46336-6B23-4E8E-AADF-EDB37D616F4A}" type="sibTrans" cxnId="{9796CC5E-8428-400F-B50A-C8B036F287F4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B115C155-5127-44F6-92A8-7A75EDF4F7A0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53</a:t>
          </a:r>
          <a:endParaRPr lang="en-GB" sz="1200" b="0" dirty="0"/>
        </a:p>
      </dgm:t>
    </dgm:pt>
    <dgm:pt modelId="{05FE0ABA-3562-4293-A048-C9B49F4C2EF8}" type="parTrans" cxnId="{85190271-601B-4A2E-8908-CE7EF86DBFF4}">
      <dgm:prSet/>
      <dgm:spPr/>
      <dgm:t>
        <a:bodyPr/>
        <a:lstStyle/>
        <a:p>
          <a:endParaRPr lang="en-GB"/>
        </a:p>
      </dgm:t>
    </dgm:pt>
    <dgm:pt modelId="{A6FA6074-5E4D-463E-87BA-336F3074EB85}" type="sibTrans" cxnId="{85190271-601B-4A2E-8908-CE7EF86DBFF4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5F0E0657-D41A-40F7-A68A-291A9BE41E02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54</a:t>
          </a:r>
          <a:endParaRPr lang="en-GB" sz="1200" b="0" dirty="0"/>
        </a:p>
      </dgm:t>
    </dgm:pt>
    <dgm:pt modelId="{8A6D8EBA-68C8-4CE9-807D-EABAED73712F}" type="parTrans" cxnId="{DA07D841-D604-4FD7-B66E-5E903F59450E}">
      <dgm:prSet/>
      <dgm:spPr/>
      <dgm:t>
        <a:bodyPr/>
        <a:lstStyle/>
        <a:p>
          <a:endParaRPr lang="en-GB"/>
        </a:p>
      </dgm:t>
    </dgm:pt>
    <dgm:pt modelId="{E9CE0D31-B515-41E4-809D-0CDC19F3C183}" type="sibTrans" cxnId="{DA07D841-D604-4FD7-B66E-5E903F59450E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0DC48E26-6B73-47C9-A0DC-0BBF10E2AB3F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55</a:t>
          </a:r>
          <a:endParaRPr lang="en-GB" sz="1200" b="0" dirty="0"/>
        </a:p>
      </dgm:t>
    </dgm:pt>
    <dgm:pt modelId="{F277BF42-167A-4D07-BCC0-AC6A5913CAE4}" type="parTrans" cxnId="{D1BAFFB7-7061-4837-9793-476A27D094FA}">
      <dgm:prSet/>
      <dgm:spPr/>
      <dgm:t>
        <a:bodyPr/>
        <a:lstStyle/>
        <a:p>
          <a:endParaRPr lang="en-GB"/>
        </a:p>
      </dgm:t>
    </dgm:pt>
    <dgm:pt modelId="{C02D2CFF-B973-4D7C-9163-F9954D653A99}" type="sibTrans" cxnId="{D1BAFFB7-7061-4837-9793-476A27D094FA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E4379A05-2D8F-4558-899F-9C31F6B59962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56</a:t>
          </a:r>
          <a:endParaRPr lang="en-GB" sz="1200" b="0" dirty="0"/>
        </a:p>
      </dgm:t>
    </dgm:pt>
    <dgm:pt modelId="{EA95B3D9-E26C-41AB-A402-129CF1AA0957}" type="parTrans" cxnId="{3D373A02-A7F2-408C-A365-10A360662B92}">
      <dgm:prSet/>
      <dgm:spPr/>
      <dgm:t>
        <a:bodyPr/>
        <a:lstStyle/>
        <a:p>
          <a:endParaRPr lang="en-GB"/>
        </a:p>
      </dgm:t>
    </dgm:pt>
    <dgm:pt modelId="{DC329744-7441-4238-AB12-D63E83224C5F}" type="sibTrans" cxnId="{3D373A02-A7F2-408C-A365-10A360662B92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6E1917D1-72B2-48ED-9EA9-09657A7320E1}" type="pres">
      <dgm:prSet presAssocID="{B4D6226C-0E9C-4446-B10B-089B0CBA69E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2F70849-18F1-4980-9A94-F350966AEFDD}" type="pres">
      <dgm:prSet presAssocID="{0631EA09-384F-4E49-9DA5-6E5AAC731CC0}" presName="node" presStyleLbl="node1" presStyleIdx="0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A7F6E3-E3A5-4FB8-AC05-CFF3F38A2884}" type="pres">
      <dgm:prSet presAssocID="{5413246D-0B36-41AD-BC82-0E85F3D2B0A7}" presName="sibTrans" presStyleLbl="sibTrans2D1" presStyleIdx="0" presStyleCnt="57" custScaleX="90909" custScaleY="90909"/>
      <dgm:spPr/>
      <dgm:t>
        <a:bodyPr/>
        <a:lstStyle/>
        <a:p>
          <a:endParaRPr lang="en-GB"/>
        </a:p>
      </dgm:t>
    </dgm:pt>
    <dgm:pt modelId="{EB8CA93D-7D17-4B36-99E3-2A2C11E1ABAE}" type="pres">
      <dgm:prSet presAssocID="{5413246D-0B36-41AD-BC82-0E85F3D2B0A7}" presName="connectorText" presStyleLbl="sibTrans2D1" presStyleIdx="0" presStyleCnt="57"/>
      <dgm:spPr/>
      <dgm:t>
        <a:bodyPr/>
        <a:lstStyle/>
        <a:p>
          <a:endParaRPr lang="en-GB"/>
        </a:p>
      </dgm:t>
    </dgm:pt>
    <dgm:pt modelId="{F9ACD8B4-BCAE-41A9-9E9F-6A8B0091C969}" type="pres">
      <dgm:prSet presAssocID="{EF19D07D-9F1E-402D-B9F7-AA3341BD1292}" presName="node" presStyleLbl="node1" presStyleIdx="1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FE9197-F0A2-4E27-8144-177199267D62}" type="pres">
      <dgm:prSet presAssocID="{8A0573C2-7769-496E-9F54-D97907F58480}" presName="sibTrans" presStyleLbl="sibTrans2D1" presStyleIdx="1" presStyleCnt="57" custScaleX="90909" custScaleY="90909"/>
      <dgm:spPr/>
      <dgm:t>
        <a:bodyPr/>
        <a:lstStyle/>
        <a:p>
          <a:endParaRPr lang="en-GB"/>
        </a:p>
      </dgm:t>
    </dgm:pt>
    <dgm:pt modelId="{A5BEA809-F904-4AE6-97BA-054C6B87A35D}" type="pres">
      <dgm:prSet presAssocID="{8A0573C2-7769-496E-9F54-D97907F58480}" presName="connectorText" presStyleLbl="sibTrans2D1" presStyleIdx="1" presStyleCnt="57"/>
      <dgm:spPr/>
      <dgm:t>
        <a:bodyPr/>
        <a:lstStyle/>
        <a:p>
          <a:endParaRPr lang="en-GB"/>
        </a:p>
      </dgm:t>
    </dgm:pt>
    <dgm:pt modelId="{A8A7A5F0-BC18-4D3D-858B-4F5BDDFB0A11}" type="pres">
      <dgm:prSet presAssocID="{893FF463-419D-42E4-B14E-279B03312D69}" presName="node" presStyleLbl="node1" presStyleIdx="2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0BD80B-9F3A-4ECD-8830-CF141CF4BAE3}" type="pres">
      <dgm:prSet presAssocID="{6CB48E0C-8D11-4032-B81E-CA9669FFC550}" presName="sibTrans" presStyleLbl="sibTrans2D1" presStyleIdx="2" presStyleCnt="57" custScaleX="90909" custScaleY="90909"/>
      <dgm:spPr/>
      <dgm:t>
        <a:bodyPr/>
        <a:lstStyle/>
        <a:p>
          <a:endParaRPr lang="en-GB"/>
        </a:p>
      </dgm:t>
    </dgm:pt>
    <dgm:pt modelId="{C64711E5-F628-4E1C-ABC9-1B81AB242B9A}" type="pres">
      <dgm:prSet presAssocID="{6CB48E0C-8D11-4032-B81E-CA9669FFC550}" presName="connectorText" presStyleLbl="sibTrans2D1" presStyleIdx="2" presStyleCnt="57"/>
      <dgm:spPr/>
      <dgm:t>
        <a:bodyPr/>
        <a:lstStyle/>
        <a:p>
          <a:endParaRPr lang="en-GB"/>
        </a:p>
      </dgm:t>
    </dgm:pt>
    <dgm:pt modelId="{DDC569A2-FE68-40B7-A910-8318E3D1B33C}" type="pres">
      <dgm:prSet presAssocID="{2B90A115-EC2D-4BE6-9BC3-6C05886C17CE}" presName="node" presStyleLbl="node1" presStyleIdx="3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75D7D1-BDFB-401C-A57B-63106783ABDC}" type="pres">
      <dgm:prSet presAssocID="{104027FB-96B2-444E-AA40-09A9F0236DE8}" presName="sibTrans" presStyleLbl="sibTrans2D1" presStyleIdx="3" presStyleCnt="57" custScaleX="90909" custScaleY="90909"/>
      <dgm:spPr/>
      <dgm:t>
        <a:bodyPr/>
        <a:lstStyle/>
        <a:p>
          <a:endParaRPr lang="en-GB"/>
        </a:p>
      </dgm:t>
    </dgm:pt>
    <dgm:pt modelId="{2C4E9E8E-DBE7-4621-B4CE-161A2AF1A3D8}" type="pres">
      <dgm:prSet presAssocID="{104027FB-96B2-444E-AA40-09A9F0236DE8}" presName="connectorText" presStyleLbl="sibTrans2D1" presStyleIdx="3" presStyleCnt="57"/>
      <dgm:spPr/>
      <dgm:t>
        <a:bodyPr/>
        <a:lstStyle/>
        <a:p>
          <a:endParaRPr lang="en-GB"/>
        </a:p>
      </dgm:t>
    </dgm:pt>
    <dgm:pt modelId="{46D0345F-2401-4907-BD4F-6EBFE842BECE}" type="pres">
      <dgm:prSet presAssocID="{8035E8C2-5067-4601-B91F-69465C1D6520}" presName="node" presStyleLbl="node1" presStyleIdx="4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A5025EF-649F-4628-ACAA-DDEC14213ED6}" type="pres">
      <dgm:prSet presAssocID="{A2A3FFF9-2D01-40C1-8B69-A6F6FD3B05B1}" presName="sibTrans" presStyleLbl="sibTrans2D1" presStyleIdx="4" presStyleCnt="57" custScaleX="90909" custScaleY="90909"/>
      <dgm:spPr/>
      <dgm:t>
        <a:bodyPr/>
        <a:lstStyle/>
        <a:p>
          <a:endParaRPr lang="en-GB"/>
        </a:p>
      </dgm:t>
    </dgm:pt>
    <dgm:pt modelId="{C1A50815-4BB7-4E68-8F4E-A05B5B102370}" type="pres">
      <dgm:prSet presAssocID="{A2A3FFF9-2D01-40C1-8B69-A6F6FD3B05B1}" presName="connectorText" presStyleLbl="sibTrans2D1" presStyleIdx="4" presStyleCnt="57"/>
      <dgm:spPr/>
      <dgm:t>
        <a:bodyPr/>
        <a:lstStyle/>
        <a:p>
          <a:endParaRPr lang="en-GB"/>
        </a:p>
      </dgm:t>
    </dgm:pt>
    <dgm:pt modelId="{2A891259-A708-4608-9AEC-D6689BE2E39B}" type="pres">
      <dgm:prSet presAssocID="{0C68BB15-0E08-48E6-9E29-FC2F0EE4CF1D}" presName="node" presStyleLbl="node1" presStyleIdx="5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89D0AF-EDD4-4787-BB2E-6CB8EFFEFC32}" type="pres">
      <dgm:prSet presAssocID="{F34F0D1C-CBCD-4482-B0C9-6BE63495829B}" presName="sibTrans" presStyleLbl="sibTrans2D1" presStyleIdx="5" presStyleCnt="57" custScaleX="90909" custScaleY="90909"/>
      <dgm:spPr/>
      <dgm:t>
        <a:bodyPr/>
        <a:lstStyle/>
        <a:p>
          <a:endParaRPr lang="en-GB"/>
        </a:p>
      </dgm:t>
    </dgm:pt>
    <dgm:pt modelId="{1116743C-AD54-4265-AB08-5D0E37884A75}" type="pres">
      <dgm:prSet presAssocID="{F34F0D1C-CBCD-4482-B0C9-6BE63495829B}" presName="connectorText" presStyleLbl="sibTrans2D1" presStyleIdx="5" presStyleCnt="57"/>
      <dgm:spPr/>
      <dgm:t>
        <a:bodyPr/>
        <a:lstStyle/>
        <a:p>
          <a:endParaRPr lang="en-GB"/>
        </a:p>
      </dgm:t>
    </dgm:pt>
    <dgm:pt modelId="{0DAC5310-28CF-4161-A74E-6B5EB27B23D0}" type="pres">
      <dgm:prSet presAssocID="{E7BA85B5-703F-4D9E-8EC6-34A0F32697B9}" presName="node" presStyleLbl="node1" presStyleIdx="6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B731F02-ADCE-4690-9354-26221F826413}" type="pres">
      <dgm:prSet presAssocID="{6CC9C172-70AB-4D91-8747-157BFD4D4761}" presName="sibTrans" presStyleLbl="sibTrans2D1" presStyleIdx="6" presStyleCnt="57" custScaleX="90909" custScaleY="90909"/>
      <dgm:spPr/>
      <dgm:t>
        <a:bodyPr/>
        <a:lstStyle/>
        <a:p>
          <a:endParaRPr lang="en-GB"/>
        </a:p>
      </dgm:t>
    </dgm:pt>
    <dgm:pt modelId="{C0727345-6962-4E10-9C13-1943309EF9C2}" type="pres">
      <dgm:prSet presAssocID="{6CC9C172-70AB-4D91-8747-157BFD4D4761}" presName="connectorText" presStyleLbl="sibTrans2D1" presStyleIdx="6" presStyleCnt="57"/>
      <dgm:spPr/>
      <dgm:t>
        <a:bodyPr/>
        <a:lstStyle/>
        <a:p>
          <a:endParaRPr lang="en-GB"/>
        </a:p>
      </dgm:t>
    </dgm:pt>
    <dgm:pt modelId="{FD0057CE-F716-45EE-B526-FD761AF2F6E4}" type="pres">
      <dgm:prSet presAssocID="{E7E98015-6310-40C0-A20A-5F8E0F5F38B8}" presName="node" presStyleLbl="node1" presStyleIdx="7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876971-2A37-4316-AF91-10112B31ECE3}" type="pres">
      <dgm:prSet presAssocID="{D528184D-A2C1-4026-A35A-2381ED727155}" presName="sibTrans" presStyleLbl="sibTrans2D1" presStyleIdx="7" presStyleCnt="57" custScaleX="90909" custScaleY="90909"/>
      <dgm:spPr/>
      <dgm:t>
        <a:bodyPr/>
        <a:lstStyle/>
        <a:p>
          <a:endParaRPr lang="en-GB"/>
        </a:p>
      </dgm:t>
    </dgm:pt>
    <dgm:pt modelId="{4D8340B9-58A5-44C0-A700-8CBBECE4E9DE}" type="pres">
      <dgm:prSet presAssocID="{D528184D-A2C1-4026-A35A-2381ED727155}" presName="connectorText" presStyleLbl="sibTrans2D1" presStyleIdx="7" presStyleCnt="57"/>
      <dgm:spPr/>
      <dgm:t>
        <a:bodyPr/>
        <a:lstStyle/>
        <a:p>
          <a:endParaRPr lang="en-GB"/>
        </a:p>
      </dgm:t>
    </dgm:pt>
    <dgm:pt modelId="{5697EB47-0F00-44D9-9B15-FBFF399FF918}" type="pres">
      <dgm:prSet presAssocID="{6B45EFDB-2D30-401D-AA70-58AED01E4C73}" presName="node" presStyleLbl="node1" presStyleIdx="8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F4D7EB-FED7-45E3-8BD6-DF30BF67A60E}" type="pres">
      <dgm:prSet presAssocID="{DA5BBC23-6243-4D84-99F8-3A4EC2B88594}" presName="sibTrans" presStyleLbl="sibTrans2D1" presStyleIdx="8" presStyleCnt="57" custScaleX="90909" custScaleY="90909"/>
      <dgm:spPr/>
      <dgm:t>
        <a:bodyPr/>
        <a:lstStyle/>
        <a:p>
          <a:endParaRPr lang="en-GB"/>
        </a:p>
      </dgm:t>
    </dgm:pt>
    <dgm:pt modelId="{C7FC304C-BF15-47C9-B641-1056328EA4A2}" type="pres">
      <dgm:prSet presAssocID="{DA5BBC23-6243-4D84-99F8-3A4EC2B88594}" presName="connectorText" presStyleLbl="sibTrans2D1" presStyleIdx="8" presStyleCnt="57"/>
      <dgm:spPr/>
      <dgm:t>
        <a:bodyPr/>
        <a:lstStyle/>
        <a:p>
          <a:endParaRPr lang="en-GB"/>
        </a:p>
      </dgm:t>
    </dgm:pt>
    <dgm:pt modelId="{A916E4B7-1FC3-4EA7-823C-B808CE740F6C}" type="pres">
      <dgm:prSet presAssocID="{292A4BC9-2298-4EC8-A2AC-D316E819494C}" presName="node" presStyleLbl="node1" presStyleIdx="9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A59AA6-5D92-4F1E-9750-ED36B993280E}" type="pres">
      <dgm:prSet presAssocID="{88C80CC6-AE53-4FAD-99B2-00866BCC11E1}" presName="sibTrans" presStyleLbl="sibTrans2D1" presStyleIdx="9" presStyleCnt="57" custScaleX="90909" custScaleY="90909"/>
      <dgm:spPr/>
      <dgm:t>
        <a:bodyPr/>
        <a:lstStyle/>
        <a:p>
          <a:endParaRPr lang="en-GB"/>
        </a:p>
      </dgm:t>
    </dgm:pt>
    <dgm:pt modelId="{B5885C57-8335-463F-9FD5-F4E9E6059986}" type="pres">
      <dgm:prSet presAssocID="{88C80CC6-AE53-4FAD-99B2-00866BCC11E1}" presName="connectorText" presStyleLbl="sibTrans2D1" presStyleIdx="9" presStyleCnt="57"/>
      <dgm:spPr/>
      <dgm:t>
        <a:bodyPr/>
        <a:lstStyle/>
        <a:p>
          <a:endParaRPr lang="en-GB"/>
        </a:p>
      </dgm:t>
    </dgm:pt>
    <dgm:pt modelId="{F65E270E-5F64-46F8-B60B-341C538CB5BC}" type="pres">
      <dgm:prSet presAssocID="{5661470F-265E-48A1-ADC6-2AA6B13BCA99}" presName="node" presStyleLbl="node1" presStyleIdx="10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096EC7-2767-4E56-8288-F0BB7D214EE0}" type="pres">
      <dgm:prSet presAssocID="{64EBE2A3-4E1D-49F9-9EF6-98CCF62AD541}" presName="sibTrans" presStyleLbl="sibTrans2D1" presStyleIdx="10" presStyleCnt="57" custScaleX="90909" custScaleY="90909"/>
      <dgm:spPr/>
      <dgm:t>
        <a:bodyPr/>
        <a:lstStyle/>
        <a:p>
          <a:endParaRPr lang="en-GB"/>
        </a:p>
      </dgm:t>
    </dgm:pt>
    <dgm:pt modelId="{B5F01464-0F09-40B4-B677-5598972DEA71}" type="pres">
      <dgm:prSet presAssocID="{64EBE2A3-4E1D-49F9-9EF6-98CCF62AD541}" presName="connectorText" presStyleLbl="sibTrans2D1" presStyleIdx="10" presStyleCnt="57"/>
      <dgm:spPr/>
      <dgm:t>
        <a:bodyPr/>
        <a:lstStyle/>
        <a:p>
          <a:endParaRPr lang="en-GB"/>
        </a:p>
      </dgm:t>
    </dgm:pt>
    <dgm:pt modelId="{FD921E5A-1484-466F-B06F-FC958EF0D564}" type="pres">
      <dgm:prSet presAssocID="{B332B0F8-51B3-4270-A0B5-44C97134D9DC}" presName="node" presStyleLbl="node1" presStyleIdx="11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4FCD01-DBDA-464F-B9EB-5D96A5BF48E9}" type="pres">
      <dgm:prSet presAssocID="{346603EF-0744-4312-BF15-17E4355C3C1A}" presName="sibTrans" presStyleLbl="sibTrans2D1" presStyleIdx="11" presStyleCnt="57" custScaleX="90909" custScaleY="90909"/>
      <dgm:spPr/>
      <dgm:t>
        <a:bodyPr/>
        <a:lstStyle/>
        <a:p>
          <a:endParaRPr lang="en-GB"/>
        </a:p>
      </dgm:t>
    </dgm:pt>
    <dgm:pt modelId="{DC103B6F-D824-4E89-92D2-99F3D98E7ADE}" type="pres">
      <dgm:prSet presAssocID="{346603EF-0744-4312-BF15-17E4355C3C1A}" presName="connectorText" presStyleLbl="sibTrans2D1" presStyleIdx="11" presStyleCnt="57"/>
      <dgm:spPr/>
      <dgm:t>
        <a:bodyPr/>
        <a:lstStyle/>
        <a:p>
          <a:endParaRPr lang="en-GB"/>
        </a:p>
      </dgm:t>
    </dgm:pt>
    <dgm:pt modelId="{8DE5CA29-60A1-48EA-B121-2DA65AB3D2E4}" type="pres">
      <dgm:prSet presAssocID="{4B6B7580-3E54-4922-A746-04AA2A7A42F7}" presName="node" presStyleLbl="node1" presStyleIdx="12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C5ED5E8-F71A-441D-9C9C-7E13B57868E0}" type="pres">
      <dgm:prSet presAssocID="{700A5096-8261-4487-8CE5-7191EDBA037C}" presName="sibTrans" presStyleLbl="sibTrans2D1" presStyleIdx="12" presStyleCnt="57" custScaleX="90909" custScaleY="90909"/>
      <dgm:spPr/>
      <dgm:t>
        <a:bodyPr/>
        <a:lstStyle/>
        <a:p>
          <a:endParaRPr lang="en-GB"/>
        </a:p>
      </dgm:t>
    </dgm:pt>
    <dgm:pt modelId="{49C86A15-291F-454B-B5E4-208A33209EFE}" type="pres">
      <dgm:prSet presAssocID="{700A5096-8261-4487-8CE5-7191EDBA037C}" presName="connectorText" presStyleLbl="sibTrans2D1" presStyleIdx="12" presStyleCnt="57"/>
      <dgm:spPr/>
      <dgm:t>
        <a:bodyPr/>
        <a:lstStyle/>
        <a:p>
          <a:endParaRPr lang="en-GB"/>
        </a:p>
      </dgm:t>
    </dgm:pt>
    <dgm:pt modelId="{0A8FC689-52D6-4397-AA31-4994E7084600}" type="pres">
      <dgm:prSet presAssocID="{8C0191D0-1BAD-470A-8C48-D6A778DB316C}" presName="node" presStyleLbl="node1" presStyleIdx="13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52F6BF-DBC5-4C77-858A-97F63E5E01A2}" type="pres">
      <dgm:prSet presAssocID="{97319C64-2EF7-4BFD-9773-A0BCAB9268F2}" presName="sibTrans" presStyleLbl="sibTrans2D1" presStyleIdx="13" presStyleCnt="57" custScaleX="90909" custScaleY="90909"/>
      <dgm:spPr/>
      <dgm:t>
        <a:bodyPr/>
        <a:lstStyle/>
        <a:p>
          <a:endParaRPr lang="en-GB"/>
        </a:p>
      </dgm:t>
    </dgm:pt>
    <dgm:pt modelId="{1AA69D2E-9F86-4F9B-A13D-202E97F22510}" type="pres">
      <dgm:prSet presAssocID="{97319C64-2EF7-4BFD-9773-A0BCAB9268F2}" presName="connectorText" presStyleLbl="sibTrans2D1" presStyleIdx="13" presStyleCnt="57"/>
      <dgm:spPr/>
      <dgm:t>
        <a:bodyPr/>
        <a:lstStyle/>
        <a:p>
          <a:endParaRPr lang="en-GB"/>
        </a:p>
      </dgm:t>
    </dgm:pt>
    <dgm:pt modelId="{FF732332-75EA-4342-9C06-6389C18CFAC2}" type="pres">
      <dgm:prSet presAssocID="{77E21993-D98D-4D8E-92F9-5236BF59CF39}" presName="node" presStyleLbl="node1" presStyleIdx="14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A342862-C942-41BE-B022-63D14E5F11E8}" type="pres">
      <dgm:prSet presAssocID="{E4CBBC3D-7E1F-4B54-993A-1F6495A8566A}" presName="sibTrans" presStyleLbl="sibTrans2D1" presStyleIdx="14" presStyleCnt="57" custScaleX="90909" custScaleY="90909"/>
      <dgm:spPr/>
      <dgm:t>
        <a:bodyPr/>
        <a:lstStyle/>
        <a:p>
          <a:endParaRPr lang="en-GB"/>
        </a:p>
      </dgm:t>
    </dgm:pt>
    <dgm:pt modelId="{5DB2EECB-1529-4ED6-B3A2-3DB3B80B5BF2}" type="pres">
      <dgm:prSet presAssocID="{E4CBBC3D-7E1F-4B54-993A-1F6495A8566A}" presName="connectorText" presStyleLbl="sibTrans2D1" presStyleIdx="14" presStyleCnt="57"/>
      <dgm:spPr/>
      <dgm:t>
        <a:bodyPr/>
        <a:lstStyle/>
        <a:p>
          <a:endParaRPr lang="en-GB"/>
        </a:p>
      </dgm:t>
    </dgm:pt>
    <dgm:pt modelId="{12F3E798-7E5A-4D25-AC3E-4C08D9C880DB}" type="pres">
      <dgm:prSet presAssocID="{B770F4E8-BC74-40BE-AD44-3751B56976F1}" presName="node" presStyleLbl="node1" presStyleIdx="15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616447-75D4-4E51-87EE-888BDB73CF2A}" type="pres">
      <dgm:prSet presAssocID="{76CDEB35-0D96-4989-B6AC-1B57281AA114}" presName="sibTrans" presStyleLbl="sibTrans2D1" presStyleIdx="15" presStyleCnt="57" custScaleX="90909" custScaleY="90909"/>
      <dgm:spPr/>
      <dgm:t>
        <a:bodyPr/>
        <a:lstStyle/>
        <a:p>
          <a:endParaRPr lang="en-GB"/>
        </a:p>
      </dgm:t>
    </dgm:pt>
    <dgm:pt modelId="{4E4C4E5D-C572-411C-A7B4-BD07EEAF9B36}" type="pres">
      <dgm:prSet presAssocID="{76CDEB35-0D96-4989-B6AC-1B57281AA114}" presName="connectorText" presStyleLbl="sibTrans2D1" presStyleIdx="15" presStyleCnt="57"/>
      <dgm:spPr/>
      <dgm:t>
        <a:bodyPr/>
        <a:lstStyle/>
        <a:p>
          <a:endParaRPr lang="en-GB"/>
        </a:p>
      </dgm:t>
    </dgm:pt>
    <dgm:pt modelId="{FC994590-2268-4BD9-998B-BF704C923656}" type="pres">
      <dgm:prSet presAssocID="{529DC77F-5EBD-4646-9F97-39BBBAFAD807}" presName="node" presStyleLbl="node1" presStyleIdx="16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156F77-3AF3-422C-9085-55A1C6F96A9D}" type="pres">
      <dgm:prSet presAssocID="{EE50B6EE-B0C8-47F8-8649-EDC2E770ADB7}" presName="sibTrans" presStyleLbl="sibTrans2D1" presStyleIdx="16" presStyleCnt="57" custScaleX="90909" custScaleY="90909"/>
      <dgm:spPr/>
      <dgm:t>
        <a:bodyPr/>
        <a:lstStyle/>
        <a:p>
          <a:endParaRPr lang="en-GB"/>
        </a:p>
      </dgm:t>
    </dgm:pt>
    <dgm:pt modelId="{E741A7B3-A4A8-45DF-BC5E-A04F43ABFB55}" type="pres">
      <dgm:prSet presAssocID="{EE50B6EE-B0C8-47F8-8649-EDC2E770ADB7}" presName="connectorText" presStyleLbl="sibTrans2D1" presStyleIdx="16" presStyleCnt="57"/>
      <dgm:spPr/>
      <dgm:t>
        <a:bodyPr/>
        <a:lstStyle/>
        <a:p>
          <a:endParaRPr lang="en-GB"/>
        </a:p>
      </dgm:t>
    </dgm:pt>
    <dgm:pt modelId="{5D487087-F9FE-453A-BA35-959420DFD6FE}" type="pres">
      <dgm:prSet presAssocID="{2E17CDD9-E465-4AE4-9BB0-6EA4FFA20B2D}" presName="node" presStyleLbl="node1" presStyleIdx="17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20121D7-F16D-484A-9343-9740493D80F4}" type="pres">
      <dgm:prSet presAssocID="{5B6C0962-0E10-47D1-AF22-E1A9B8B7914F}" presName="sibTrans" presStyleLbl="sibTrans2D1" presStyleIdx="17" presStyleCnt="57" custScaleX="90909" custScaleY="90909"/>
      <dgm:spPr/>
      <dgm:t>
        <a:bodyPr/>
        <a:lstStyle/>
        <a:p>
          <a:endParaRPr lang="en-GB"/>
        </a:p>
      </dgm:t>
    </dgm:pt>
    <dgm:pt modelId="{B2CF7B85-328F-4BDF-B627-D658C5BC0857}" type="pres">
      <dgm:prSet presAssocID="{5B6C0962-0E10-47D1-AF22-E1A9B8B7914F}" presName="connectorText" presStyleLbl="sibTrans2D1" presStyleIdx="17" presStyleCnt="57"/>
      <dgm:spPr/>
      <dgm:t>
        <a:bodyPr/>
        <a:lstStyle/>
        <a:p>
          <a:endParaRPr lang="en-GB"/>
        </a:p>
      </dgm:t>
    </dgm:pt>
    <dgm:pt modelId="{6F40FD5D-2003-444A-82B2-2F445C41962F}" type="pres">
      <dgm:prSet presAssocID="{D87AD57B-DCFF-4E81-8B92-9DB2FEFF4E88}" presName="node" presStyleLbl="node1" presStyleIdx="18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23FCD33-EA33-4EFE-8321-6CDA9A333CC0}" type="pres">
      <dgm:prSet presAssocID="{76F7D46E-5D6F-4CA2-A987-1700481908EA}" presName="sibTrans" presStyleLbl="sibTrans2D1" presStyleIdx="18" presStyleCnt="57" custScaleX="90909" custScaleY="90909"/>
      <dgm:spPr/>
      <dgm:t>
        <a:bodyPr/>
        <a:lstStyle/>
        <a:p>
          <a:endParaRPr lang="en-GB"/>
        </a:p>
      </dgm:t>
    </dgm:pt>
    <dgm:pt modelId="{828DF452-09E0-49E5-B3B3-A9B8FC6C9768}" type="pres">
      <dgm:prSet presAssocID="{76F7D46E-5D6F-4CA2-A987-1700481908EA}" presName="connectorText" presStyleLbl="sibTrans2D1" presStyleIdx="18" presStyleCnt="57"/>
      <dgm:spPr/>
      <dgm:t>
        <a:bodyPr/>
        <a:lstStyle/>
        <a:p>
          <a:endParaRPr lang="en-GB"/>
        </a:p>
      </dgm:t>
    </dgm:pt>
    <dgm:pt modelId="{89E0EE2D-55C4-4761-B278-F3131C36D045}" type="pres">
      <dgm:prSet presAssocID="{DF7CF7C7-099E-4D08-85E8-94130AEE9F55}" presName="node" presStyleLbl="node1" presStyleIdx="19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EE0F17-037E-4441-AAFD-6BABABB7CFA9}" type="pres">
      <dgm:prSet presAssocID="{0B70942A-C84E-4D84-A356-608C3CCBF4A5}" presName="sibTrans" presStyleLbl="sibTrans2D1" presStyleIdx="19" presStyleCnt="57" custScaleX="90909" custScaleY="90909"/>
      <dgm:spPr/>
      <dgm:t>
        <a:bodyPr/>
        <a:lstStyle/>
        <a:p>
          <a:endParaRPr lang="en-GB"/>
        </a:p>
      </dgm:t>
    </dgm:pt>
    <dgm:pt modelId="{D4386CBD-42CA-4980-A1AA-4A838A6F6EA2}" type="pres">
      <dgm:prSet presAssocID="{0B70942A-C84E-4D84-A356-608C3CCBF4A5}" presName="connectorText" presStyleLbl="sibTrans2D1" presStyleIdx="19" presStyleCnt="57"/>
      <dgm:spPr/>
      <dgm:t>
        <a:bodyPr/>
        <a:lstStyle/>
        <a:p>
          <a:endParaRPr lang="en-GB"/>
        </a:p>
      </dgm:t>
    </dgm:pt>
    <dgm:pt modelId="{71200A60-18A9-46F1-9C31-74F54E33C311}" type="pres">
      <dgm:prSet presAssocID="{592DFC2A-0D08-4CF0-86DF-3F0AE6C3AAF0}" presName="node" presStyleLbl="node1" presStyleIdx="20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A85E65-129D-474E-A60D-A633523AC56B}" type="pres">
      <dgm:prSet presAssocID="{791D3595-B1B6-4199-A257-6531EE550107}" presName="sibTrans" presStyleLbl="sibTrans2D1" presStyleIdx="20" presStyleCnt="57" custScaleX="90909" custScaleY="90909"/>
      <dgm:spPr/>
      <dgm:t>
        <a:bodyPr/>
        <a:lstStyle/>
        <a:p>
          <a:endParaRPr lang="en-GB"/>
        </a:p>
      </dgm:t>
    </dgm:pt>
    <dgm:pt modelId="{FBED84D8-BE3B-49B5-A2C1-7989EF9F913D}" type="pres">
      <dgm:prSet presAssocID="{791D3595-B1B6-4199-A257-6531EE550107}" presName="connectorText" presStyleLbl="sibTrans2D1" presStyleIdx="20" presStyleCnt="57"/>
      <dgm:spPr/>
      <dgm:t>
        <a:bodyPr/>
        <a:lstStyle/>
        <a:p>
          <a:endParaRPr lang="en-GB"/>
        </a:p>
      </dgm:t>
    </dgm:pt>
    <dgm:pt modelId="{B72284A3-4C73-49A4-864F-5EC4ABC04D59}" type="pres">
      <dgm:prSet presAssocID="{610B33A0-FDBA-43E0-A81E-C5795BA0CE57}" presName="node" presStyleLbl="node1" presStyleIdx="21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76501A-76BC-4D01-AF18-0051778E792C}" type="pres">
      <dgm:prSet presAssocID="{402F7149-5E38-4E39-958B-2B52520F427C}" presName="sibTrans" presStyleLbl="sibTrans2D1" presStyleIdx="21" presStyleCnt="57" custScaleX="90909" custScaleY="90909"/>
      <dgm:spPr/>
      <dgm:t>
        <a:bodyPr/>
        <a:lstStyle/>
        <a:p>
          <a:endParaRPr lang="en-GB"/>
        </a:p>
      </dgm:t>
    </dgm:pt>
    <dgm:pt modelId="{1E3B73EB-3BFC-455A-896F-64BD8A66FE8C}" type="pres">
      <dgm:prSet presAssocID="{402F7149-5E38-4E39-958B-2B52520F427C}" presName="connectorText" presStyleLbl="sibTrans2D1" presStyleIdx="21" presStyleCnt="57"/>
      <dgm:spPr/>
      <dgm:t>
        <a:bodyPr/>
        <a:lstStyle/>
        <a:p>
          <a:endParaRPr lang="en-GB"/>
        </a:p>
      </dgm:t>
    </dgm:pt>
    <dgm:pt modelId="{0CEE1432-3796-4FFD-A735-94621FCC79E0}" type="pres">
      <dgm:prSet presAssocID="{3CD821D1-34B2-4D45-AD56-20058DD4CACC}" presName="node" presStyleLbl="node1" presStyleIdx="22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34B710-6941-41F8-BA2A-21EAB5537E4B}" type="pres">
      <dgm:prSet presAssocID="{A70D084C-1E40-4C46-BF70-A7197DCF840C}" presName="sibTrans" presStyleLbl="sibTrans2D1" presStyleIdx="22" presStyleCnt="57" custScaleX="90909" custScaleY="90909"/>
      <dgm:spPr/>
      <dgm:t>
        <a:bodyPr/>
        <a:lstStyle/>
        <a:p>
          <a:endParaRPr lang="en-GB"/>
        </a:p>
      </dgm:t>
    </dgm:pt>
    <dgm:pt modelId="{37AAC6F6-4284-43F0-A637-AA4770436CD7}" type="pres">
      <dgm:prSet presAssocID="{A70D084C-1E40-4C46-BF70-A7197DCF840C}" presName="connectorText" presStyleLbl="sibTrans2D1" presStyleIdx="22" presStyleCnt="57"/>
      <dgm:spPr/>
      <dgm:t>
        <a:bodyPr/>
        <a:lstStyle/>
        <a:p>
          <a:endParaRPr lang="en-GB"/>
        </a:p>
      </dgm:t>
    </dgm:pt>
    <dgm:pt modelId="{D5157917-625D-437A-A8B5-9A174DE1B51C}" type="pres">
      <dgm:prSet presAssocID="{59F0C8AA-3E84-4A05-8C24-A27E954CD924}" presName="node" presStyleLbl="node1" presStyleIdx="23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FF0DAB5-EE67-4F17-80C3-0C75D6CFB141}" type="pres">
      <dgm:prSet presAssocID="{5C367F75-B445-4632-8B30-F4F1D57C039E}" presName="sibTrans" presStyleLbl="sibTrans2D1" presStyleIdx="23" presStyleCnt="57" custScaleX="90909" custScaleY="90909"/>
      <dgm:spPr/>
      <dgm:t>
        <a:bodyPr/>
        <a:lstStyle/>
        <a:p>
          <a:endParaRPr lang="en-GB"/>
        </a:p>
      </dgm:t>
    </dgm:pt>
    <dgm:pt modelId="{A6D2F3D9-8373-4458-92FC-4E5456F45744}" type="pres">
      <dgm:prSet presAssocID="{5C367F75-B445-4632-8B30-F4F1D57C039E}" presName="connectorText" presStyleLbl="sibTrans2D1" presStyleIdx="23" presStyleCnt="57"/>
      <dgm:spPr/>
      <dgm:t>
        <a:bodyPr/>
        <a:lstStyle/>
        <a:p>
          <a:endParaRPr lang="en-GB"/>
        </a:p>
      </dgm:t>
    </dgm:pt>
    <dgm:pt modelId="{39982AB5-D26E-401A-AD1E-6AF2CBE09830}" type="pres">
      <dgm:prSet presAssocID="{3D23EDF5-4205-4FF2-AB1E-B076940C37EA}" presName="node" presStyleLbl="node1" presStyleIdx="24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051439-FAA9-4883-8482-A64BBF69CA34}" type="pres">
      <dgm:prSet presAssocID="{D307B47E-7680-4FC0-B297-4B1702B44E4F}" presName="sibTrans" presStyleLbl="sibTrans2D1" presStyleIdx="24" presStyleCnt="57" custScaleX="90909" custScaleY="90909"/>
      <dgm:spPr/>
      <dgm:t>
        <a:bodyPr/>
        <a:lstStyle/>
        <a:p>
          <a:endParaRPr lang="en-GB"/>
        </a:p>
      </dgm:t>
    </dgm:pt>
    <dgm:pt modelId="{513D5A19-3AF3-4A2E-B6E2-E71468E757DC}" type="pres">
      <dgm:prSet presAssocID="{D307B47E-7680-4FC0-B297-4B1702B44E4F}" presName="connectorText" presStyleLbl="sibTrans2D1" presStyleIdx="24" presStyleCnt="57"/>
      <dgm:spPr/>
      <dgm:t>
        <a:bodyPr/>
        <a:lstStyle/>
        <a:p>
          <a:endParaRPr lang="en-GB"/>
        </a:p>
      </dgm:t>
    </dgm:pt>
    <dgm:pt modelId="{4D3EE305-5CCD-4902-8F93-8C48C39870F1}" type="pres">
      <dgm:prSet presAssocID="{49CE420A-6680-478A-8832-1847CD8FBE6C}" presName="node" presStyleLbl="node1" presStyleIdx="25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DA11E2-5E4B-4DAE-8932-42EA2BA35B53}" type="pres">
      <dgm:prSet presAssocID="{D9BF8DC6-ACE2-49D5-A4AF-2CD9F5B32722}" presName="sibTrans" presStyleLbl="sibTrans2D1" presStyleIdx="25" presStyleCnt="57" custScaleX="90909" custScaleY="90909"/>
      <dgm:spPr/>
      <dgm:t>
        <a:bodyPr/>
        <a:lstStyle/>
        <a:p>
          <a:endParaRPr lang="en-GB"/>
        </a:p>
      </dgm:t>
    </dgm:pt>
    <dgm:pt modelId="{D8BCDB4A-FE91-446F-8D15-8D9B5191E650}" type="pres">
      <dgm:prSet presAssocID="{D9BF8DC6-ACE2-49D5-A4AF-2CD9F5B32722}" presName="connectorText" presStyleLbl="sibTrans2D1" presStyleIdx="25" presStyleCnt="57"/>
      <dgm:spPr/>
      <dgm:t>
        <a:bodyPr/>
        <a:lstStyle/>
        <a:p>
          <a:endParaRPr lang="en-GB"/>
        </a:p>
      </dgm:t>
    </dgm:pt>
    <dgm:pt modelId="{E3D0519D-8FBC-40A0-9A77-02CE61BE9BE7}" type="pres">
      <dgm:prSet presAssocID="{3B06BEE1-6895-44C8-A760-53F2DBCEE02F}" presName="node" presStyleLbl="node1" presStyleIdx="26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19C552-AFDD-455C-9B2F-AA4F0B4B516D}" type="pres">
      <dgm:prSet presAssocID="{919E5B1F-B32A-415B-98DD-18F231C706AC}" presName="sibTrans" presStyleLbl="sibTrans2D1" presStyleIdx="26" presStyleCnt="57" custScaleX="90909" custScaleY="90909"/>
      <dgm:spPr/>
      <dgm:t>
        <a:bodyPr/>
        <a:lstStyle/>
        <a:p>
          <a:endParaRPr lang="en-GB"/>
        </a:p>
      </dgm:t>
    </dgm:pt>
    <dgm:pt modelId="{4EACF148-EA21-4C79-AB58-546E94E9C3FF}" type="pres">
      <dgm:prSet presAssocID="{919E5B1F-B32A-415B-98DD-18F231C706AC}" presName="connectorText" presStyleLbl="sibTrans2D1" presStyleIdx="26" presStyleCnt="57"/>
      <dgm:spPr/>
      <dgm:t>
        <a:bodyPr/>
        <a:lstStyle/>
        <a:p>
          <a:endParaRPr lang="en-GB"/>
        </a:p>
      </dgm:t>
    </dgm:pt>
    <dgm:pt modelId="{18AB17AF-B11F-44F4-A3A3-5A9A4685F724}" type="pres">
      <dgm:prSet presAssocID="{1B624820-4009-42E5-BFEF-533A9D573815}" presName="node" presStyleLbl="node1" presStyleIdx="27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E7DA5C8-6CBE-4817-9B38-685A967E8EAF}" type="pres">
      <dgm:prSet presAssocID="{16278C2C-6AE2-4EF7-8D21-9D19CB308BBF}" presName="sibTrans" presStyleLbl="sibTrans2D1" presStyleIdx="27" presStyleCnt="57" custScaleX="90909" custScaleY="90909"/>
      <dgm:spPr/>
      <dgm:t>
        <a:bodyPr/>
        <a:lstStyle/>
        <a:p>
          <a:endParaRPr lang="en-GB"/>
        </a:p>
      </dgm:t>
    </dgm:pt>
    <dgm:pt modelId="{B8B6D1F5-91E9-4633-8E7F-74E2C0F19EA6}" type="pres">
      <dgm:prSet presAssocID="{16278C2C-6AE2-4EF7-8D21-9D19CB308BBF}" presName="connectorText" presStyleLbl="sibTrans2D1" presStyleIdx="27" presStyleCnt="57"/>
      <dgm:spPr/>
      <dgm:t>
        <a:bodyPr/>
        <a:lstStyle/>
        <a:p>
          <a:endParaRPr lang="en-GB"/>
        </a:p>
      </dgm:t>
    </dgm:pt>
    <dgm:pt modelId="{2286B837-7566-4242-99A0-1EEDEBC841EA}" type="pres">
      <dgm:prSet presAssocID="{F8C00AA3-A12D-4638-93AD-28DFF9B27302}" presName="node" presStyleLbl="node1" presStyleIdx="28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C1A433-4A33-411A-807D-76B4888B211C}" type="pres">
      <dgm:prSet presAssocID="{A62657BF-4F8A-4FAD-A897-FFEA28F3DF16}" presName="sibTrans" presStyleLbl="sibTrans2D1" presStyleIdx="28" presStyleCnt="57" custScaleX="90909" custScaleY="90909"/>
      <dgm:spPr/>
      <dgm:t>
        <a:bodyPr/>
        <a:lstStyle/>
        <a:p>
          <a:endParaRPr lang="en-GB"/>
        </a:p>
      </dgm:t>
    </dgm:pt>
    <dgm:pt modelId="{AE87D820-F4A0-4E76-ABF1-7866983A8347}" type="pres">
      <dgm:prSet presAssocID="{A62657BF-4F8A-4FAD-A897-FFEA28F3DF16}" presName="connectorText" presStyleLbl="sibTrans2D1" presStyleIdx="28" presStyleCnt="57"/>
      <dgm:spPr/>
      <dgm:t>
        <a:bodyPr/>
        <a:lstStyle/>
        <a:p>
          <a:endParaRPr lang="en-GB"/>
        </a:p>
      </dgm:t>
    </dgm:pt>
    <dgm:pt modelId="{7E61FEBF-DEB2-4743-80AB-0A0E100D4826}" type="pres">
      <dgm:prSet presAssocID="{074FC7F5-07B9-4560-8DA6-7BDCB2904131}" presName="node" presStyleLbl="node1" presStyleIdx="29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58246A4-CEA9-4812-BBC0-5406EBE178F9}" type="pres">
      <dgm:prSet presAssocID="{AA309CB6-F410-47BF-9100-A79178969621}" presName="sibTrans" presStyleLbl="sibTrans2D1" presStyleIdx="29" presStyleCnt="57" custScaleX="90909" custScaleY="90909"/>
      <dgm:spPr/>
      <dgm:t>
        <a:bodyPr/>
        <a:lstStyle/>
        <a:p>
          <a:endParaRPr lang="en-GB"/>
        </a:p>
      </dgm:t>
    </dgm:pt>
    <dgm:pt modelId="{69248D7D-AE8C-4BEF-96CC-FE52C9A0EF64}" type="pres">
      <dgm:prSet presAssocID="{AA309CB6-F410-47BF-9100-A79178969621}" presName="connectorText" presStyleLbl="sibTrans2D1" presStyleIdx="29" presStyleCnt="57"/>
      <dgm:spPr/>
      <dgm:t>
        <a:bodyPr/>
        <a:lstStyle/>
        <a:p>
          <a:endParaRPr lang="en-GB"/>
        </a:p>
      </dgm:t>
    </dgm:pt>
    <dgm:pt modelId="{8B56953A-30EB-442A-A09F-FE7F419F7BAA}" type="pres">
      <dgm:prSet presAssocID="{C603D07F-4F94-40B3-96CF-38147F05E05C}" presName="node" presStyleLbl="node1" presStyleIdx="30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E87ED1-F95B-4463-A653-B0727F9C3CC7}" type="pres">
      <dgm:prSet presAssocID="{4765E60F-3332-40CE-8BEA-905E428A340A}" presName="sibTrans" presStyleLbl="sibTrans2D1" presStyleIdx="30" presStyleCnt="57" custScaleX="90909" custScaleY="90909"/>
      <dgm:spPr/>
      <dgm:t>
        <a:bodyPr/>
        <a:lstStyle/>
        <a:p>
          <a:endParaRPr lang="en-GB"/>
        </a:p>
      </dgm:t>
    </dgm:pt>
    <dgm:pt modelId="{F341DC39-0CAF-4937-B85C-C97A24D1B10F}" type="pres">
      <dgm:prSet presAssocID="{4765E60F-3332-40CE-8BEA-905E428A340A}" presName="connectorText" presStyleLbl="sibTrans2D1" presStyleIdx="30" presStyleCnt="57"/>
      <dgm:spPr/>
      <dgm:t>
        <a:bodyPr/>
        <a:lstStyle/>
        <a:p>
          <a:endParaRPr lang="en-GB"/>
        </a:p>
      </dgm:t>
    </dgm:pt>
    <dgm:pt modelId="{05A03B96-E4E9-457C-9E3D-DC24F09BCCCE}" type="pres">
      <dgm:prSet presAssocID="{650E1934-3317-4758-8EB2-C3ADDC7625CC}" presName="node" presStyleLbl="node1" presStyleIdx="31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6EBC17-FB4E-4FFB-BC45-B69CBBBC8AE9}" type="pres">
      <dgm:prSet presAssocID="{8A3AE008-F0DB-4098-9012-617D12C3337E}" presName="sibTrans" presStyleLbl="sibTrans2D1" presStyleIdx="31" presStyleCnt="57" custScaleX="90909" custScaleY="90909"/>
      <dgm:spPr/>
      <dgm:t>
        <a:bodyPr/>
        <a:lstStyle/>
        <a:p>
          <a:endParaRPr lang="en-GB"/>
        </a:p>
      </dgm:t>
    </dgm:pt>
    <dgm:pt modelId="{68D0A00E-844C-48E0-A24A-7B5CE7DC607A}" type="pres">
      <dgm:prSet presAssocID="{8A3AE008-F0DB-4098-9012-617D12C3337E}" presName="connectorText" presStyleLbl="sibTrans2D1" presStyleIdx="31" presStyleCnt="57"/>
      <dgm:spPr/>
      <dgm:t>
        <a:bodyPr/>
        <a:lstStyle/>
        <a:p>
          <a:endParaRPr lang="en-GB"/>
        </a:p>
      </dgm:t>
    </dgm:pt>
    <dgm:pt modelId="{D699E8AF-C412-4C33-9724-3E8242A83139}" type="pres">
      <dgm:prSet presAssocID="{BAE1B012-56AB-4BF4-BD63-9683D78FEDE8}" presName="node" presStyleLbl="node1" presStyleIdx="32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D56F5C-0346-4A52-A32B-4B9214A0F3B3}" type="pres">
      <dgm:prSet presAssocID="{680F69A0-F988-4210-88FA-F4759217B6BC}" presName="sibTrans" presStyleLbl="sibTrans2D1" presStyleIdx="32" presStyleCnt="57" custScaleX="90909" custScaleY="90909"/>
      <dgm:spPr/>
      <dgm:t>
        <a:bodyPr/>
        <a:lstStyle/>
        <a:p>
          <a:endParaRPr lang="en-GB"/>
        </a:p>
      </dgm:t>
    </dgm:pt>
    <dgm:pt modelId="{02761123-997F-4EB3-90F5-F709FD13A205}" type="pres">
      <dgm:prSet presAssocID="{680F69A0-F988-4210-88FA-F4759217B6BC}" presName="connectorText" presStyleLbl="sibTrans2D1" presStyleIdx="32" presStyleCnt="57"/>
      <dgm:spPr/>
      <dgm:t>
        <a:bodyPr/>
        <a:lstStyle/>
        <a:p>
          <a:endParaRPr lang="en-GB"/>
        </a:p>
      </dgm:t>
    </dgm:pt>
    <dgm:pt modelId="{6B0A7966-B5CD-425C-8FE1-0F7D9AC56788}" type="pres">
      <dgm:prSet presAssocID="{722EF634-7F9A-4921-A171-A67064918FDC}" presName="node" presStyleLbl="node1" presStyleIdx="33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38C1E2-E1EB-403A-9364-B5EDB47E2680}" type="pres">
      <dgm:prSet presAssocID="{E56CB49F-F880-4F79-97F4-B0305BBBB199}" presName="sibTrans" presStyleLbl="sibTrans2D1" presStyleIdx="33" presStyleCnt="57" custScaleX="90909" custScaleY="90909"/>
      <dgm:spPr/>
      <dgm:t>
        <a:bodyPr/>
        <a:lstStyle/>
        <a:p>
          <a:endParaRPr lang="en-GB"/>
        </a:p>
      </dgm:t>
    </dgm:pt>
    <dgm:pt modelId="{D65A0DCD-3DB7-4A97-AB07-FD9F84DADA16}" type="pres">
      <dgm:prSet presAssocID="{E56CB49F-F880-4F79-97F4-B0305BBBB199}" presName="connectorText" presStyleLbl="sibTrans2D1" presStyleIdx="33" presStyleCnt="57"/>
      <dgm:spPr/>
      <dgm:t>
        <a:bodyPr/>
        <a:lstStyle/>
        <a:p>
          <a:endParaRPr lang="en-GB"/>
        </a:p>
      </dgm:t>
    </dgm:pt>
    <dgm:pt modelId="{67671EB7-BBF1-4533-870F-AA9B7C87491C}" type="pres">
      <dgm:prSet presAssocID="{41F5B56B-B17D-4FA2-9D5E-D00C4AB23CB6}" presName="node" presStyleLbl="node1" presStyleIdx="34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7DB6F13-4AF7-4405-A3F0-289AC3813BA6}" type="pres">
      <dgm:prSet presAssocID="{16B8D394-CE5C-4657-9B7A-BC46A273574F}" presName="sibTrans" presStyleLbl="sibTrans2D1" presStyleIdx="34" presStyleCnt="57" custScaleX="90909" custScaleY="90909"/>
      <dgm:spPr/>
      <dgm:t>
        <a:bodyPr/>
        <a:lstStyle/>
        <a:p>
          <a:endParaRPr lang="en-GB"/>
        </a:p>
      </dgm:t>
    </dgm:pt>
    <dgm:pt modelId="{C8DEFC2C-0E35-4CBA-8B18-F80AF34A50C5}" type="pres">
      <dgm:prSet presAssocID="{16B8D394-CE5C-4657-9B7A-BC46A273574F}" presName="connectorText" presStyleLbl="sibTrans2D1" presStyleIdx="34" presStyleCnt="57"/>
      <dgm:spPr/>
      <dgm:t>
        <a:bodyPr/>
        <a:lstStyle/>
        <a:p>
          <a:endParaRPr lang="en-GB"/>
        </a:p>
      </dgm:t>
    </dgm:pt>
    <dgm:pt modelId="{68740997-F23A-422E-8215-95620EC67F9A}" type="pres">
      <dgm:prSet presAssocID="{7D11B310-D2F5-4567-8AE6-5B87B49354B6}" presName="node" presStyleLbl="node1" presStyleIdx="35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BEA8E8D-70C4-4AE6-8A7A-6617036E0223}" type="pres">
      <dgm:prSet presAssocID="{7389DE4E-F135-49FC-A601-2B8ED2885B5C}" presName="sibTrans" presStyleLbl="sibTrans2D1" presStyleIdx="35" presStyleCnt="57" custScaleX="90909" custScaleY="90909"/>
      <dgm:spPr/>
      <dgm:t>
        <a:bodyPr/>
        <a:lstStyle/>
        <a:p>
          <a:endParaRPr lang="en-GB"/>
        </a:p>
      </dgm:t>
    </dgm:pt>
    <dgm:pt modelId="{5FE010E2-5F68-4FFB-B49D-D5DEB69E5E79}" type="pres">
      <dgm:prSet presAssocID="{7389DE4E-F135-49FC-A601-2B8ED2885B5C}" presName="connectorText" presStyleLbl="sibTrans2D1" presStyleIdx="35" presStyleCnt="57"/>
      <dgm:spPr/>
      <dgm:t>
        <a:bodyPr/>
        <a:lstStyle/>
        <a:p>
          <a:endParaRPr lang="en-GB"/>
        </a:p>
      </dgm:t>
    </dgm:pt>
    <dgm:pt modelId="{7EF54540-543B-47D5-90A5-AEFD291E2B40}" type="pres">
      <dgm:prSet presAssocID="{299925D1-087B-43E1-95AA-0E972828CFF8}" presName="node" presStyleLbl="node1" presStyleIdx="36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97AE4B-DF6B-4520-9CB6-0E003372B660}" type="pres">
      <dgm:prSet presAssocID="{8349F247-AE09-417E-9840-8F48742C28DB}" presName="sibTrans" presStyleLbl="sibTrans2D1" presStyleIdx="36" presStyleCnt="57" custScaleX="90909" custScaleY="90909"/>
      <dgm:spPr/>
      <dgm:t>
        <a:bodyPr/>
        <a:lstStyle/>
        <a:p>
          <a:endParaRPr lang="en-GB"/>
        </a:p>
      </dgm:t>
    </dgm:pt>
    <dgm:pt modelId="{3C0166D7-9B5E-4357-BED3-01C724BB8259}" type="pres">
      <dgm:prSet presAssocID="{8349F247-AE09-417E-9840-8F48742C28DB}" presName="connectorText" presStyleLbl="sibTrans2D1" presStyleIdx="36" presStyleCnt="57"/>
      <dgm:spPr/>
      <dgm:t>
        <a:bodyPr/>
        <a:lstStyle/>
        <a:p>
          <a:endParaRPr lang="en-GB"/>
        </a:p>
      </dgm:t>
    </dgm:pt>
    <dgm:pt modelId="{47A95FF4-3F36-46DC-A7F0-CA0BA313435B}" type="pres">
      <dgm:prSet presAssocID="{4544582B-7E50-4336-852F-2612B50ED1DC}" presName="node" presStyleLbl="node1" presStyleIdx="37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18489DA-1E9A-42A2-A8DB-CE4A192438AA}" type="pres">
      <dgm:prSet presAssocID="{0334FAAE-72EA-4510-9E14-35F31F266E36}" presName="sibTrans" presStyleLbl="sibTrans2D1" presStyleIdx="37" presStyleCnt="57" custScaleX="90909" custScaleY="90909"/>
      <dgm:spPr/>
      <dgm:t>
        <a:bodyPr/>
        <a:lstStyle/>
        <a:p>
          <a:endParaRPr lang="en-GB"/>
        </a:p>
      </dgm:t>
    </dgm:pt>
    <dgm:pt modelId="{CC1768DF-6C6E-487D-A0C9-09A005E3C798}" type="pres">
      <dgm:prSet presAssocID="{0334FAAE-72EA-4510-9E14-35F31F266E36}" presName="connectorText" presStyleLbl="sibTrans2D1" presStyleIdx="37" presStyleCnt="57"/>
      <dgm:spPr/>
      <dgm:t>
        <a:bodyPr/>
        <a:lstStyle/>
        <a:p>
          <a:endParaRPr lang="en-GB"/>
        </a:p>
      </dgm:t>
    </dgm:pt>
    <dgm:pt modelId="{3E3352BF-75FC-4FFA-9FCE-42E87A5E4CED}" type="pres">
      <dgm:prSet presAssocID="{4A17AA6D-BE27-410D-B55E-3B4EF73C7C30}" presName="node" presStyleLbl="node1" presStyleIdx="38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BE89D4-CE7F-42B3-A894-278580F668EB}" type="pres">
      <dgm:prSet presAssocID="{59D5D238-B195-494D-A861-42531CA99F84}" presName="sibTrans" presStyleLbl="sibTrans2D1" presStyleIdx="38" presStyleCnt="57" custScaleX="90909" custScaleY="90909"/>
      <dgm:spPr/>
      <dgm:t>
        <a:bodyPr/>
        <a:lstStyle/>
        <a:p>
          <a:endParaRPr lang="en-GB"/>
        </a:p>
      </dgm:t>
    </dgm:pt>
    <dgm:pt modelId="{9B6319DF-7068-4718-B0C6-00A8269E03EC}" type="pres">
      <dgm:prSet presAssocID="{59D5D238-B195-494D-A861-42531CA99F84}" presName="connectorText" presStyleLbl="sibTrans2D1" presStyleIdx="38" presStyleCnt="57"/>
      <dgm:spPr/>
      <dgm:t>
        <a:bodyPr/>
        <a:lstStyle/>
        <a:p>
          <a:endParaRPr lang="en-GB"/>
        </a:p>
      </dgm:t>
    </dgm:pt>
    <dgm:pt modelId="{C72AA5DA-2168-4549-BEAA-E55EB39B04E7}" type="pres">
      <dgm:prSet presAssocID="{EF8EE735-4D61-4DB2-915B-E3137E2B5B03}" presName="node" presStyleLbl="node1" presStyleIdx="39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973B106-62A5-47E0-9A60-89755A8B45A5}" type="pres">
      <dgm:prSet presAssocID="{CE954B60-78A5-4725-9196-7B7916E76B8E}" presName="sibTrans" presStyleLbl="sibTrans2D1" presStyleIdx="39" presStyleCnt="57" custScaleX="90909" custScaleY="90909"/>
      <dgm:spPr/>
      <dgm:t>
        <a:bodyPr/>
        <a:lstStyle/>
        <a:p>
          <a:endParaRPr lang="en-GB"/>
        </a:p>
      </dgm:t>
    </dgm:pt>
    <dgm:pt modelId="{D8068DC0-F49E-4DAB-AB63-529352642130}" type="pres">
      <dgm:prSet presAssocID="{CE954B60-78A5-4725-9196-7B7916E76B8E}" presName="connectorText" presStyleLbl="sibTrans2D1" presStyleIdx="39" presStyleCnt="57"/>
      <dgm:spPr/>
      <dgm:t>
        <a:bodyPr/>
        <a:lstStyle/>
        <a:p>
          <a:endParaRPr lang="en-GB"/>
        </a:p>
      </dgm:t>
    </dgm:pt>
    <dgm:pt modelId="{B1E69483-BCAA-49E0-B5A1-F2EB79164BDE}" type="pres">
      <dgm:prSet presAssocID="{01AB7A8C-AC91-4405-AC05-78B5AD180357}" presName="node" presStyleLbl="node1" presStyleIdx="40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8EDF4F-47D9-4B5E-9E7A-5ACEC1E68BC6}" type="pres">
      <dgm:prSet presAssocID="{ED7EB8A1-4849-40DA-9315-5EC0CBB0EEB9}" presName="sibTrans" presStyleLbl="sibTrans2D1" presStyleIdx="40" presStyleCnt="57" custScaleX="90909" custScaleY="90909"/>
      <dgm:spPr/>
      <dgm:t>
        <a:bodyPr/>
        <a:lstStyle/>
        <a:p>
          <a:endParaRPr lang="en-GB"/>
        </a:p>
      </dgm:t>
    </dgm:pt>
    <dgm:pt modelId="{4E17E93D-0303-456A-9C92-3E9A9A3F1264}" type="pres">
      <dgm:prSet presAssocID="{ED7EB8A1-4849-40DA-9315-5EC0CBB0EEB9}" presName="connectorText" presStyleLbl="sibTrans2D1" presStyleIdx="40" presStyleCnt="57"/>
      <dgm:spPr/>
      <dgm:t>
        <a:bodyPr/>
        <a:lstStyle/>
        <a:p>
          <a:endParaRPr lang="en-GB"/>
        </a:p>
      </dgm:t>
    </dgm:pt>
    <dgm:pt modelId="{CAB54BA3-1E5A-4FBA-B76F-2694D04F9C57}" type="pres">
      <dgm:prSet presAssocID="{E769CD18-1C73-4CC0-AA9B-83F546631D6B}" presName="node" presStyleLbl="node1" presStyleIdx="41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6789CF-4497-40CA-AFEF-6E4E56B5BA2B}" type="pres">
      <dgm:prSet presAssocID="{33FEB768-3C21-466B-A974-A41B66C758E0}" presName="sibTrans" presStyleLbl="sibTrans2D1" presStyleIdx="41" presStyleCnt="57" custScaleX="90909" custScaleY="90909"/>
      <dgm:spPr/>
      <dgm:t>
        <a:bodyPr/>
        <a:lstStyle/>
        <a:p>
          <a:endParaRPr lang="en-GB"/>
        </a:p>
      </dgm:t>
    </dgm:pt>
    <dgm:pt modelId="{31FA7A17-E9D7-4EF2-B143-FD528CDB4D4B}" type="pres">
      <dgm:prSet presAssocID="{33FEB768-3C21-466B-A974-A41B66C758E0}" presName="connectorText" presStyleLbl="sibTrans2D1" presStyleIdx="41" presStyleCnt="57"/>
      <dgm:spPr/>
      <dgm:t>
        <a:bodyPr/>
        <a:lstStyle/>
        <a:p>
          <a:endParaRPr lang="en-GB"/>
        </a:p>
      </dgm:t>
    </dgm:pt>
    <dgm:pt modelId="{1F094C47-2F9F-4532-BBA0-553F33C66688}" type="pres">
      <dgm:prSet presAssocID="{38CCE728-CE74-4E38-ABFA-1EB2FEF1ABC5}" presName="node" presStyleLbl="node1" presStyleIdx="42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8B00039-7B7F-4C5E-B09E-EB7F7B477686}" type="pres">
      <dgm:prSet presAssocID="{9CB49EAF-DCBF-4086-8A4C-13451D7962F8}" presName="sibTrans" presStyleLbl="sibTrans2D1" presStyleIdx="42" presStyleCnt="57" custScaleX="90909" custScaleY="90909"/>
      <dgm:spPr/>
      <dgm:t>
        <a:bodyPr/>
        <a:lstStyle/>
        <a:p>
          <a:endParaRPr lang="en-GB"/>
        </a:p>
      </dgm:t>
    </dgm:pt>
    <dgm:pt modelId="{CA842D2D-89A5-40F0-AD7A-2E34A72716F1}" type="pres">
      <dgm:prSet presAssocID="{9CB49EAF-DCBF-4086-8A4C-13451D7962F8}" presName="connectorText" presStyleLbl="sibTrans2D1" presStyleIdx="42" presStyleCnt="57"/>
      <dgm:spPr/>
      <dgm:t>
        <a:bodyPr/>
        <a:lstStyle/>
        <a:p>
          <a:endParaRPr lang="en-GB"/>
        </a:p>
      </dgm:t>
    </dgm:pt>
    <dgm:pt modelId="{A9DDF300-226C-456F-97F1-A6FF47895B4A}" type="pres">
      <dgm:prSet presAssocID="{67E6506D-7576-4326-BA48-F89A6CEC6394}" presName="node" presStyleLbl="node1" presStyleIdx="43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DACC926-5227-48A6-9BDB-2FA13224DE9A}" type="pres">
      <dgm:prSet presAssocID="{B6950D35-116C-4E8C-9146-A79812C5FB9B}" presName="sibTrans" presStyleLbl="sibTrans2D1" presStyleIdx="43" presStyleCnt="57" custScaleX="90909" custScaleY="90909"/>
      <dgm:spPr/>
      <dgm:t>
        <a:bodyPr/>
        <a:lstStyle/>
        <a:p>
          <a:endParaRPr lang="en-GB"/>
        </a:p>
      </dgm:t>
    </dgm:pt>
    <dgm:pt modelId="{6957A93F-15EB-4B0D-A732-DF51C2B5BE1A}" type="pres">
      <dgm:prSet presAssocID="{B6950D35-116C-4E8C-9146-A79812C5FB9B}" presName="connectorText" presStyleLbl="sibTrans2D1" presStyleIdx="43" presStyleCnt="57"/>
      <dgm:spPr/>
      <dgm:t>
        <a:bodyPr/>
        <a:lstStyle/>
        <a:p>
          <a:endParaRPr lang="en-GB"/>
        </a:p>
      </dgm:t>
    </dgm:pt>
    <dgm:pt modelId="{0893E310-43F7-4517-92A9-1FA6F7A66326}" type="pres">
      <dgm:prSet presAssocID="{FDF527F6-8FA1-4187-B76D-EA1DE082BD41}" presName="node" presStyleLbl="node1" presStyleIdx="44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B8AF24-C6E9-4DAE-BF90-9846DE6C1499}" type="pres">
      <dgm:prSet presAssocID="{7491EBBB-7D6B-422D-B543-48AB5BAD7C7A}" presName="sibTrans" presStyleLbl="sibTrans2D1" presStyleIdx="44" presStyleCnt="57" custScaleX="90909" custScaleY="90909"/>
      <dgm:spPr/>
      <dgm:t>
        <a:bodyPr/>
        <a:lstStyle/>
        <a:p>
          <a:endParaRPr lang="en-GB"/>
        </a:p>
      </dgm:t>
    </dgm:pt>
    <dgm:pt modelId="{EA08B29F-A90A-48D9-AF58-168B59084AA8}" type="pres">
      <dgm:prSet presAssocID="{7491EBBB-7D6B-422D-B543-48AB5BAD7C7A}" presName="connectorText" presStyleLbl="sibTrans2D1" presStyleIdx="44" presStyleCnt="57"/>
      <dgm:spPr/>
      <dgm:t>
        <a:bodyPr/>
        <a:lstStyle/>
        <a:p>
          <a:endParaRPr lang="en-GB"/>
        </a:p>
      </dgm:t>
    </dgm:pt>
    <dgm:pt modelId="{0646FB35-056B-4022-823C-1F8E416C5095}" type="pres">
      <dgm:prSet presAssocID="{BD44F889-351E-4FA3-AF7D-AC8F0C1FFE61}" presName="node" presStyleLbl="node1" presStyleIdx="45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30264D-210B-462D-8034-E5F9A77A3582}" type="pres">
      <dgm:prSet presAssocID="{7FB8FE9C-564F-4A3F-9077-7DF848CEE8E7}" presName="sibTrans" presStyleLbl="sibTrans2D1" presStyleIdx="45" presStyleCnt="57" custScaleX="90909" custScaleY="90909"/>
      <dgm:spPr/>
      <dgm:t>
        <a:bodyPr/>
        <a:lstStyle/>
        <a:p>
          <a:endParaRPr lang="en-GB"/>
        </a:p>
      </dgm:t>
    </dgm:pt>
    <dgm:pt modelId="{A7E991FE-9B67-44C7-9665-0A935BF3AA6A}" type="pres">
      <dgm:prSet presAssocID="{7FB8FE9C-564F-4A3F-9077-7DF848CEE8E7}" presName="connectorText" presStyleLbl="sibTrans2D1" presStyleIdx="45" presStyleCnt="57"/>
      <dgm:spPr/>
      <dgm:t>
        <a:bodyPr/>
        <a:lstStyle/>
        <a:p>
          <a:endParaRPr lang="en-GB"/>
        </a:p>
      </dgm:t>
    </dgm:pt>
    <dgm:pt modelId="{6CDFDDEF-AAE0-47ED-B409-4029DFDA6602}" type="pres">
      <dgm:prSet presAssocID="{50C658E9-5FD9-46CC-9B75-6AE8FDCC4ADB}" presName="node" presStyleLbl="node1" presStyleIdx="46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8B984F-B9BD-4313-87E8-E5870B873498}" type="pres">
      <dgm:prSet presAssocID="{DD7B2979-DFB3-458A-AECA-4D3605893BDC}" presName="sibTrans" presStyleLbl="sibTrans2D1" presStyleIdx="46" presStyleCnt="57" custScaleX="90909" custScaleY="90909"/>
      <dgm:spPr/>
      <dgm:t>
        <a:bodyPr/>
        <a:lstStyle/>
        <a:p>
          <a:endParaRPr lang="en-GB"/>
        </a:p>
      </dgm:t>
    </dgm:pt>
    <dgm:pt modelId="{10C822D6-0687-403B-832D-0D5F6370F1A2}" type="pres">
      <dgm:prSet presAssocID="{DD7B2979-DFB3-458A-AECA-4D3605893BDC}" presName="connectorText" presStyleLbl="sibTrans2D1" presStyleIdx="46" presStyleCnt="57"/>
      <dgm:spPr/>
      <dgm:t>
        <a:bodyPr/>
        <a:lstStyle/>
        <a:p>
          <a:endParaRPr lang="en-GB"/>
        </a:p>
      </dgm:t>
    </dgm:pt>
    <dgm:pt modelId="{C1D60559-062D-4FD8-8494-9BCF9F85A754}" type="pres">
      <dgm:prSet presAssocID="{2FB23B76-7D2D-4A28-9CF1-18A0142D4B37}" presName="node" presStyleLbl="node1" presStyleIdx="47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7A9BB42-4812-4ADE-B2D4-A13FCFF00B2B}" type="pres">
      <dgm:prSet presAssocID="{2E718EDC-B4A6-40D0-B8B0-C849FAB31490}" presName="sibTrans" presStyleLbl="sibTrans2D1" presStyleIdx="47" presStyleCnt="57" custScaleX="90909" custScaleY="90909"/>
      <dgm:spPr/>
      <dgm:t>
        <a:bodyPr/>
        <a:lstStyle/>
        <a:p>
          <a:endParaRPr lang="en-GB"/>
        </a:p>
      </dgm:t>
    </dgm:pt>
    <dgm:pt modelId="{A0999CB3-EEBB-42C0-822D-E70F9573CD0F}" type="pres">
      <dgm:prSet presAssocID="{2E718EDC-B4A6-40D0-B8B0-C849FAB31490}" presName="connectorText" presStyleLbl="sibTrans2D1" presStyleIdx="47" presStyleCnt="57"/>
      <dgm:spPr/>
      <dgm:t>
        <a:bodyPr/>
        <a:lstStyle/>
        <a:p>
          <a:endParaRPr lang="en-GB"/>
        </a:p>
      </dgm:t>
    </dgm:pt>
    <dgm:pt modelId="{DFEBC862-F9AE-497D-B14C-4FB9DB477684}" type="pres">
      <dgm:prSet presAssocID="{862881CD-A538-4C8A-BC21-EC9D1CA5A9AC}" presName="node" presStyleLbl="node1" presStyleIdx="48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86B9AC-F7EC-4536-856F-412A32534E50}" type="pres">
      <dgm:prSet presAssocID="{5C7BA44B-ED4F-4A12-AEF9-A09CF417198D}" presName="sibTrans" presStyleLbl="sibTrans2D1" presStyleIdx="48" presStyleCnt="57" custScaleX="90909" custScaleY="90909"/>
      <dgm:spPr/>
      <dgm:t>
        <a:bodyPr/>
        <a:lstStyle/>
        <a:p>
          <a:endParaRPr lang="en-GB"/>
        </a:p>
      </dgm:t>
    </dgm:pt>
    <dgm:pt modelId="{EDCD8B49-9DEE-4E22-8566-85C864549CF8}" type="pres">
      <dgm:prSet presAssocID="{5C7BA44B-ED4F-4A12-AEF9-A09CF417198D}" presName="connectorText" presStyleLbl="sibTrans2D1" presStyleIdx="48" presStyleCnt="57"/>
      <dgm:spPr/>
      <dgm:t>
        <a:bodyPr/>
        <a:lstStyle/>
        <a:p>
          <a:endParaRPr lang="en-GB"/>
        </a:p>
      </dgm:t>
    </dgm:pt>
    <dgm:pt modelId="{E8EB3DC5-8C6C-4729-AE63-BDD182FE012B}" type="pres">
      <dgm:prSet presAssocID="{73DC9377-31E6-4430-AA32-0125BC83D7B6}" presName="node" presStyleLbl="node1" presStyleIdx="49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7C8D1D-02CE-4946-8172-2E45194F2EE5}" type="pres">
      <dgm:prSet presAssocID="{733C3870-9D9D-400D-92C0-56EF257D13F5}" presName="sibTrans" presStyleLbl="sibTrans2D1" presStyleIdx="49" presStyleCnt="57" custScaleX="90909" custScaleY="90909"/>
      <dgm:spPr/>
      <dgm:t>
        <a:bodyPr/>
        <a:lstStyle/>
        <a:p>
          <a:endParaRPr lang="en-GB"/>
        </a:p>
      </dgm:t>
    </dgm:pt>
    <dgm:pt modelId="{2BA2B50E-D389-4122-8C2C-68AAF36F1DB6}" type="pres">
      <dgm:prSet presAssocID="{733C3870-9D9D-400D-92C0-56EF257D13F5}" presName="connectorText" presStyleLbl="sibTrans2D1" presStyleIdx="49" presStyleCnt="57"/>
      <dgm:spPr/>
      <dgm:t>
        <a:bodyPr/>
        <a:lstStyle/>
        <a:p>
          <a:endParaRPr lang="en-GB"/>
        </a:p>
      </dgm:t>
    </dgm:pt>
    <dgm:pt modelId="{19144736-3038-409C-A978-05C076FD01FB}" type="pres">
      <dgm:prSet presAssocID="{190D1A5E-E378-4996-92B9-24EE2210473A}" presName="node" presStyleLbl="node1" presStyleIdx="50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676E855-9B16-4A21-A45A-BCA5A7311D18}" type="pres">
      <dgm:prSet presAssocID="{0F3739D2-9482-49CC-9FEA-C8AA39B2734B}" presName="sibTrans" presStyleLbl="sibTrans2D1" presStyleIdx="50" presStyleCnt="57" custScaleX="90909" custScaleY="90909"/>
      <dgm:spPr/>
      <dgm:t>
        <a:bodyPr/>
        <a:lstStyle/>
        <a:p>
          <a:endParaRPr lang="en-GB"/>
        </a:p>
      </dgm:t>
    </dgm:pt>
    <dgm:pt modelId="{02DB4B76-46D6-44D2-B8EB-074146C4C84E}" type="pres">
      <dgm:prSet presAssocID="{0F3739D2-9482-49CC-9FEA-C8AA39B2734B}" presName="connectorText" presStyleLbl="sibTrans2D1" presStyleIdx="50" presStyleCnt="57"/>
      <dgm:spPr/>
      <dgm:t>
        <a:bodyPr/>
        <a:lstStyle/>
        <a:p>
          <a:endParaRPr lang="en-GB"/>
        </a:p>
      </dgm:t>
    </dgm:pt>
    <dgm:pt modelId="{128A3DBA-F556-4EC9-8167-9E082F94394F}" type="pres">
      <dgm:prSet presAssocID="{CAA900CB-B6AF-4493-BB4D-72906DC188E5}" presName="node" presStyleLbl="node1" presStyleIdx="51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A23401-A20D-4E39-A8A3-CE5911B0F5D7}" type="pres">
      <dgm:prSet presAssocID="{C2C3F4FB-C039-43E6-9FDA-09F6524659F9}" presName="sibTrans" presStyleLbl="sibTrans2D1" presStyleIdx="51" presStyleCnt="57" custScaleX="90909" custScaleY="90909"/>
      <dgm:spPr/>
      <dgm:t>
        <a:bodyPr/>
        <a:lstStyle/>
        <a:p>
          <a:endParaRPr lang="en-GB"/>
        </a:p>
      </dgm:t>
    </dgm:pt>
    <dgm:pt modelId="{22571328-268C-4BB6-92BB-1C56CF5DCA80}" type="pres">
      <dgm:prSet presAssocID="{C2C3F4FB-C039-43E6-9FDA-09F6524659F9}" presName="connectorText" presStyleLbl="sibTrans2D1" presStyleIdx="51" presStyleCnt="57"/>
      <dgm:spPr/>
      <dgm:t>
        <a:bodyPr/>
        <a:lstStyle/>
        <a:p>
          <a:endParaRPr lang="en-GB"/>
        </a:p>
      </dgm:t>
    </dgm:pt>
    <dgm:pt modelId="{793F5D99-7668-40E2-BDF3-7D862FCA706D}" type="pres">
      <dgm:prSet presAssocID="{460D5B03-0D4D-4405-90CB-A6B07EF3D60B}" presName="node" presStyleLbl="node1" presStyleIdx="52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CD540F-7C57-48F3-A2F9-FB8F38D590F6}" type="pres">
      <dgm:prSet presAssocID="{95C46336-6B23-4E8E-AADF-EDB37D616F4A}" presName="sibTrans" presStyleLbl="sibTrans2D1" presStyleIdx="52" presStyleCnt="57" custScaleX="90909" custScaleY="90909"/>
      <dgm:spPr/>
      <dgm:t>
        <a:bodyPr/>
        <a:lstStyle/>
        <a:p>
          <a:endParaRPr lang="en-GB"/>
        </a:p>
      </dgm:t>
    </dgm:pt>
    <dgm:pt modelId="{BE9325C2-CF75-4F2B-A72C-9FDDA6F716A6}" type="pres">
      <dgm:prSet presAssocID="{95C46336-6B23-4E8E-AADF-EDB37D616F4A}" presName="connectorText" presStyleLbl="sibTrans2D1" presStyleIdx="52" presStyleCnt="57"/>
      <dgm:spPr/>
      <dgm:t>
        <a:bodyPr/>
        <a:lstStyle/>
        <a:p>
          <a:endParaRPr lang="en-GB"/>
        </a:p>
      </dgm:t>
    </dgm:pt>
    <dgm:pt modelId="{0AD9D467-6CD9-439F-900C-6AE265BC062A}" type="pres">
      <dgm:prSet presAssocID="{B115C155-5127-44F6-92A8-7A75EDF4F7A0}" presName="node" presStyleLbl="node1" presStyleIdx="53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897916C-DB8B-4A29-BC60-ADFB7A755928}" type="pres">
      <dgm:prSet presAssocID="{A6FA6074-5E4D-463E-87BA-336F3074EB85}" presName="sibTrans" presStyleLbl="sibTrans2D1" presStyleIdx="53" presStyleCnt="57" custScaleX="90909" custScaleY="90909"/>
      <dgm:spPr/>
      <dgm:t>
        <a:bodyPr/>
        <a:lstStyle/>
        <a:p>
          <a:endParaRPr lang="en-GB"/>
        </a:p>
      </dgm:t>
    </dgm:pt>
    <dgm:pt modelId="{4F018EEC-A3E9-419B-84BC-089A944AA381}" type="pres">
      <dgm:prSet presAssocID="{A6FA6074-5E4D-463E-87BA-336F3074EB85}" presName="connectorText" presStyleLbl="sibTrans2D1" presStyleIdx="53" presStyleCnt="57"/>
      <dgm:spPr/>
      <dgm:t>
        <a:bodyPr/>
        <a:lstStyle/>
        <a:p>
          <a:endParaRPr lang="en-GB"/>
        </a:p>
      </dgm:t>
    </dgm:pt>
    <dgm:pt modelId="{119912BC-9D5C-4F9F-A18A-ACDD1DB550CC}" type="pres">
      <dgm:prSet presAssocID="{5F0E0657-D41A-40F7-A68A-291A9BE41E02}" presName="node" presStyleLbl="node1" presStyleIdx="54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B82B71-7F1E-4CF8-8C49-4D16824A4403}" type="pres">
      <dgm:prSet presAssocID="{E9CE0D31-B515-41E4-809D-0CDC19F3C183}" presName="sibTrans" presStyleLbl="sibTrans2D1" presStyleIdx="54" presStyleCnt="57" custScaleX="90909" custScaleY="90909"/>
      <dgm:spPr/>
      <dgm:t>
        <a:bodyPr/>
        <a:lstStyle/>
        <a:p>
          <a:endParaRPr lang="en-GB"/>
        </a:p>
      </dgm:t>
    </dgm:pt>
    <dgm:pt modelId="{99C6831E-F1ED-4F52-BD2B-D763030A6103}" type="pres">
      <dgm:prSet presAssocID="{E9CE0D31-B515-41E4-809D-0CDC19F3C183}" presName="connectorText" presStyleLbl="sibTrans2D1" presStyleIdx="54" presStyleCnt="57"/>
      <dgm:spPr/>
      <dgm:t>
        <a:bodyPr/>
        <a:lstStyle/>
        <a:p>
          <a:endParaRPr lang="en-GB"/>
        </a:p>
      </dgm:t>
    </dgm:pt>
    <dgm:pt modelId="{16872D96-2163-4962-971E-37406B5197C3}" type="pres">
      <dgm:prSet presAssocID="{0DC48E26-6B73-47C9-A0DC-0BBF10E2AB3F}" presName="node" presStyleLbl="node1" presStyleIdx="55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1E8EFC-E3BB-4E2F-AED8-2198F8ABCB4E}" type="pres">
      <dgm:prSet presAssocID="{C02D2CFF-B973-4D7C-9163-F9954D653A99}" presName="sibTrans" presStyleLbl="sibTrans2D1" presStyleIdx="55" presStyleCnt="57" custScaleX="90909" custScaleY="90909"/>
      <dgm:spPr/>
      <dgm:t>
        <a:bodyPr/>
        <a:lstStyle/>
        <a:p>
          <a:endParaRPr lang="en-GB"/>
        </a:p>
      </dgm:t>
    </dgm:pt>
    <dgm:pt modelId="{1D8C078C-CC7D-4388-811D-71AF2963749B}" type="pres">
      <dgm:prSet presAssocID="{C02D2CFF-B973-4D7C-9163-F9954D653A99}" presName="connectorText" presStyleLbl="sibTrans2D1" presStyleIdx="55" presStyleCnt="57"/>
      <dgm:spPr/>
      <dgm:t>
        <a:bodyPr/>
        <a:lstStyle/>
        <a:p>
          <a:endParaRPr lang="en-GB"/>
        </a:p>
      </dgm:t>
    </dgm:pt>
    <dgm:pt modelId="{CC2E5CBF-F81E-4177-B6DB-BBC82044BCC0}" type="pres">
      <dgm:prSet presAssocID="{E4379A05-2D8F-4558-899F-9C31F6B59962}" presName="node" presStyleLbl="node1" presStyleIdx="56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76CEFD4-71DB-45C2-9046-95D260946125}" type="pres">
      <dgm:prSet presAssocID="{DC329744-7441-4238-AB12-D63E83224C5F}" presName="sibTrans" presStyleLbl="sibTrans2D1" presStyleIdx="56" presStyleCnt="57" custScaleX="90909" custScaleY="90909"/>
      <dgm:spPr/>
      <dgm:t>
        <a:bodyPr/>
        <a:lstStyle/>
        <a:p>
          <a:endParaRPr lang="en-GB"/>
        </a:p>
      </dgm:t>
    </dgm:pt>
    <dgm:pt modelId="{1BFCACFE-39C1-4042-8000-8E09BACF3DC0}" type="pres">
      <dgm:prSet presAssocID="{DC329744-7441-4238-AB12-D63E83224C5F}" presName="connectorText" presStyleLbl="sibTrans2D1" presStyleIdx="56" presStyleCnt="57"/>
      <dgm:spPr/>
      <dgm:t>
        <a:bodyPr/>
        <a:lstStyle/>
        <a:p>
          <a:endParaRPr lang="en-GB"/>
        </a:p>
      </dgm:t>
    </dgm:pt>
  </dgm:ptLst>
  <dgm:cxnLst>
    <dgm:cxn modelId="{9796CC5E-8428-400F-B50A-C8B036F287F4}" srcId="{B4D6226C-0E9C-4446-B10B-089B0CBA69EF}" destId="{460D5B03-0D4D-4405-90CB-A6B07EF3D60B}" srcOrd="52" destOrd="0" parTransId="{1A8CE23F-3C1B-4F8C-8506-E3CFB5BF7E70}" sibTransId="{95C46336-6B23-4E8E-AADF-EDB37D616F4A}"/>
    <dgm:cxn modelId="{91CF7412-988C-4007-A97A-AB5B2340BE2E}" type="presOf" srcId="{4544582B-7E50-4336-852F-2612B50ED1DC}" destId="{47A95FF4-3F36-46DC-A7F0-CA0BA313435B}" srcOrd="0" destOrd="0" presId="urn:microsoft.com/office/officeart/2005/8/layout/cycle2"/>
    <dgm:cxn modelId="{09F1E2AB-9735-4D02-B2EC-50259EC1541B}" type="presOf" srcId="{3CD821D1-34B2-4D45-AD56-20058DD4CACC}" destId="{0CEE1432-3796-4FFD-A735-94621FCC79E0}" srcOrd="0" destOrd="0" presId="urn:microsoft.com/office/officeart/2005/8/layout/cycle2"/>
    <dgm:cxn modelId="{C7289536-453C-4CF3-95D1-5C5E427C2B3D}" type="presOf" srcId="{1B624820-4009-42E5-BFEF-533A9D573815}" destId="{18AB17AF-B11F-44F4-A3A3-5A9A4685F724}" srcOrd="0" destOrd="0" presId="urn:microsoft.com/office/officeart/2005/8/layout/cycle2"/>
    <dgm:cxn modelId="{C606E039-02F0-4CDF-B556-12F39C469630}" type="presOf" srcId="{88C80CC6-AE53-4FAD-99B2-00866BCC11E1}" destId="{B5885C57-8335-463F-9FD5-F4E9E6059986}" srcOrd="1" destOrd="0" presId="urn:microsoft.com/office/officeart/2005/8/layout/cycle2"/>
    <dgm:cxn modelId="{761CD1BE-1114-4D1F-A13F-0EDF2CAB0E8E}" type="presOf" srcId="{C02D2CFF-B973-4D7C-9163-F9954D653A99}" destId="{B21E8EFC-E3BB-4E2F-AED8-2198F8ABCB4E}" srcOrd="0" destOrd="0" presId="urn:microsoft.com/office/officeart/2005/8/layout/cycle2"/>
    <dgm:cxn modelId="{B3F6442F-5035-4EAC-AF8A-248AF8E64687}" type="presOf" srcId="{7D11B310-D2F5-4567-8AE6-5B87B49354B6}" destId="{68740997-F23A-422E-8215-95620EC67F9A}" srcOrd="0" destOrd="0" presId="urn:microsoft.com/office/officeart/2005/8/layout/cycle2"/>
    <dgm:cxn modelId="{04C3C899-747F-4821-87D0-83C5147DF448}" type="presOf" srcId="{8349F247-AE09-417E-9840-8F48742C28DB}" destId="{3C0166D7-9B5E-4357-BED3-01C724BB8259}" srcOrd="1" destOrd="0" presId="urn:microsoft.com/office/officeart/2005/8/layout/cycle2"/>
    <dgm:cxn modelId="{C6EBB0FA-B7AA-4573-B135-8115719F34AD}" type="presOf" srcId="{6CC9C172-70AB-4D91-8747-157BFD4D4761}" destId="{C0727345-6962-4E10-9C13-1943309EF9C2}" srcOrd="1" destOrd="0" presId="urn:microsoft.com/office/officeart/2005/8/layout/cycle2"/>
    <dgm:cxn modelId="{796F241D-3B8A-4A59-8413-DDBA3CC63F55}" type="presOf" srcId="{DC329744-7441-4238-AB12-D63E83224C5F}" destId="{D76CEFD4-71DB-45C2-9046-95D260946125}" srcOrd="0" destOrd="0" presId="urn:microsoft.com/office/officeart/2005/8/layout/cycle2"/>
    <dgm:cxn modelId="{3FF9A4AF-5E30-451D-ABED-4F60AE516BEE}" srcId="{B4D6226C-0E9C-4446-B10B-089B0CBA69EF}" destId="{0C68BB15-0E08-48E6-9E29-FC2F0EE4CF1D}" srcOrd="5" destOrd="0" parTransId="{31CE0030-5972-46C3-BA20-8B9031257571}" sibTransId="{F34F0D1C-CBCD-4482-B0C9-6BE63495829B}"/>
    <dgm:cxn modelId="{C5F0CC6B-8C6F-4D68-8461-FB7D6A9C88EB}" srcId="{B4D6226C-0E9C-4446-B10B-089B0CBA69EF}" destId="{67E6506D-7576-4326-BA48-F89A6CEC6394}" srcOrd="43" destOrd="0" parTransId="{828E9CA4-1132-415B-97BF-B735E4000D5D}" sibTransId="{B6950D35-116C-4E8C-9146-A79812C5FB9B}"/>
    <dgm:cxn modelId="{C786FD8A-8C65-48E4-B965-799316D1770B}" type="presOf" srcId="{C02D2CFF-B973-4D7C-9163-F9954D653A99}" destId="{1D8C078C-CC7D-4388-811D-71AF2963749B}" srcOrd="1" destOrd="0" presId="urn:microsoft.com/office/officeart/2005/8/layout/cycle2"/>
    <dgm:cxn modelId="{71730377-5D38-492D-A455-E6A2CA258574}" type="presOf" srcId="{190D1A5E-E378-4996-92B9-24EE2210473A}" destId="{19144736-3038-409C-A978-05C076FD01FB}" srcOrd="0" destOrd="0" presId="urn:microsoft.com/office/officeart/2005/8/layout/cycle2"/>
    <dgm:cxn modelId="{249FCE97-B973-41BE-AE5D-B3509E1E71CF}" type="presOf" srcId="{CAA900CB-B6AF-4493-BB4D-72906DC188E5}" destId="{128A3DBA-F556-4EC9-8167-9E082F94394F}" srcOrd="0" destOrd="0" presId="urn:microsoft.com/office/officeart/2005/8/layout/cycle2"/>
    <dgm:cxn modelId="{31972F22-91AA-496F-B590-D665C2207124}" type="presOf" srcId="{E7E98015-6310-40C0-A20A-5F8E0F5F38B8}" destId="{FD0057CE-F716-45EE-B526-FD761AF2F6E4}" srcOrd="0" destOrd="0" presId="urn:microsoft.com/office/officeart/2005/8/layout/cycle2"/>
    <dgm:cxn modelId="{85190271-601B-4A2E-8908-CE7EF86DBFF4}" srcId="{B4D6226C-0E9C-4446-B10B-089B0CBA69EF}" destId="{B115C155-5127-44F6-92A8-7A75EDF4F7A0}" srcOrd="53" destOrd="0" parTransId="{05FE0ABA-3562-4293-A048-C9B49F4C2EF8}" sibTransId="{A6FA6074-5E4D-463E-87BA-336F3074EB85}"/>
    <dgm:cxn modelId="{E9A761A6-19C1-4EF0-B1D1-BF08C4DBB3B0}" type="presOf" srcId="{76F7D46E-5D6F-4CA2-A987-1700481908EA}" destId="{F23FCD33-EA33-4EFE-8321-6CDA9A333CC0}" srcOrd="0" destOrd="0" presId="urn:microsoft.com/office/officeart/2005/8/layout/cycle2"/>
    <dgm:cxn modelId="{723CB50A-A411-4FF7-BFCA-BBEBACF14E82}" srcId="{B4D6226C-0E9C-4446-B10B-089B0CBA69EF}" destId="{5661470F-265E-48A1-ADC6-2AA6B13BCA99}" srcOrd="10" destOrd="0" parTransId="{38895FF8-7F28-499D-A61F-AB458676D623}" sibTransId="{64EBE2A3-4E1D-49F9-9EF6-98CCF62AD541}"/>
    <dgm:cxn modelId="{9E70F37D-2291-4A49-9F3D-2AAB2308FE6D}" type="presOf" srcId="{E4379A05-2D8F-4558-899F-9C31F6B59962}" destId="{CC2E5CBF-F81E-4177-B6DB-BBC82044BCC0}" srcOrd="0" destOrd="0" presId="urn:microsoft.com/office/officeart/2005/8/layout/cycle2"/>
    <dgm:cxn modelId="{F24BDB5B-143F-449F-A839-88B0DD20B3DE}" type="presOf" srcId="{402F7149-5E38-4E39-958B-2B52520F427C}" destId="{8676501A-76BC-4D01-AF18-0051778E792C}" srcOrd="0" destOrd="0" presId="urn:microsoft.com/office/officeart/2005/8/layout/cycle2"/>
    <dgm:cxn modelId="{B2E696D7-B55A-4BA4-9A25-7C4EFB73EFE4}" type="presOf" srcId="{0334FAAE-72EA-4510-9E14-35F31F266E36}" destId="{CC1768DF-6C6E-487D-A0C9-09A005E3C798}" srcOrd="1" destOrd="0" presId="urn:microsoft.com/office/officeart/2005/8/layout/cycle2"/>
    <dgm:cxn modelId="{F350B0A4-5C8A-45DF-9289-573070C09C6D}" srcId="{B4D6226C-0E9C-4446-B10B-089B0CBA69EF}" destId="{074FC7F5-07B9-4560-8DA6-7BDCB2904131}" srcOrd="29" destOrd="0" parTransId="{23F8CE32-EB87-4BA4-9397-0B0EE8CC1F3B}" sibTransId="{AA309CB6-F410-47BF-9100-A79178969621}"/>
    <dgm:cxn modelId="{FDC7E8E7-05C3-4473-888F-1AFCE59C6D0A}" type="presOf" srcId="{C2C3F4FB-C039-43E6-9FDA-09F6524659F9}" destId="{22571328-268C-4BB6-92BB-1C56CF5DCA80}" srcOrd="1" destOrd="0" presId="urn:microsoft.com/office/officeart/2005/8/layout/cycle2"/>
    <dgm:cxn modelId="{94E56490-C171-4D90-91CA-4CD49CBD3F1C}" type="presOf" srcId="{5B6C0962-0E10-47D1-AF22-E1A9B8B7914F}" destId="{B2CF7B85-328F-4BDF-B627-D658C5BC0857}" srcOrd="1" destOrd="0" presId="urn:microsoft.com/office/officeart/2005/8/layout/cycle2"/>
    <dgm:cxn modelId="{3F12E9F6-3D32-4121-884E-3C3A31CE3EE0}" type="presOf" srcId="{B6950D35-116C-4E8C-9146-A79812C5FB9B}" destId="{0DACC926-5227-48A6-9BDB-2FA13224DE9A}" srcOrd="0" destOrd="0" presId="urn:microsoft.com/office/officeart/2005/8/layout/cycle2"/>
    <dgm:cxn modelId="{1DF0968C-9D3F-4702-BDF6-C11893EC5D32}" type="presOf" srcId="{59D5D238-B195-494D-A861-42531CA99F84}" destId="{9B6319DF-7068-4718-B0C6-00A8269E03EC}" srcOrd="1" destOrd="0" presId="urn:microsoft.com/office/officeart/2005/8/layout/cycle2"/>
    <dgm:cxn modelId="{C21ACA09-F64C-48F0-879B-A92BCF83B66A}" type="presOf" srcId="{8A0573C2-7769-496E-9F54-D97907F58480}" destId="{A5BEA809-F904-4AE6-97BA-054C6B87A35D}" srcOrd="1" destOrd="0" presId="urn:microsoft.com/office/officeart/2005/8/layout/cycle2"/>
    <dgm:cxn modelId="{673A25FD-5475-4BEE-969C-FD29F6AFD206}" type="presOf" srcId="{4765E60F-3332-40CE-8BEA-905E428A340A}" destId="{44E87ED1-F95B-4463-A653-B0727F9C3CC7}" srcOrd="0" destOrd="0" presId="urn:microsoft.com/office/officeart/2005/8/layout/cycle2"/>
    <dgm:cxn modelId="{1163466F-C15C-4534-8558-48DAFD5CDAAC}" type="presOf" srcId="{B6950D35-116C-4E8C-9146-A79812C5FB9B}" destId="{6957A93F-15EB-4B0D-A732-DF51C2B5BE1A}" srcOrd="1" destOrd="0" presId="urn:microsoft.com/office/officeart/2005/8/layout/cycle2"/>
    <dgm:cxn modelId="{EF80243C-2508-4E04-A5D4-76F41410971B}" srcId="{B4D6226C-0E9C-4446-B10B-089B0CBA69EF}" destId="{2B90A115-EC2D-4BE6-9BC3-6C05886C17CE}" srcOrd="3" destOrd="0" parTransId="{D5466947-F4B6-463C-BA8F-E5E163556073}" sibTransId="{104027FB-96B2-444E-AA40-09A9F0236DE8}"/>
    <dgm:cxn modelId="{040B3CB9-8DA4-41DB-923F-FDD4C9890891}" srcId="{B4D6226C-0E9C-4446-B10B-089B0CBA69EF}" destId="{3CD821D1-34B2-4D45-AD56-20058DD4CACC}" srcOrd="22" destOrd="0" parTransId="{A62D77EC-57ED-4695-AA0F-B5DE10386D33}" sibTransId="{A70D084C-1E40-4C46-BF70-A7197DCF840C}"/>
    <dgm:cxn modelId="{14BB9BEA-342F-4040-9C0D-72CFB1ED2F5F}" type="presOf" srcId="{DA5BBC23-6243-4D84-99F8-3A4EC2B88594}" destId="{C7FC304C-BF15-47C9-B641-1056328EA4A2}" srcOrd="1" destOrd="0" presId="urn:microsoft.com/office/officeart/2005/8/layout/cycle2"/>
    <dgm:cxn modelId="{DEA85923-CA18-4801-903A-060C193ED47C}" srcId="{B4D6226C-0E9C-4446-B10B-089B0CBA69EF}" destId="{6B45EFDB-2D30-401D-AA70-58AED01E4C73}" srcOrd="8" destOrd="0" parTransId="{75BA204A-42E4-470B-9D4B-1BD394C6378E}" sibTransId="{DA5BBC23-6243-4D84-99F8-3A4EC2B88594}"/>
    <dgm:cxn modelId="{B55CF2BB-9847-40A2-87ED-9A845294F0DF}" type="presOf" srcId="{0B70942A-C84E-4D84-A356-608C3CCBF4A5}" destId="{4EEE0F17-037E-4441-AAFD-6BABABB7CFA9}" srcOrd="0" destOrd="0" presId="urn:microsoft.com/office/officeart/2005/8/layout/cycle2"/>
    <dgm:cxn modelId="{DFC40CDC-A550-4DBE-8A8F-92A69E3942FF}" type="presOf" srcId="{529DC77F-5EBD-4646-9F97-39BBBAFAD807}" destId="{FC994590-2268-4BD9-998B-BF704C923656}" srcOrd="0" destOrd="0" presId="urn:microsoft.com/office/officeart/2005/8/layout/cycle2"/>
    <dgm:cxn modelId="{5170D3BA-A1BF-4A32-A524-316326E8B3A1}" type="presOf" srcId="{C2C3F4FB-C039-43E6-9FDA-09F6524659F9}" destId="{64A23401-A20D-4E39-A8A3-CE5911B0F5D7}" srcOrd="0" destOrd="0" presId="urn:microsoft.com/office/officeart/2005/8/layout/cycle2"/>
    <dgm:cxn modelId="{EE157F5F-3A0C-4065-BCEB-1E9AE8085DB5}" srcId="{B4D6226C-0E9C-4446-B10B-089B0CBA69EF}" destId="{49CE420A-6680-478A-8832-1847CD8FBE6C}" srcOrd="25" destOrd="0" parTransId="{78A56004-B1D8-42A9-81D2-0AC8794E189B}" sibTransId="{D9BF8DC6-ACE2-49D5-A4AF-2CD9F5B32722}"/>
    <dgm:cxn modelId="{F1B2805C-344E-4BCF-87F9-20B5A3D8E06F}" type="presOf" srcId="{6B45EFDB-2D30-401D-AA70-58AED01E4C73}" destId="{5697EB47-0F00-44D9-9B15-FBFF399FF918}" srcOrd="0" destOrd="0" presId="urn:microsoft.com/office/officeart/2005/8/layout/cycle2"/>
    <dgm:cxn modelId="{F53A44B8-2715-4185-A863-2162A1932626}" type="presOf" srcId="{DD7B2979-DFB3-458A-AECA-4D3605893BDC}" destId="{998B984F-B9BD-4313-87E8-E5870B873498}" srcOrd="0" destOrd="0" presId="urn:microsoft.com/office/officeart/2005/8/layout/cycle2"/>
    <dgm:cxn modelId="{5E88CD20-8FD3-4244-BCE5-C6DE15436FF4}" type="presOf" srcId="{67E6506D-7576-4326-BA48-F89A6CEC6394}" destId="{A9DDF300-226C-456F-97F1-A6FF47895B4A}" srcOrd="0" destOrd="0" presId="urn:microsoft.com/office/officeart/2005/8/layout/cycle2"/>
    <dgm:cxn modelId="{3C4BB11E-63C0-437D-9756-E5B729B32F17}" srcId="{B4D6226C-0E9C-4446-B10B-089B0CBA69EF}" destId="{DF7CF7C7-099E-4D08-85E8-94130AEE9F55}" srcOrd="19" destOrd="0" parTransId="{695A32BA-BC93-49FC-92EA-FC8B7E3F758D}" sibTransId="{0B70942A-C84E-4D84-A356-608C3CCBF4A5}"/>
    <dgm:cxn modelId="{88F6A4A3-9D84-4D3A-BBBB-02CB9AF952C7}" type="presOf" srcId="{4B6B7580-3E54-4922-A746-04AA2A7A42F7}" destId="{8DE5CA29-60A1-48EA-B121-2DA65AB3D2E4}" srcOrd="0" destOrd="0" presId="urn:microsoft.com/office/officeart/2005/8/layout/cycle2"/>
    <dgm:cxn modelId="{618DADB1-A16A-49EB-8656-D78B2A447228}" type="presOf" srcId="{5413246D-0B36-41AD-BC82-0E85F3D2B0A7}" destId="{EB8CA93D-7D17-4B36-99E3-2A2C11E1ABAE}" srcOrd="1" destOrd="0" presId="urn:microsoft.com/office/officeart/2005/8/layout/cycle2"/>
    <dgm:cxn modelId="{9B2032E2-10A1-466D-9128-309685EC2452}" type="presOf" srcId="{592DFC2A-0D08-4CF0-86DF-3F0AE6C3AAF0}" destId="{71200A60-18A9-46F1-9C31-74F54E33C311}" srcOrd="0" destOrd="0" presId="urn:microsoft.com/office/officeart/2005/8/layout/cycle2"/>
    <dgm:cxn modelId="{04066F04-88E7-4544-B9CB-A3E3C4B906AC}" type="presOf" srcId="{862881CD-A538-4C8A-BC21-EC9D1CA5A9AC}" destId="{DFEBC862-F9AE-497D-B14C-4FB9DB477684}" srcOrd="0" destOrd="0" presId="urn:microsoft.com/office/officeart/2005/8/layout/cycle2"/>
    <dgm:cxn modelId="{61D3DFEC-4428-4A68-830A-851082F94277}" type="presOf" srcId="{59F0C8AA-3E84-4A05-8C24-A27E954CD924}" destId="{D5157917-625D-437A-A8B5-9A174DE1B51C}" srcOrd="0" destOrd="0" presId="urn:microsoft.com/office/officeart/2005/8/layout/cycle2"/>
    <dgm:cxn modelId="{D90BCD69-6DA1-4529-BD8C-8F44ED7F7D11}" type="presOf" srcId="{76F7D46E-5D6F-4CA2-A987-1700481908EA}" destId="{828DF452-09E0-49E5-B3B3-A9B8FC6C9768}" srcOrd="1" destOrd="0" presId="urn:microsoft.com/office/officeart/2005/8/layout/cycle2"/>
    <dgm:cxn modelId="{730A6A1A-CCCF-496B-95CF-BC2B8E2310DF}" type="presOf" srcId="{7FB8FE9C-564F-4A3F-9077-7DF848CEE8E7}" destId="{C530264D-210B-462D-8034-E5F9A77A3582}" srcOrd="0" destOrd="0" presId="urn:microsoft.com/office/officeart/2005/8/layout/cycle2"/>
    <dgm:cxn modelId="{406A081B-D9DC-4775-BABB-6EBD1CC0EC36}" type="presOf" srcId="{64EBE2A3-4E1D-49F9-9EF6-98CCF62AD541}" destId="{7B096EC7-2767-4E56-8288-F0BB7D214EE0}" srcOrd="0" destOrd="0" presId="urn:microsoft.com/office/officeart/2005/8/layout/cycle2"/>
    <dgm:cxn modelId="{84E0A5BD-ECD4-4D41-A71F-9834CDFAB339}" type="presOf" srcId="{9CB49EAF-DCBF-4086-8A4C-13451D7962F8}" destId="{E8B00039-7B7F-4C5E-B09E-EB7F7B477686}" srcOrd="0" destOrd="0" presId="urn:microsoft.com/office/officeart/2005/8/layout/cycle2"/>
    <dgm:cxn modelId="{226F2FB7-444A-4AE3-9E99-B933A33423C5}" type="presOf" srcId="{074FC7F5-07B9-4560-8DA6-7BDCB2904131}" destId="{7E61FEBF-DEB2-4743-80AB-0A0E100D4826}" srcOrd="0" destOrd="0" presId="urn:microsoft.com/office/officeart/2005/8/layout/cycle2"/>
    <dgm:cxn modelId="{69A805CF-2FC8-4EC7-A3AD-D9EE785EA2E6}" type="presOf" srcId="{8035E8C2-5067-4601-B91F-69465C1D6520}" destId="{46D0345F-2401-4907-BD4F-6EBFE842BECE}" srcOrd="0" destOrd="0" presId="urn:microsoft.com/office/officeart/2005/8/layout/cycle2"/>
    <dgm:cxn modelId="{C11BD5AD-AAC3-4B54-A774-5D4C4BC896E8}" type="presOf" srcId="{2E17CDD9-E465-4AE4-9BB0-6EA4FFA20B2D}" destId="{5D487087-F9FE-453A-BA35-959420DFD6FE}" srcOrd="0" destOrd="0" presId="urn:microsoft.com/office/officeart/2005/8/layout/cycle2"/>
    <dgm:cxn modelId="{DA3762DB-CD62-4307-9859-726BAD263D2D}" srcId="{B4D6226C-0E9C-4446-B10B-089B0CBA69EF}" destId="{592DFC2A-0D08-4CF0-86DF-3F0AE6C3AAF0}" srcOrd="20" destOrd="0" parTransId="{C432A58C-E49C-45F7-9813-FACE7572CA7A}" sibTransId="{791D3595-B1B6-4199-A257-6531EE550107}"/>
    <dgm:cxn modelId="{0092EBEF-34C3-4A70-9F17-9E59D7A00532}" type="presOf" srcId="{95C46336-6B23-4E8E-AADF-EDB37D616F4A}" destId="{A0CD540F-7C57-48F3-A2F9-FB8F38D590F6}" srcOrd="0" destOrd="0" presId="urn:microsoft.com/office/officeart/2005/8/layout/cycle2"/>
    <dgm:cxn modelId="{03A454ED-3C2E-4374-B817-650B38836F63}" type="presOf" srcId="{700A5096-8261-4487-8CE5-7191EDBA037C}" destId="{49C86A15-291F-454B-B5E4-208A33209EFE}" srcOrd="1" destOrd="0" presId="urn:microsoft.com/office/officeart/2005/8/layout/cycle2"/>
    <dgm:cxn modelId="{9AEA2AD1-D0AE-4D3B-81C7-3702447B2889}" type="presOf" srcId="{7491EBBB-7D6B-422D-B543-48AB5BAD7C7A}" destId="{63B8AF24-C6E9-4DAE-BF90-9846DE6C1499}" srcOrd="0" destOrd="0" presId="urn:microsoft.com/office/officeart/2005/8/layout/cycle2"/>
    <dgm:cxn modelId="{33CB15CD-CB0C-4274-9BBD-B6FF3BFB49A8}" type="presOf" srcId="{88C80CC6-AE53-4FAD-99B2-00866BCC11E1}" destId="{ADA59AA6-5D92-4F1E-9750-ED36B993280E}" srcOrd="0" destOrd="0" presId="urn:microsoft.com/office/officeart/2005/8/layout/cycle2"/>
    <dgm:cxn modelId="{7694BD3F-3F1D-4097-B57A-00DF5BDD80B8}" type="presOf" srcId="{8A0573C2-7769-496E-9F54-D97907F58480}" destId="{28FE9197-F0A2-4E27-8144-177199267D62}" srcOrd="0" destOrd="0" presId="urn:microsoft.com/office/officeart/2005/8/layout/cycle2"/>
    <dgm:cxn modelId="{518A30BE-7E2D-4D99-B4CE-37A81D4D7FC0}" type="presOf" srcId="{ED7EB8A1-4849-40DA-9315-5EC0CBB0EEB9}" destId="{3A8EDF4F-47D9-4B5E-9E7A-5ACEC1E68BC6}" srcOrd="0" destOrd="0" presId="urn:microsoft.com/office/officeart/2005/8/layout/cycle2"/>
    <dgm:cxn modelId="{0C134189-A3A1-44A1-A918-1DA39C132628}" srcId="{B4D6226C-0E9C-4446-B10B-089B0CBA69EF}" destId="{3B06BEE1-6895-44C8-A760-53F2DBCEE02F}" srcOrd="26" destOrd="0" parTransId="{EF8BAE84-D67B-4BF7-9FD8-3E82F2886B18}" sibTransId="{919E5B1F-B32A-415B-98DD-18F231C706AC}"/>
    <dgm:cxn modelId="{3A0B2E9F-7A1F-4A97-99D3-CE617C46AF70}" srcId="{B4D6226C-0E9C-4446-B10B-089B0CBA69EF}" destId="{77E21993-D98D-4D8E-92F9-5236BF59CF39}" srcOrd="14" destOrd="0" parTransId="{83C2625A-A416-498A-B13A-AA0ED0D3A85A}" sibTransId="{E4CBBC3D-7E1F-4B54-993A-1F6495A8566A}"/>
    <dgm:cxn modelId="{26294A67-A092-482A-8506-710C5EEDC197}" type="presOf" srcId="{E4CBBC3D-7E1F-4B54-993A-1F6495A8566A}" destId="{2A342862-C942-41BE-B022-63D14E5F11E8}" srcOrd="0" destOrd="0" presId="urn:microsoft.com/office/officeart/2005/8/layout/cycle2"/>
    <dgm:cxn modelId="{3D373A02-A7F2-408C-A365-10A360662B92}" srcId="{B4D6226C-0E9C-4446-B10B-089B0CBA69EF}" destId="{E4379A05-2D8F-4558-899F-9C31F6B59962}" srcOrd="56" destOrd="0" parTransId="{EA95B3D9-E26C-41AB-A402-129CF1AA0957}" sibTransId="{DC329744-7441-4238-AB12-D63E83224C5F}"/>
    <dgm:cxn modelId="{4AAADFB7-8E8C-418B-A44D-AD748873EF06}" type="presOf" srcId="{E56CB49F-F880-4F79-97F4-B0305BBBB199}" destId="{D838C1E2-E1EB-403A-9364-B5EDB47E2680}" srcOrd="0" destOrd="0" presId="urn:microsoft.com/office/officeart/2005/8/layout/cycle2"/>
    <dgm:cxn modelId="{3F280BC0-D515-42A4-AD91-5D9CE2217383}" type="presOf" srcId="{733C3870-9D9D-400D-92C0-56EF257D13F5}" destId="{2BA2B50E-D389-4122-8C2C-68AAF36F1DB6}" srcOrd="1" destOrd="0" presId="urn:microsoft.com/office/officeart/2005/8/layout/cycle2"/>
    <dgm:cxn modelId="{235F744A-33C0-414A-B8CF-F7ACDE503645}" type="presOf" srcId="{76CDEB35-0D96-4989-B6AC-1B57281AA114}" destId="{4E4C4E5D-C572-411C-A7B4-BD07EEAF9B36}" srcOrd="1" destOrd="0" presId="urn:microsoft.com/office/officeart/2005/8/layout/cycle2"/>
    <dgm:cxn modelId="{851DD617-ECD7-4D3C-A9BC-02B61C3E1DB6}" type="presOf" srcId="{CE954B60-78A5-4725-9196-7B7916E76B8E}" destId="{D8068DC0-F49E-4DAB-AB63-529352642130}" srcOrd="1" destOrd="0" presId="urn:microsoft.com/office/officeart/2005/8/layout/cycle2"/>
    <dgm:cxn modelId="{AAC9AAFD-09C7-40E6-BB57-D11C1F388BC2}" type="presOf" srcId="{33FEB768-3C21-466B-A974-A41B66C758E0}" destId="{31FA7A17-E9D7-4EF2-B143-FD528CDB4D4B}" srcOrd="1" destOrd="0" presId="urn:microsoft.com/office/officeart/2005/8/layout/cycle2"/>
    <dgm:cxn modelId="{236A3FD5-BE46-4DA5-9648-3C4D7B9D760F}" type="presOf" srcId="{EE50B6EE-B0C8-47F8-8649-EDC2E770ADB7}" destId="{A6156F77-3AF3-422C-9085-55A1C6F96A9D}" srcOrd="0" destOrd="0" presId="urn:microsoft.com/office/officeart/2005/8/layout/cycle2"/>
    <dgm:cxn modelId="{7953A586-5834-4DB9-9A93-83DD2F1287DD}" type="presOf" srcId="{7389DE4E-F135-49FC-A601-2B8ED2885B5C}" destId="{5FE010E2-5F68-4FFB-B49D-D5DEB69E5E79}" srcOrd="1" destOrd="0" presId="urn:microsoft.com/office/officeart/2005/8/layout/cycle2"/>
    <dgm:cxn modelId="{88E50BA2-E7FD-4F63-80C8-9000E5C5C653}" srcId="{B4D6226C-0E9C-4446-B10B-089B0CBA69EF}" destId="{7D11B310-D2F5-4567-8AE6-5B87B49354B6}" srcOrd="35" destOrd="0" parTransId="{369C8240-45FB-4763-9877-BC4E85A4BE52}" sibTransId="{7389DE4E-F135-49FC-A601-2B8ED2885B5C}"/>
    <dgm:cxn modelId="{29B01C70-31F2-4116-9835-DBCC357F93FF}" type="presOf" srcId="{5B6C0962-0E10-47D1-AF22-E1A9B8B7914F}" destId="{C20121D7-F16D-484A-9343-9740493D80F4}" srcOrd="0" destOrd="0" presId="urn:microsoft.com/office/officeart/2005/8/layout/cycle2"/>
    <dgm:cxn modelId="{8766F747-7308-4808-AC01-868A8E2C782A}" type="presOf" srcId="{D87AD57B-DCFF-4E81-8B92-9DB2FEFF4E88}" destId="{6F40FD5D-2003-444A-82B2-2F445C41962F}" srcOrd="0" destOrd="0" presId="urn:microsoft.com/office/officeart/2005/8/layout/cycle2"/>
    <dgm:cxn modelId="{A64A55EB-C761-4DE7-AF96-DC9BF57FD16C}" type="presOf" srcId="{2FB23B76-7D2D-4A28-9CF1-18A0142D4B37}" destId="{C1D60559-062D-4FD8-8494-9BCF9F85A754}" srcOrd="0" destOrd="0" presId="urn:microsoft.com/office/officeart/2005/8/layout/cycle2"/>
    <dgm:cxn modelId="{7B995B5A-C365-41C2-907C-1051BC771D13}" type="presOf" srcId="{0B70942A-C84E-4D84-A356-608C3CCBF4A5}" destId="{D4386CBD-42CA-4980-A1AA-4A838A6F6EA2}" srcOrd="1" destOrd="0" presId="urn:microsoft.com/office/officeart/2005/8/layout/cycle2"/>
    <dgm:cxn modelId="{8C55DDB2-B970-4162-BD5A-FB1C31A709D4}" srcId="{B4D6226C-0E9C-4446-B10B-089B0CBA69EF}" destId="{FDF527F6-8FA1-4187-B76D-EA1DE082BD41}" srcOrd="44" destOrd="0" parTransId="{7A1244F2-B6F5-4A7D-A103-EB6A7FD1EF57}" sibTransId="{7491EBBB-7D6B-422D-B543-48AB5BAD7C7A}"/>
    <dgm:cxn modelId="{55BEC6FF-1106-4F6F-98E0-2A598EE0F26B}" type="presOf" srcId="{6CC9C172-70AB-4D91-8747-157BFD4D4761}" destId="{3B731F02-ADCE-4690-9354-26221F826413}" srcOrd="0" destOrd="0" presId="urn:microsoft.com/office/officeart/2005/8/layout/cycle2"/>
    <dgm:cxn modelId="{76A3DD96-FBBB-465F-A524-3728A850B674}" srcId="{B4D6226C-0E9C-4446-B10B-089B0CBA69EF}" destId="{E769CD18-1C73-4CC0-AA9B-83F546631D6B}" srcOrd="41" destOrd="0" parTransId="{710D9BF8-C161-466D-AD95-76F2D1C145FC}" sibTransId="{33FEB768-3C21-466B-A974-A41B66C758E0}"/>
    <dgm:cxn modelId="{68C82AEC-5D68-4799-8968-7FD9B8412429}" srcId="{B4D6226C-0E9C-4446-B10B-089B0CBA69EF}" destId="{862881CD-A538-4C8A-BC21-EC9D1CA5A9AC}" srcOrd="48" destOrd="0" parTransId="{F12452BC-17C7-4D3B-8168-64DD9A9CD5D8}" sibTransId="{5C7BA44B-ED4F-4A12-AEF9-A09CF417198D}"/>
    <dgm:cxn modelId="{F859DBDB-D323-4FBE-8E7F-9F444A2A1887}" srcId="{B4D6226C-0E9C-4446-B10B-089B0CBA69EF}" destId="{529DC77F-5EBD-4646-9F97-39BBBAFAD807}" srcOrd="16" destOrd="0" parTransId="{3BFBAADA-ACFD-4B4A-B539-7638CD92A93E}" sibTransId="{EE50B6EE-B0C8-47F8-8649-EDC2E770ADB7}"/>
    <dgm:cxn modelId="{888E4C01-5FF1-4ECD-9775-0CB60B663B60}" type="presOf" srcId="{680F69A0-F988-4210-88FA-F4759217B6BC}" destId="{73D56F5C-0346-4A52-A32B-4B9214A0F3B3}" srcOrd="0" destOrd="0" presId="urn:microsoft.com/office/officeart/2005/8/layout/cycle2"/>
    <dgm:cxn modelId="{3074E0E8-8CB1-4DC4-8E19-0D323A1700C8}" type="presOf" srcId="{680F69A0-F988-4210-88FA-F4759217B6BC}" destId="{02761123-997F-4EB3-90F5-F709FD13A205}" srcOrd="1" destOrd="0" presId="urn:microsoft.com/office/officeart/2005/8/layout/cycle2"/>
    <dgm:cxn modelId="{C0231AC2-8B9A-4999-9321-35C7E1FC923B}" type="presOf" srcId="{0DC48E26-6B73-47C9-A0DC-0BBF10E2AB3F}" destId="{16872D96-2163-4962-971E-37406B5197C3}" srcOrd="0" destOrd="0" presId="urn:microsoft.com/office/officeart/2005/8/layout/cycle2"/>
    <dgm:cxn modelId="{9078C6DF-5145-4C1A-8179-0ECDD3AE8DB2}" srcId="{B4D6226C-0E9C-4446-B10B-089B0CBA69EF}" destId="{B332B0F8-51B3-4270-A0B5-44C97134D9DC}" srcOrd="11" destOrd="0" parTransId="{D1428DFC-99E0-4E6A-BE68-84D386E99036}" sibTransId="{346603EF-0744-4312-BF15-17E4355C3C1A}"/>
    <dgm:cxn modelId="{7907E5ED-7655-44D7-817E-C09B792CEDFB}" srcId="{B4D6226C-0E9C-4446-B10B-089B0CBA69EF}" destId="{01AB7A8C-AC91-4405-AC05-78B5AD180357}" srcOrd="40" destOrd="0" parTransId="{B3C7EDC5-7E69-4288-A8A1-71FBA9715FC5}" sibTransId="{ED7EB8A1-4849-40DA-9315-5EC0CBB0EEB9}"/>
    <dgm:cxn modelId="{091C15DA-0E8E-4689-91C1-464BF8CE1EDC}" type="presOf" srcId="{6CB48E0C-8D11-4032-B81E-CA9669FFC550}" destId="{C64711E5-F628-4E1C-ABC9-1B81AB242B9A}" srcOrd="1" destOrd="0" presId="urn:microsoft.com/office/officeart/2005/8/layout/cycle2"/>
    <dgm:cxn modelId="{094957B6-6992-43D9-A7EE-9E467AEF3351}" srcId="{B4D6226C-0E9C-4446-B10B-089B0CBA69EF}" destId="{BD44F889-351E-4FA3-AF7D-AC8F0C1FFE61}" srcOrd="45" destOrd="0" parTransId="{37110B0A-4ED6-4F9B-82AF-9B3D19D0EC13}" sibTransId="{7FB8FE9C-564F-4A3F-9077-7DF848CEE8E7}"/>
    <dgm:cxn modelId="{5AD85066-B3C2-4940-948B-61A645C091D3}" srcId="{B4D6226C-0E9C-4446-B10B-089B0CBA69EF}" destId="{73DC9377-31E6-4430-AA32-0125BC83D7B6}" srcOrd="49" destOrd="0" parTransId="{A9138C8D-1F36-4529-8864-C3536D9A9C9E}" sibTransId="{733C3870-9D9D-400D-92C0-56EF257D13F5}"/>
    <dgm:cxn modelId="{761B4BBE-E83E-4883-8A86-0E779AC6F289}" srcId="{B4D6226C-0E9C-4446-B10B-089B0CBA69EF}" destId="{50C658E9-5FD9-46CC-9B75-6AE8FDCC4ADB}" srcOrd="46" destOrd="0" parTransId="{A393504D-C5B1-46B0-B447-DED0211DCCC4}" sibTransId="{DD7B2979-DFB3-458A-AECA-4D3605893BDC}"/>
    <dgm:cxn modelId="{5612D5C9-0C8F-4553-9B64-32ECAF62EDD8}" type="presOf" srcId="{733C3870-9D9D-400D-92C0-56EF257D13F5}" destId="{807C8D1D-02CE-4946-8172-2E45194F2EE5}" srcOrd="0" destOrd="0" presId="urn:microsoft.com/office/officeart/2005/8/layout/cycle2"/>
    <dgm:cxn modelId="{A578DB76-4B92-4ABF-B1CA-0D6F48D45B60}" type="presOf" srcId="{893FF463-419D-42E4-B14E-279B03312D69}" destId="{A8A7A5F0-BC18-4D3D-858B-4F5BDDFB0A11}" srcOrd="0" destOrd="0" presId="urn:microsoft.com/office/officeart/2005/8/layout/cycle2"/>
    <dgm:cxn modelId="{27FF4AEC-AB01-43A2-94DE-2A5DF2CC7528}" type="presOf" srcId="{D307B47E-7680-4FC0-B297-4B1702B44E4F}" destId="{C5051439-FAA9-4883-8482-A64BBF69CA34}" srcOrd="0" destOrd="0" presId="urn:microsoft.com/office/officeart/2005/8/layout/cycle2"/>
    <dgm:cxn modelId="{0269AC45-AE58-4054-8B89-456240E83F22}" type="presOf" srcId="{346603EF-0744-4312-BF15-17E4355C3C1A}" destId="{F94FCD01-DBDA-464F-B9EB-5D96A5BF48E9}" srcOrd="0" destOrd="0" presId="urn:microsoft.com/office/officeart/2005/8/layout/cycle2"/>
    <dgm:cxn modelId="{7FFCE93E-525A-4C2C-BE38-1853BA29998D}" type="presOf" srcId="{2E718EDC-B4A6-40D0-B8B0-C849FAB31490}" destId="{A0999CB3-EEBB-42C0-822D-E70F9573CD0F}" srcOrd="1" destOrd="0" presId="urn:microsoft.com/office/officeart/2005/8/layout/cycle2"/>
    <dgm:cxn modelId="{4C61E763-864C-4817-9F5B-90D46B116CF5}" srcId="{B4D6226C-0E9C-4446-B10B-089B0CBA69EF}" destId="{F8C00AA3-A12D-4638-93AD-28DFF9B27302}" srcOrd="28" destOrd="0" parTransId="{0F4B76EE-C69F-4EF3-A1E7-73E6517B61B7}" sibTransId="{A62657BF-4F8A-4FAD-A897-FFEA28F3DF16}"/>
    <dgm:cxn modelId="{DBAEEE9C-DA7A-473E-9E83-D5EAEA4F3B59}" srcId="{B4D6226C-0E9C-4446-B10B-089B0CBA69EF}" destId="{2FB23B76-7D2D-4A28-9CF1-18A0142D4B37}" srcOrd="47" destOrd="0" parTransId="{0D6ED588-7BAF-407C-9A96-7BF88634F2C2}" sibTransId="{2E718EDC-B4A6-40D0-B8B0-C849FAB31490}"/>
    <dgm:cxn modelId="{37277D50-0706-40CC-A842-EDEA9C691D5F}" type="presOf" srcId="{97319C64-2EF7-4BFD-9773-A0BCAB9268F2}" destId="{FE52F6BF-DBC5-4C77-858A-97F63E5E01A2}" srcOrd="0" destOrd="0" presId="urn:microsoft.com/office/officeart/2005/8/layout/cycle2"/>
    <dgm:cxn modelId="{432FA179-09ED-4E7E-B636-7DB896985960}" type="presOf" srcId="{D528184D-A2C1-4026-A35A-2381ED727155}" destId="{4D8340B9-58A5-44C0-A700-8CBBECE4E9DE}" srcOrd="1" destOrd="0" presId="urn:microsoft.com/office/officeart/2005/8/layout/cycle2"/>
    <dgm:cxn modelId="{6F0FD14B-6245-4751-A45B-E49A81CE4624}" type="presOf" srcId="{2E718EDC-B4A6-40D0-B8B0-C849FAB31490}" destId="{D7A9BB42-4812-4ADE-B2D4-A13FCFF00B2B}" srcOrd="0" destOrd="0" presId="urn:microsoft.com/office/officeart/2005/8/layout/cycle2"/>
    <dgm:cxn modelId="{44DA27BA-27DB-49B8-BC69-D954680DE0F4}" srcId="{B4D6226C-0E9C-4446-B10B-089B0CBA69EF}" destId="{BAE1B012-56AB-4BF4-BD63-9683D78FEDE8}" srcOrd="32" destOrd="0" parTransId="{46833959-3694-4FBD-B2B3-C1D7CEA55D72}" sibTransId="{680F69A0-F988-4210-88FA-F4759217B6BC}"/>
    <dgm:cxn modelId="{02DF35F1-FB32-4E41-9A9A-F5AB258A9651}" type="presOf" srcId="{7491EBBB-7D6B-422D-B543-48AB5BAD7C7A}" destId="{EA08B29F-A90A-48D9-AF58-168B59084AA8}" srcOrd="1" destOrd="0" presId="urn:microsoft.com/office/officeart/2005/8/layout/cycle2"/>
    <dgm:cxn modelId="{DAE8E092-2D10-4F9D-B7A8-8B36AA02EFE3}" type="presOf" srcId="{791D3595-B1B6-4199-A257-6531EE550107}" destId="{1DA85E65-129D-474E-A60D-A633523AC56B}" srcOrd="0" destOrd="0" presId="urn:microsoft.com/office/officeart/2005/8/layout/cycle2"/>
    <dgm:cxn modelId="{F0F7CB5E-8316-46FE-828B-4E68A9E7C16F}" type="presOf" srcId="{BAE1B012-56AB-4BF4-BD63-9683D78FEDE8}" destId="{D699E8AF-C412-4C33-9724-3E8242A83139}" srcOrd="0" destOrd="0" presId="urn:microsoft.com/office/officeart/2005/8/layout/cycle2"/>
    <dgm:cxn modelId="{7DED8D11-1A31-4363-80D7-75D2918CEDF3}" srcId="{B4D6226C-0E9C-4446-B10B-089B0CBA69EF}" destId="{1B624820-4009-42E5-BFEF-533A9D573815}" srcOrd="27" destOrd="0" parTransId="{D12EDA8F-5504-4B40-B2FA-793207ECC0BE}" sibTransId="{16278C2C-6AE2-4EF7-8D21-9D19CB308BBF}"/>
    <dgm:cxn modelId="{7E136B24-19B0-4D1A-A3AE-93E1D11563AA}" type="presOf" srcId="{104027FB-96B2-444E-AA40-09A9F0236DE8}" destId="{2C4E9E8E-DBE7-4621-B4CE-161A2AF1A3D8}" srcOrd="1" destOrd="0" presId="urn:microsoft.com/office/officeart/2005/8/layout/cycle2"/>
    <dgm:cxn modelId="{CC8B0D73-09EC-469E-B747-0D3A9DA0E9F7}" srcId="{B4D6226C-0E9C-4446-B10B-089B0CBA69EF}" destId="{610B33A0-FDBA-43E0-A81E-C5795BA0CE57}" srcOrd="21" destOrd="0" parTransId="{E69E1851-FEC1-4B08-B9D5-918E23CC38FD}" sibTransId="{402F7149-5E38-4E39-958B-2B52520F427C}"/>
    <dgm:cxn modelId="{65DD0CC7-D8B6-44FF-83A6-303593AAF1D2}" srcId="{B4D6226C-0E9C-4446-B10B-089B0CBA69EF}" destId="{D87AD57B-DCFF-4E81-8B92-9DB2FEFF4E88}" srcOrd="18" destOrd="0" parTransId="{5B2915FB-9DD9-47E8-9A23-E5FF0695B94A}" sibTransId="{76F7D46E-5D6F-4CA2-A987-1700481908EA}"/>
    <dgm:cxn modelId="{D643C899-76D3-4AC5-9783-C1C4F84AFC26}" type="presOf" srcId="{A62657BF-4F8A-4FAD-A897-FFEA28F3DF16}" destId="{AE87D820-F4A0-4E76-ABF1-7866983A8347}" srcOrd="1" destOrd="0" presId="urn:microsoft.com/office/officeart/2005/8/layout/cycle2"/>
    <dgm:cxn modelId="{5603AE8E-F5A6-45AD-81F4-A9C5EED382F5}" type="presOf" srcId="{16B8D394-CE5C-4657-9B7A-BC46A273574F}" destId="{C8DEFC2C-0E35-4CBA-8B18-F80AF34A50C5}" srcOrd="1" destOrd="0" presId="urn:microsoft.com/office/officeart/2005/8/layout/cycle2"/>
    <dgm:cxn modelId="{327A080C-01D7-46CE-958C-7532225DD7B9}" type="presOf" srcId="{16278C2C-6AE2-4EF7-8D21-9D19CB308BBF}" destId="{BE7DA5C8-6CBE-4817-9B38-685A967E8EAF}" srcOrd="0" destOrd="0" presId="urn:microsoft.com/office/officeart/2005/8/layout/cycle2"/>
    <dgm:cxn modelId="{70CE26E8-16EA-4FF3-88EB-94C3D9295742}" type="presOf" srcId="{F34F0D1C-CBCD-4482-B0C9-6BE63495829B}" destId="{1116743C-AD54-4265-AB08-5D0E37884A75}" srcOrd="1" destOrd="0" presId="urn:microsoft.com/office/officeart/2005/8/layout/cycle2"/>
    <dgm:cxn modelId="{FA56BEF6-D2D5-43AA-A955-62A6E7CA6126}" type="presOf" srcId="{7389DE4E-F135-49FC-A601-2B8ED2885B5C}" destId="{8BEA8E8D-70C4-4AE6-8A7A-6617036E0223}" srcOrd="0" destOrd="0" presId="urn:microsoft.com/office/officeart/2005/8/layout/cycle2"/>
    <dgm:cxn modelId="{059E1197-155E-4244-9282-C42855783A50}" srcId="{B4D6226C-0E9C-4446-B10B-089B0CBA69EF}" destId="{2E17CDD9-E465-4AE4-9BB0-6EA4FFA20B2D}" srcOrd="17" destOrd="0" parTransId="{9B53E3A8-9224-449A-B9BE-2D1327721278}" sibTransId="{5B6C0962-0E10-47D1-AF22-E1A9B8B7914F}"/>
    <dgm:cxn modelId="{B55328AA-AFC7-4171-AE78-629682046C74}" type="presOf" srcId="{5413246D-0B36-41AD-BC82-0E85F3D2B0A7}" destId="{A0A7F6E3-E3A5-4FB8-AC05-CFF3F38A2884}" srcOrd="0" destOrd="0" presId="urn:microsoft.com/office/officeart/2005/8/layout/cycle2"/>
    <dgm:cxn modelId="{0E3B95D5-280E-4075-B27B-57EFFCCCB1E0}" type="presOf" srcId="{38CCE728-CE74-4E38-ABFA-1EB2FEF1ABC5}" destId="{1F094C47-2F9F-4532-BBA0-553F33C66688}" srcOrd="0" destOrd="0" presId="urn:microsoft.com/office/officeart/2005/8/layout/cycle2"/>
    <dgm:cxn modelId="{5FE3E5F3-CFB9-4F6E-9985-EC91E9348B0A}" type="presOf" srcId="{59D5D238-B195-494D-A861-42531CA99F84}" destId="{4FBE89D4-CE7F-42B3-A894-278580F668EB}" srcOrd="0" destOrd="0" presId="urn:microsoft.com/office/officeart/2005/8/layout/cycle2"/>
    <dgm:cxn modelId="{F63EAA7C-AE04-4811-8B58-FFD63C35625E}" type="presOf" srcId="{8A3AE008-F0DB-4098-9012-617D12C3337E}" destId="{B16EBC17-FB4E-4FFB-BC45-B69CBBBC8AE9}" srcOrd="0" destOrd="0" presId="urn:microsoft.com/office/officeart/2005/8/layout/cycle2"/>
    <dgm:cxn modelId="{0E313507-60AA-489D-8996-90CD8D1272AE}" type="presOf" srcId="{A70D084C-1E40-4C46-BF70-A7197DCF840C}" destId="{E734B710-6941-41F8-BA2A-21EAB5537E4B}" srcOrd="0" destOrd="0" presId="urn:microsoft.com/office/officeart/2005/8/layout/cycle2"/>
    <dgm:cxn modelId="{EBB7206A-DFF1-47B0-8021-F8622110C3E6}" type="presOf" srcId="{64EBE2A3-4E1D-49F9-9EF6-98CCF62AD541}" destId="{B5F01464-0F09-40B4-B677-5598972DEA71}" srcOrd="1" destOrd="0" presId="urn:microsoft.com/office/officeart/2005/8/layout/cycle2"/>
    <dgm:cxn modelId="{ECCF6A90-B5C8-4E83-A542-7CE9CC6E3CD8}" type="presOf" srcId="{0631EA09-384F-4E49-9DA5-6E5AAC731CC0}" destId="{A2F70849-18F1-4980-9A94-F350966AEFDD}" srcOrd="0" destOrd="0" presId="urn:microsoft.com/office/officeart/2005/8/layout/cycle2"/>
    <dgm:cxn modelId="{DFFCA0BE-AC66-4F25-ABEA-C03335B0E684}" srcId="{B4D6226C-0E9C-4446-B10B-089B0CBA69EF}" destId="{4B6B7580-3E54-4922-A746-04AA2A7A42F7}" srcOrd="12" destOrd="0" parTransId="{8AFA89B7-099E-496D-BB97-A66B066EC4FA}" sibTransId="{700A5096-8261-4487-8CE5-7191EDBA037C}"/>
    <dgm:cxn modelId="{1FF9E59C-32A3-4332-8D78-04C7A99C407A}" type="presOf" srcId="{BD44F889-351E-4FA3-AF7D-AC8F0C1FFE61}" destId="{0646FB35-056B-4022-823C-1F8E416C5095}" srcOrd="0" destOrd="0" presId="urn:microsoft.com/office/officeart/2005/8/layout/cycle2"/>
    <dgm:cxn modelId="{53CBBA2A-F855-4C4B-B695-CCE3803CC4F8}" type="presOf" srcId="{5C7BA44B-ED4F-4A12-AEF9-A09CF417198D}" destId="{EDCD8B49-9DEE-4E22-8566-85C864549CF8}" srcOrd="1" destOrd="0" presId="urn:microsoft.com/office/officeart/2005/8/layout/cycle2"/>
    <dgm:cxn modelId="{3D6A12EF-D64A-475C-AD2E-9E97F35B7148}" srcId="{B4D6226C-0E9C-4446-B10B-089B0CBA69EF}" destId="{190D1A5E-E378-4996-92B9-24EE2210473A}" srcOrd="50" destOrd="0" parTransId="{5400F374-3C5D-4F7F-8E0F-1DE2B2ED2AB1}" sibTransId="{0F3739D2-9482-49CC-9FEA-C8AA39B2734B}"/>
    <dgm:cxn modelId="{C36AFFF4-7CC6-48D3-AC0C-DF0901010BF5}" type="presOf" srcId="{9CB49EAF-DCBF-4086-8A4C-13451D7962F8}" destId="{CA842D2D-89A5-40F0-AD7A-2E34A72716F1}" srcOrd="1" destOrd="0" presId="urn:microsoft.com/office/officeart/2005/8/layout/cycle2"/>
    <dgm:cxn modelId="{105033C5-BF73-4C61-9669-B92D4F4C9308}" type="presOf" srcId="{A6FA6074-5E4D-463E-87BA-336F3074EB85}" destId="{4F018EEC-A3E9-419B-84BC-089A944AA381}" srcOrd="1" destOrd="0" presId="urn:microsoft.com/office/officeart/2005/8/layout/cycle2"/>
    <dgm:cxn modelId="{78510E0C-C243-4384-BB76-F382D3D33FE8}" type="presOf" srcId="{DD7B2979-DFB3-458A-AECA-4D3605893BDC}" destId="{10C822D6-0687-403B-832D-0D5F6370F1A2}" srcOrd="1" destOrd="0" presId="urn:microsoft.com/office/officeart/2005/8/layout/cycle2"/>
    <dgm:cxn modelId="{D1BAFFB7-7061-4837-9793-476A27D094FA}" srcId="{B4D6226C-0E9C-4446-B10B-089B0CBA69EF}" destId="{0DC48E26-6B73-47C9-A0DC-0BBF10E2AB3F}" srcOrd="55" destOrd="0" parTransId="{F277BF42-167A-4D07-BCC0-AC6A5913CAE4}" sibTransId="{C02D2CFF-B973-4D7C-9163-F9954D653A99}"/>
    <dgm:cxn modelId="{03F3124A-73E9-479E-A8FC-6514A11163BA}" type="presOf" srcId="{CE954B60-78A5-4725-9196-7B7916E76B8E}" destId="{0973B106-62A5-47E0-9A60-89755A8B45A5}" srcOrd="0" destOrd="0" presId="urn:microsoft.com/office/officeart/2005/8/layout/cycle2"/>
    <dgm:cxn modelId="{202B7FCB-4A26-4C50-8301-6634A4C1C862}" type="presOf" srcId="{5C367F75-B445-4632-8B30-F4F1D57C039E}" destId="{A6D2F3D9-8373-4458-92FC-4E5456F45744}" srcOrd="1" destOrd="0" presId="urn:microsoft.com/office/officeart/2005/8/layout/cycle2"/>
    <dgm:cxn modelId="{D571136E-DB72-4656-9B25-C0038274F2C5}" srcId="{B4D6226C-0E9C-4446-B10B-089B0CBA69EF}" destId="{41F5B56B-B17D-4FA2-9D5E-D00C4AB23CB6}" srcOrd="34" destOrd="0" parTransId="{25C8459C-F4AF-4B96-A101-53F5F1499DD5}" sibTransId="{16B8D394-CE5C-4657-9B7A-BC46A273574F}"/>
    <dgm:cxn modelId="{BCC2CBCA-B272-4329-B89B-70E2D4E66339}" type="presOf" srcId="{8A3AE008-F0DB-4098-9012-617D12C3337E}" destId="{68D0A00E-844C-48E0-A24A-7B5CE7DC607A}" srcOrd="1" destOrd="0" presId="urn:microsoft.com/office/officeart/2005/8/layout/cycle2"/>
    <dgm:cxn modelId="{09D07E7B-FA88-4570-8C4E-13B981AA00AC}" type="presOf" srcId="{DF7CF7C7-099E-4D08-85E8-94130AEE9F55}" destId="{89E0EE2D-55C4-4761-B278-F3131C36D045}" srcOrd="0" destOrd="0" presId="urn:microsoft.com/office/officeart/2005/8/layout/cycle2"/>
    <dgm:cxn modelId="{46EF2783-3ACE-489B-ADF3-311D22A77F44}" srcId="{B4D6226C-0E9C-4446-B10B-089B0CBA69EF}" destId="{893FF463-419D-42E4-B14E-279B03312D69}" srcOrd="2" destOrd="0" parTransId="{7BF7D755-C3E7-4768-9D11-A2A59E2B7EB7}" sibTransId="{6CB48E0C-8D11-4032-B81E-CA9669FFC550}"/>
    <dgm:cxn modelId="{4D28932D-649E-4E8E-B98C-C8EE37A99870}" type="presOf" srcId="{A62657BF-4F8A-4FAD-A897-FFEA28F3DF16}" destId="{69C1A433-4A33-411A-807D-76B4888B211C}" srcOrd="0" destOrd="0" presId="urn:microsoft.com/office/officeart/2005/8/layout/cycle2"/>
    <dgm:cxn modelId="{6B16253C-76E6-4A6E-9CED-8781C717F3C2}" type="presOf" srcId="{5661470F-265E-48A1-ADC6-2AA6B13BCA99}" destId="{F65E270E-5F64-46F8-B60B-341C538CB5BC}" srcOrd="0" destOrd="0" presId="urn:microsoft.com/office/officeart/2005/8/layout/cycle2"/>
    <dgm:cxn modelId="{8C95941F-5D88-420A-9C6C-888AA802D912}" type="presOf" srcId="{E769CD18-1C73-4CC0-AA9B-83F546631D6B}" destId="{CAB54BA3-1E5A-4FBA-B76F-2694D04F9C57}" srcOrd="0" destOrd="0" presId="urn:microsoft.com/office/officeart/2005/8/layout/cycle2"/>
    <dgm:cxn modelId="{8FE5DBCA-E26E-463E-B49D-EC2435D24A31}" type="presOf" srcId="{2B90A115-EC2D-4BE6-9BC3-6C05886C17CE}" destId="{DDC569A2-FE68-40B7-A910-8318E3D1B33C}" srcOrd="0" destOrd="0" presId="urn:microsoft.com/office/officeart/2005/8/layout/cycle2"/>
    <dgm:cxn modelId="{93D1DC7E-C780-4371-980A-63853C08F5FA}" type="presOf" srcId="{E56CB49F-F880-4F79-97F4-B0305BBBB199}" destId="{D65A0DCD-3DB7-4A97-AB07-FD9F84DADA16}" srcOrd="1" destOrd="0" presId="urn:microsoft.com/office/officeart/2005/8/layout/cycle2"/>
    <dgm:cxn modelId="{09837B0F-65F1-4B01-AD22-D634DEF063C3}" type="presOf" srcId="{5C7BA44B-ED4F-4A12-AEF9-A09CF417198D}" destId="{9F86B9AC-F7EC-4536-856F-412A32534E50}" srcOrd="0" destOrd="0" presId="urn:microsoft.com/office/officeart/2005/8/layout/cycle2"/>
    <dgm:cxn modelId="{96699814-EF9B-4165-A6C9-3B4FCAC72FAB}" type="presOf" srcId="{104027FB-96B2-444E-AA40-09A9F0236DE8}" destId="{D875D7D1-BDFB-401C-A57B-63106783ABDC}" srcOrd="0" destOrd="0" presId="urn:microsoft.com/office/officeart/2005/8/layout/cycle2"/>
    <dgm:cxn modelId="{285E5D96-B7AE-4A98-9E9B-C19B607D48A6}" type="presOf" srcId="{95C46336-6B23-4E8E-AADF-EDB37D616F4A}" destId="{BE9325C2-CF75-4F2B-A72C-9FDDA6F716A6}" srcOrd="1" destOrd="0" presId="urn:microsoft.com/office/officeart/2005/8/layout/cycle2"/>
    <dgm:cxn modelId="{09D90AF6-ADC8-42AF-8C71-46953960C4DB}" type="presOf" srcId="{650E1934-3317-4758-8EB2-C3ADDC7625CC}" destId="{05A03B96-E4E9-457C-9E3D-DC24F09BCCCE}" srcOrd="0" destOrd="0" presId="urn:microsoft.com/office/officeart/2005/8/layout/cycle2"/>
    <dgm:cxn modelId="{B5D671FA-2B06-4647-AAA2-0A0866542940}" type="presOf" srcId="{F34F0D1C-CBCD-4482-B0C9-6BE63495829B}" destId="{2789D0AF-EDD4-4787-BB2E-6CB8EFFEFC32}" srcOrd="0" destOrd="0" presId="urn:microsoft.com/office/officeart/2005/8/layout/cycle2"/>
    <dgm:cxn modelId="{9C278CC9-563A-419E-959D-905B8A20D681}" type="presOf" srcId="{B115C155-5127-44F6-92A8-7A75EDF4F7A0}" destId="{0AD9D467-6CD9-439F-900C-6AE265BC062A}" srcOrd="0" destOrd="0" presId="urn:microsoft.com/office/officeart/2005/8/layout/cycle2"/>
    <dgm:cxn modelId="{CABF7748-7083-4CD3-8659-9ABC29FA429A}" srcId="{B4D6226C-0E9C-4446-B10B-089B0CBA69EF}" destId="{C603D07F-4F94-40B3-96CF-38147F05E05C}" srcOrd="30" destOrd="0" parTransId="{50BB70FD-C565-4EC1-B408-89995CD4FE69}" sibTransId="{4765E60F-3332-40CE-8BEA-905E428A340A}"/>
    <dgm:cxn modelId="{1B689404-F90D-4FDA-9A16-F25932AE29A8}" type="presOf" srcId="{7FB8FE9C-564F-4A3F-9077-7DF848CEE8E7}" destId="{A7E991FE-9B67-44C7-9665-0A935BF3AA6A}" srcOrd="1" destOrd="0" presId="urn:microsoft.com/office/officeart/2005/8/layout/cycle2"/>
    <dgm:cxn modelId="{8A128F73-F1B4-45E7-B8BB-B01CA8631F2B}" type="presOf" srcId="{D307B47E-7680-4FC0-B297-4B1702B44E4F}" destId="{513D5A19-3AF3-4A2E-B6E2-E71468E757DC}" srcOrd="1" destOrd="0" presId="urn:microsoft.com/office/officeart/2005/8/layout/cycle2"/>
    <dgm:cxn modelId="{D1F367BC-195F-4719-A461-434C28A4800C}" type="presOf" srcId="{700A5096-8261-4487-8CE5-7191EDBA037C}" destId="{EC5ED5E8-F71A-441D-9C9C-7E13B57868E0}" srcOrd="0" destOrd="0" presId="urn:microsoft.com/office/officeart/2005/8/layout/cycle2"/>
    <dgm:cxn modelId="{308917E0-B028-488C-8926-D34609D5F075}" srcId="{B4D6226C-0E9C-4446-B10B-089B0CBA69EF}" destId="{0631EA09-384F-4E49-9DA5-6E5AAC731CC0}" srcOrd="0" destOrd="0" parTransId="{9BACE314-44BD-4A06-A78B-275C3AE8BE3F}" sibTransId="{5413246D-0B36-41AD-BC82-0E85F3D2B0A7}"/>
    <dgm:cxn modelId="{751A7A45-D2D4-4958-BC02-D3BE4A9CCEB8}" type="presOf" srcId="{E4CBBC3D-7E1F-4B54-993A-1F6495A8566A}" destId="{5DB2EECB-1529-4ED6-B3A2-3DB3B80B5BF2}" srcOrd="1" destOrd="0" presId="urn:microsoft.com/office/officeart/2005/8/layout/cycle2"/>
    <dgm:cxn modelId="{ACBF02EE-C152-4D34-9E85-45F724145A37}" type="presOf" srcId="{DC329744-7441-4238-AB12-D63E83224C5F}" destId="{1BFCACFE-39C1-4042-8000-8E09BACF3DC0}" srcOrd="1" destOrd="0" presId="urn:microsoft.com/office/officeart/2005/8/layout/cycle2"/>
    <dgm:cxn modelId="{B114A956-B1C7-407D-BA3D-8B0D01FFE8EB}" srcId="{B4D6226C-0E9C-4446-B10B-089B0CBA69EF}" destId="{4544582B-7E50-4336-852F-2612B50ED1DC}" srcOrd="37" destOrd="0" parTransId="{C5110BFB-1C31-42BA-968B-FF6DCF48512D}" sibTransId="{0334FAAE-72EA-4510-9E14-35F31F266E36}"/>
    <dgm:cxn modelId="{D85DFF3C-5D42-4D92-8B86-2BA110843C0F}" type="presOf" srcId="{EE50B6EE-B0C8-47F8-8649-EDC2E770ADB7}" destId="{E741A7B3-A4A8-45DF-BC5E-A04F43ABFB55}" srcOrd="1" destOrd="0" presId="urn:microsoft.com/office/officeart/2005/8/layout/cycle2"/>
    <dgm:cxn modelId="{2B2874F0-241E-4587-B8A6-1D2197059612}" type="presOf" srcId="{3B06BEE1-6895-44C8-A760-53F2DBCEE02F}" destId="{E3D0519D-8FBC-40A0-9A77-02CE61BE9BE7}" srcOrd="0" destOrd="0" presId="urn:microsoft.com/office/officeart/2005/8/layout/cycle2"/>
    <dgm:cxn modelId="{337A52BE-15A3-4C2B-A5F9-2425A021CD7E}" type="presOf" srcId="{B4D6226C-0E9C-4446-B10B-089B0CBA69EF}" destId="{6E1917D1-72B2-48ED-9EA9-09657A7320E1}" srcOrd="0" destOrd="0" presId="urn:microsoft.com/office/officeart/2005/8/layout/cycle2"/>
    <dgm:cxn modelId="{B55E59CC-4C62-44C9-8D03-491F72830A4F}" type="presOf" srcId="{A2A3FFF9-2D01-40C1-8B69-A6F6FD3B05B1}" destId="{C1A50815-4BB7-4E68-8F4E-A05B5B102370}" srcOrd="1" destOrd="0" presId="urn:microsoft.com/office/officeart/2005/8/layout/cycle2"/>
    <dgm:cxn modelId="{4DC57FD9-2BC3-45C9-97C2-8291B93EF519}" type="presOf" srcId="{D9BF8DC6-ACE2-49D5-A4AF-2CD9F5B32722}" destId="{28DA11E2-5E4B-4DAE-8932-42EA2BA35B53}" srcOrd="0" destOrd="0" presId="urn:microsoft.com/office/officeart/2005/8/layout/cycle2"/>
    <dgm:cxn modelId="{C5854E06-C96B-4D0A-B988-9E2B51128C3B}" srcId="{B4D6226C-0E9C-4446-B10B-089B0CBA69EF}" destId="{CAA900CB-B6AF-4493-BB4D-72906DC188E5}" srcOrd="51" destOrd="0" parTransId="{D226F0C0-7FAD-48D4-8EF5-16591E5F6418}" sibTransId="{C2C3F4FB-C039-43E6-9FDA-09F6524659F9}"/>
    <dgm:cxn modelId="{6BA133F8-2206-413A-A9E7-3992E1A17997}" type="presOf" srcId="{791D3595-B1B6-4199-A257-6531EE550107}" destId="{FBED84D8-BE3B-49B5-A2C1-7989EF9F913D}" srcOrd="1" destOrd="0" presId="urn:microsoft.com/office/officeart/2005/8/layout/cycle2"/>
    <dgm:cxn modelId="{B9D64045-F41B-45E6-A6B1-EB8B3CE5B4D3}" type="presOf" srcId="{A2A3FFF9-2D01-40C1-8B69-A6F6FD3B05B1}" destId="{5A5025EF-649F-4628-ACAA-DDEC14213ED6}" srcOrd="0" destOrd="0" presId="urn:microsoft.com/office/officeart/2005/8/layout/cycle2"/>
    <dgm:cxn modelId="{FCD4E25A-3EE3-408E-946F-39E70C7FA7E9}" type="presOf" srcId="{4A17AA6D-BE27-410D-B55E-3B4EF73C7C30}" destId="{3E3352BF-75FC-4FFA-9FCE-42E87A5E4CED}" srcOrd="0" destOrd="0" presId="urn:microsoft.com/office/officeart/2005/8/layout/cycle2"/>
    <dgm:cxn modelId="{083700FC-77E3-431D-85CA-364D2917DCAE}" srcId="{B4D6226C-0E9C-4446-B10B-089B0CBA69EF}" destId="{EF8EE735-4D61-4DB2-915B-E3137E2B5B03}" srcOrd="39" destOrd="0" parTransId="{CF501385-78BC-4EAC-AA22-B2E674692F71}" sibTransId="{CE954B60-78A5-4725-9196-7B7916E76B8E}"/>
    <dgm:cxn modelId="{C85B336E-F7A8-4E7E-9A13-6ACEB3FCD593}" type="presOf" srcId="{33FEB768-3C21-466B-A974-A41B66C758E0}" destId="{4E6789CF-4497-40CA-AFEF-6E4E56B5BA2B}" srcOrd="0" destOrd="0" presId="urn:microsoft.com/office/officeart/2005/8/layout/cycle2"/>
    <dgm:cxn modelId="{BB5A1A45-8F45-4D15-8D24-15676542B57A}" srcId="{B4D6226C-0E9C-4446-B10B-089B0CBA69EF}" destId="{E7E98015-6310-40C0-A20A-5F8E0F5F38B8}" srcOrd="7" destOrd="0" parTransId="{E81A7C4D-0370-4D8C-B5BC-398CE14CEA18}" sibTransId="{D528184D-A2C1-4026-A35A-2381ED727155}"/>
    <dgm:cxn modelId="{771C839E-2580-4BF2-B33C-FA9B08F24FDE}" srcId="{B4D6226C-0E9C-4446-B10B-089B0CBA69EF}" destId="{650E1934-3317-4758-8EB2-C3ADDC7625CC}" srcOrd="31" destOrd="0" parTransId="{24AE61EB-8CA2-4EF5-AFF9-3360B7390AF2}" sibTransId="{8A3AE008-F0DB-4098-9012-617D12C3337E}"/>
    <dgm:cxn modelId="{E1CB7945-7056-43CF-8006-7AC8E5A99154}" srcId="{B4D6226C-0E9C-4446-B10B-089B0CBA69EF}" destId="{292A4BC9-2298-4EC8-A2AC-D316E819494C}" srcOrd="9" destOrd="0" parTransId="{7A5AE14C-B821-4E04-BFCD-E1CF62219DFA}" sibTransId="{88C80CC6-AE53-4FAD-99B2-00866BCC11E1}"/>
    <dgm:cxn modelId="{50447BF5-CFDD-43A1-A266-E189B1587CAA}" type="presOf" srcId="{DA5BBC23-6243-4D84-99F8-3A4EC2B88594}" destId="{78F4D7EB-FED7-45E3-8BD6-DF30BF67A60E}" srcOrd="0" destOrd="0" presId="urn:microsoft.com/office/officeart/2005/8/layout/cycle2"/>
    <dgm:cxn modelId="{E3690E2D-73DD-45E5-A491-DC886838D30B}" type="presOf" srcId="{292A4BC9-2298-4EC8-A2AC-D316E819494C}" destId="{A916E4B7-1FC3-4EA7-823C-B808CE740F6C}" srcOrd="0" destOrd="0" presId="urn:microsoft.com/office/officeart/2005/8/layout/cycle2"/>
    <dgm:cxn modelId="{E63B0F08-AE39-4FAF-84B1-0CBD8057FFFD}" type="presOf" srcId="{299925D1-087B-43E1-95AA-0E972828CFF8}" destId="{7EF54540-543B-47D5-90A5-AEFD291E2B40}" srcOrd="0" destOrd="0" presId="urn:microsoft.com/office/officeart/2005/8/layout/cycle2"/>
    <dgm:cxn modelId="{F59ABE0E-8CB0-454E-B79E-2B46FA30FA1B}" type="presOf" srcId="{16278C2C-6AE2-4EF7-8D21-9D19CB308BBF}" destId="{B8B6D1F5-91E9-4633-8E7F-74E2C0F19EA6}" srcOrd="1" destOrd="0" presId="urn:microsoft.com/office/officeart/2005/8/layout/cycle2"/>
    <dgm:cxn modelId="{E9E243A2-5CDE-4309-A7F9-B197AF1546CC}" type="presOf" srcId="{AA309CB6-F410-47BF-9100-A79178969621}" destId="{69248D7D-AE8C-4BEF-96CC-FE52C9A0EF64}" srcOrd="1" destOrd="0" presId="urn:microsoft.com/office/officeart/2005/8/layout/cycle2"/>
    <dgm:cxn modelId="{724A5C6B-C642-474C-9B8E-989F0575CBF4}" type="presOf" srcId="{6CB48E0C-8D11-4032-B81E-CA9669FFC550}" destId="{F90BD80B-9F3A-4ECD-8830-CF141CF4BAE3}" srcOrd="0" destOrd="0" presId="urn:microsoft.com/office/officeart/2005/8/layout/cycle2"/>
    <dgm:cxn modelId="{A9643831-B286-41F8-A6AD-8F054311A523}" type="presOf" srcId="{610B33A0-FDBA-43E0-A81E-C5795BA0CE57}" destId="{B72284A3-4C73-49A4-864F-5EC4ABC04D59}" srcOrd="0" destOrd="0" presId="urn:microsoft.com/office/officeart/2005/8/layout/cycle2"/>
    <dgm:cxn modelId="{38E67295-D30A-4E47-83C2-7792FF1D8C89}" type="presOf" srcId="{B332B0F8-51B3-4270-A0B5-44C97134D9DC}" destId="{FD921E5A-1484-466F-B06F-FC958EF0D564}" srcOrd="0" destOrd="0" presId="urn:microsoft.com/office/officeart/2005/8/layout/cycle2"/>
    <dgm:cxn modelId="{82715B84-64B5-437A-881C-C89350BFFF20}" type="presOf" srcId="{C603D07F-4F94-40B3-96CF-38147F05E05C}" destId="{8B56953A-30EB-442A-A09F-FE7F419F7BAA}" srcOrd="0" destOrd="0" presId="urn:microsoft.com/office/officeart/2005/8/layout/cycle2"/>
    <dgm:cxn modelId="{B629921D-09A0-4777-B236-6C0836772010}" type="presOf" srcId="{50C658E9-5FD9-46CC-9B75-6AE8FDCC4ADB}" destId="{6CDFDDEF-AAE0-47ED-B409-4029DFDA6602}" srcOrd="0" destOrd="0" presId="urn:microsoft.com/office/officeart/2005/8/layout/cycle2"/>
    <dgm:cxn modelId="{8C18CD08-C914-452F-BBFE-0C1AE907CA23}" srcId="{B4D6226C-0E9C-4446-B10B-089B0CBA69EF}" destId="{8035E8C2-5067-4601-B91F-69465C1D6520}" srcOrd="4" destOrd="0" parTransId="{38AAE3DC-A4CB-4B68-96AC-521A4571E043}" sibTransId="{A2A3FFF9-2D01-40C1-8B69-A6F6FD3B05B1}"/>
    <dgm:cxn modelId="{7C326255-12F4-45C1-BF57-B360369F43FC}" srcId="{B4D6226C-0E9C-4446-B10B-089B0CBA69EF}" destId="{59F0C8AA-3E84-4A05-8C24-A27E954CD924}" srcOrd="23" destOrd="0" parTransId="{3289236B-E279-48BC-87CA-A823EF00F286}" sibTransId="{5C367F75-B445-4632-8B30-F4F1D57C039E}"/>
    <dgm:cxn modelId="{275026C9-AC4E-4585-9FB2-F2BEA977FD7D}" type="presOf" srcId="{ED7EB8A1-4849-40DA-9315-5EC0CBB0EEB9}" destId="{4E17E93D-0303-456A-9C92-3E9A9A3F1264}" srcOrd="1" destOrd="0" presId="urn:microsoft.com/office/officeart/2005/8/layout/cycle2"/>
    <dgm:cxn modelId="{AFFB5016-AB53-48A8-9B52-231FF0481D20}" type="presOf" srcId="{E9CE0D31-B515-41E4-809D-0CDC19F3C183}" destId="{68B82B71-7F1E-4CF8-8C49-4D16824A4403}" srcOrd="0" destOrd="0" presId="urn:microsoft.com/office/officeart/2005/8/layout/cycle2"/>
    <dgm:cxn modelId="{FEC5FACD-3B7E-41B2-881C-81DE5941176B}" type="presOf" srcId="{97319C64-2EF7-4BFD-9773-A0BCAB9268F2}" destId="{1AA69D2E-9F86-4F9B-A13D-202E97F22510}" srcOrd="1" destOrd="0" presId="urn:microsoft.com/office/officeart/2005/8/layout/cycle2"/>
    <dgm:cxn modelId="{5B753499-7F5E-4C3B-BF0D-8E47E4B9ECE0}" srcId="{B4D6226C-0E9C-4446-B10B-089B0CBA69EF}" destId="{B770F4E8-BC74-40BE-AD44-3751B56976F1}" srcOrd="15" destOrd="0" parTransId="{E0459A52-3AE2-4431-AB6A-E7BBF08BCBFD}" sibTransId="{76CDEB35-0D96-4989-B6AC-1B57281AA114}"/>
    <dgm:cxn modelId="{7A89D4C3-B191-47EA-87BC-6DD4EA3DC9B5}" srcId="{B4D6226C-0E9C-4446-B10B-089B0CBA69EF}" destId="{722EF634-7F9A-4921-A171-A67064918FDC}" srcOrd="33" destOrd="0" parTransId="{CC6A0C49-3DE8-437E-82CD-5E1834222258}" sibTransId="{E56CB49F-F880-4F79-97F4-B0305BBBB199}"/>
    <dgm:cxn modelId="{EE6E67DB-83E0-4642-BD79-0E924E7C3B43}" type="presOf" srcId="{3D23EDF5-4205-4FF2-AB1E-B076940C37EA}" destId="{39982AB5-D26E-401A-AD1E-6AF2CBE09830}" srcOrd="0" destOrd="0" presId="urn:microsoft.com/office/officeart/2005/8/layout/cycle2"/>
    <dgm:cxn modelId="{BEDE4D78-BF63-4E18-964F-D074DABF9618}" type="presOf" srcId="{B770F4E8-BC74-40BE-AD44-3751B56976F1}" destId="{12F3E798-7E5A-4D25-AC3E-4C08D9C880DB}" srcOrd="0" destOrd="0" presId="urn:microsoft.com/office/officeart/2005/8/layout/cycle2"/>
    <dgm:cxn modelId="{B25F2227-BD2F-4EC8-A78B-95077AFCE8DD}" type="presOf" srcId="{460D5B03-0D4D-4405-90CB-A6B07EF3D60B}" destId="{793F5D99-7668-40E2-BDF3-7D862FCA706D}" srcOrd="0" destOrd="0" presId="urn:microsoft.com/office/officeart/2005/8/layout/cycle2"/>
    <dgm:cxn modelId="{EE9D8730-C5A4-43FC-A3A4-031772CF692D}" type="presOf" srcId="{5F0E0657-D41A-40F7-A68A-291A9BE41E02}" destId="{119912BC-9D5C-4F9F-A18A-ACDD1DB550CC}" srcOrd="0" destOrd="0" presId="urn:microsoft.com/office/officeart/2005/8/layout/cycle2"/>
    <dgm:cxn modelId="{44F7BEC6-3506-4FCC-B9C4-964AEFA511E9}" type="presOf" srcId="{8349F247-AE09-417E-9840-8F48742C28DB}" destId="{1E97AE4B-DF6B-4520-9CB6-0E003372B660}" srcOrd="0" destOrd="0" presId="urn:microsoft.com/office/officeart/2005/8/layout/cycle2"/>
    <dgm:cxn modelId="{7A80B5E9-C60D-439B-B9A8-6F99D53CAAC8}" type="presOf" srcId="{73DC9377-31E6-4430-AA32-0125BC83D7B6}" destId="{E8EB3DC5-8C6C-4729-AE63-BDD182FE012B}" srcOrd="0" destOrd="0" presId="urn:microsoft.com/office/officeart/2005/8/layout/cycle2"/>
    <dgm:cxn modelId="{0AD32727-BC33-4468-8422-2A97538FE1F0}" type="presOf" srcId="{E7BA85B5-703F-4D9E-8EC6-34A0F32697B9}" destId="{0DAC5310-28CF-4161-A74E-6B5EB27B23D0}" srcOrd="0" destOrd="0" presId="urn:microsoft.com/office/officeart/2005/8/layout/cycle2"/>
    <dgm:cxn modelId="{FC06892F-09BA-4369-9360-79FF7873E280}" type="presOf" srcId="{EF8EE735-4D61-4DB2-915B-E3137E2B5B03}" destId="{C72AA5DA-2168-4549-BEAA-E55EB39B04E7}" srcOrd="0" destOrd="0" presId="urn:microsoft.com/office/officeart/2005/8/layout/cycle2"/>
    <dgm:cxn modelId="{E1924C8A-D953-4C82-A5EE-B5DBE8F3D280}" type="presOf" srcId="{EF19D07D-9F1E-402D-B9F7-AA3341BD1292}" destId="{F9ACD8B4-BCAE-41A9-9E9F-6A8B0091C969}" srcOrd="0" destOrd="0" presId="urn:microsoft.com/office/officeart/2005/8/layout/cycle2"/>
    <dgm:cxn modelId="{EAF382D2-57DD-4A0A-9EAD-06FA404576A4}" type="presOf" srcId="{5C367F75-B445-4632-8B30-F4F1D57C039E}" destId="{0FF0DAB5-EE67-4F17-80C3-0C75D6CFB141}" srcOrd="0" destOrd="0" presId="urn:microsoft.com/office/officeart/2005/8/layout/cycle2"/>
    <dgm:cxn modelId="{5A19D5EE-6C5E-4DEC-AEE5-E0FFED9DA381}" type="presOf" srcId="{16B8D394-CE5C-4657-9B7A-BC46A273574F}" destId="{C7DB6F13-4AF7-4405-A3F0-289AC3813BA6}" srcOrd="0" destOrd="0" presId="urn:microsoft.com/office/officeart/2005/8/layout/cycle2"/>
    <dgm:cxn modelId="{332D4112-6627-423A-9334-41A9B0E2D934}" srcId="{B4D6226C-0E9C-4446-B10B-089B0CBA69EF}" destId="{8C0191D0-1BAD-470A-8C48-D6A778DB316C}" srcOrd="13" destOrd="0" parTransId="{C9F913F6-F521-41C5-BF28-8A7F8F0B1B52}" sibTransId="{97319C64-2EF7-4BFD-9773-A0BCAB9268F2}"/>
    <dgm:cxn modelId="{56D1389D-B577-4C35-A62A-7BB2D4D21770}" type="presOf" srcId="{49CE420A-6680-478A-8832-1847CD8FBE6C}" destId="{4D3EE305-5CCD-4902-8F93-8C48C39870F1}" srcOrd="0" destOrd="0" presId="urn:microsoft.com/office/officeart/2005/8/layout/cycle2"/>
    <dgm:cxn modelId="{6651E227-E88D-4BFE-8A32-92D04B7D6D20}" type="presOf" srcId="{919E5B1F-B32A-415B-98DD-18F231C706AC}" destId="{7119C552-AFDD-455C-9B2F-AA4F0B4B516D}" srcOrd="0" destOrd="0" presId="urn:microsoft.com/office/officeart/2005/8/layout/cycle2"/>
    <dgm:cxn modelId="{3951F257-908E-4839-BFF1-B83466625F04}" type="presOf" srcId="{8C0191D0-1BAD-470A-8C48-D6A778DB316C}" destId="{0A8FC689-52D6-4397-AA31-4994E7084600}" srcOrd="0" destOrd="0" presId="urn:microsoft.com/office/officeart/2005/8/layout/cycle2"/>
    <dgm:cxn modelId="{C2D348F7-2EB3-4D45-94B0-9C2EEC81B613}" type="presOf" srcId="{0F3739D2-9482-49CC-9FEA-C8AA39B2734B}" destId="{0676E855-9B16-4A21-A45A-BCA5A7311D18}" srcOrd="0" destOrd="0" presId="urn:microsoft.com/office/officeart/2005/8/layout/cycle2"/>
    <dgm:cxn modelId="{398E33D9-7773-4495-B24C-8C0CB4BF3FD6}" type="presOf" srcId="{919E5B1F-B32A-415B-98DD-18F231C706AC}" destId="{4EACF148-EA21-4C79-AB58-546E94E9C3FF}" srcOrd="1" destOrd="0" presId="urn:microsoft.com/office/officeart/2005/8/layout/cycle2"/>
    <dgm:cxn modelId="{8B4E585A-273D-4D5A-B178-AFA5C66F2879}" type="presOf" srcId="{D9BF8DC6-ACE2-49D5-A4AF-2CD9F5B32722}" destId="{D8BCDB4A-FE91-446F-8D15-8D9B5191E650}" srcOrd="1" destOrd="0" presId="urn:microsoft.com/office/officeart/2005/8/layout/cycle2"/>
    <dgm:cxn modelId="{FAFC22CB-E3C3-4077-B00C-432432982E0D}" srcId="{B4D6226C-0E9C-4446-B10B-089B0CBA69EF}" destId="{E7BA85B5-703F-4D9E-8EC6-34A0F32697B9}" srcOrd="6" destOrd="0" parTransId="{F709C801-B97D-409A-B246-ED32550AE4D5}" sibTransId="{6CC9C172-70AB-4D91-8747-157BFD4D4761}"/>
    <dgm:cxn modelId="{692D4877-FC17-479A-B6F7-B0D451F35920}" type="presOf" srcId="{0334FAAE-72EA-4510-9E14-35F31F266E36}" destId="{D18489DA-1E9A-42A2-A8DB-CE4A192438AA}" srcOrd="0" destOrd="0" presId="urn:microsoft.com/office/officeart/2005/8/layout/cycle2"/>
    <dgm:cxn modelId="{61F6AE3F-2AE6-4F8D-A175-DFC1E9802A1B}" srcId="{B4D6226C-0E9C-4446-B10B-089B0CBA69EF}" destId="{4A17AA6D-BE27-410D-B55E-3B4EF73C7C30}" srcOrd="38" destOrd="0" parTransId="{6AD7AB12-B7F8-4D6D-AD4B-4784325A6B55}" sibTransId="{59D5D238-B195-494D-A861-42531CA99F84}"/>
    <dgm:cxn modelId="{059597F3-D5FC-442A-9FC3-17C90D4C4257}" type="presOf" srcId="{AA309CB6-F410-47BF-9100-A79178969621}" destId="{858246A4-CEA9-4812-BBC0-5406EBE178F9}" srcOrd="0" destOrd="0" presId="urn:microsoft.com/office/officeart/2005/8/layout/cycle2"/>
    <dgm:cxn modelId="{BD1E4601-C0AD-428C-BA52-B4F7AFBABBA2}" type="presOf" srcId="{FDF527F6-8FA1-4187-B76D-EA1DE082BD41}" destId="{0893E310-43F7-4517-92A9-1FA6F7A66326}" srcOrd="0" destOrd="0" presId="urn:microsoft.com/office/officeart/2005/8/layout/cycle2"/>
    <dgm:cxn modelId="{10130255-C6BF-4AE5-BD7C-0E2724E025BF}" type="presOf" srcId="{0C68BB15-0E08-48E6-9E29-FC2F0EE4CF1D}" destId="{2A891259-A708-4608-9AEC-D6689BE2E39B}" srcOrd="0" destOrd="0" presId="urn:microsoft.com/office/officeart/2005/8/layout/cycle2"/>
    <dgm:cxn modelId="{185D11A6-34BE-47CF-BB26-C9590785C388}" type="presOf" srcId="{4765E60F-3332-40CE-8BEA-905E428A340A}" destId="{F341DC39-0CAF-4937-B85C-C97A24D1B10F}" srcOrd="1" destOrd="0" presId="urn:microsoft.com/office/officeart/2005/8/layout/cycle2"/>
    <dgm:cxn modelId="{A7281ABD-EBCB-4278-A5EC-6F3B7E9DEC48}" type="presOf" srcId="{01AB7A8C-AC91-4405-AC05-78B5AD180357}" destId="{B1E69483-BCAA-49E0-B5A1-F2EB79164BDE}" srcOrd="0" destOrd="0" presId="urn:microsoft.com/office/officeart/2005/8/layout/cycle2"/>
    <dgm:cxn modelId="{C22E3ADD-E675-43D3-862B-0300B8C07C18}" type="presOf" srcId="{A6FA6074-5E4D-463E-87BA-336F3074EB85}" destId="{3897916C-DB8B-4A29-BC60-ADFB7A755928}" srcOrd="0" destOrd="0" presId="urn:microsoft.com/office/officeart/2005/8/layout/cycle2"/>
    <dgm:cxn modelId="{DA07D841-D604-4FD7-B66E-5E903F59450E}" srcId="{B4D6226C-0E9C-4446-B10B-089B0CBA69EF}" destId="{5F0E0657-D41A-40F7-A68A-291A9BE41E02}" srcOrd="54" destOrd="0" parTransId="{8A6D8EBA-68C8-4CE9-807D-EABAED73712F}" sibTransId="{E9CE0D31-B515-41E4-809D-0CDC19F3C183}"/>
    <dgm:cxn modelId="{5273D5EE-3BA1-4F1D-9737-B17B82CA4F70}" srcId="{B4D6226C-0E9C-4446-B10B-089B0CBA69EF}" destId="{299925D1-087B-43E1-95AA-0E972828CFF8}" srcOrd="36" destOrd="0" parTransId="{4907FBC1-6D23-427C-8ABD-A7883D6F5AD0}" sibTransId="{8349F247-AE09-417E-9840-8F48742C28DB}"/>
    <dgm:cxn modelId="{7DA6CCD2-EA65-439D-BF79-696BD673173F}" type="presOf" srcId="{0F3739D2-9482-49CC-9FEA-C8AA39B2734B}" destId="{02DB4B76-46D6-44D2-B8EB-074146C4C84E}" srcOrd="1" destOrd="0" presId="urn:microsoft.com/office/officeart/2005/8/layout/cycle2"/>
    <dgm:cxn modelId="{7238B516-D60B-461F-AB39-4B5F707012E1}" type="presOf" srcId="{77E21993-D98D-4D8E-92F9-5236BF59CF39}" destId="{FF732332-75EA-4342-9C06-6389C18CFAC2}" srcOrd="0" destOrd="0" presId="urn:microsoft.com/office/officeart/2005/8/layout/cycle2"/>
    <dgm:cxn modelId="{53A3B6FD-5D8E-48ED-B21B-44AA307DDD6E}" srcId="{B4D6226C-0E9C-4446-B10B-089B0CBA69EF}" destId="{38CCE728-CE74-4E38-ABFA-1EB2FEF1ABC5}" srcOrd="42" destOrd="0" parTransId="{EF193DD6-AAD6-4CFD-8A5A-CFF19C085AEA}" sibTransId="{9CB49EAF-DCBF-4086-8A4C-13451D7962F8}"/>
    <dgm:cxn modelId="{809D767B-5B55-4E04-AFD4-2CDD4B461D19}" type="presOf" srcId="{722EF634-7F9A-4921-A171-A67064918FDC}" destId="{6B0A7966-B5CD-425C-8FE1-0F7D9AC56788}" srcOrd="0" destOrd="0" presId="urn:microsoft.com/office/officeart/2005/8/layout/cycle2"/>
    <dgm:cxn modelId="{FF59345C-2E3D-48A6-AEEC-52696A63E845}" type="presOf" srcId="{346603EF-0744-4312-BF15-17E4355C3C1A}" destId="{DC103B6F-D824-4E89-92D2-99F3D98E7ADE}" srcOrd="1" destOrd="0" presId="urn:microsoft.com/office/officeart/2005/8/layout/cycle2"/>
    <dgm:cxn modelId="{D93A02EF-0D86-4CA0-86F7-99770C20EA9C}" type="presOf" srcId="{76CDEB35-0D96-4989-B6AC-1B57281AA114}" destId="{93616447-75D4-4E51-87EE-888BDB73CF2A}" srcOrd="0" destOrd="0" presId="urn:microsoft.com/office/officeart/2005/8/layout/cycle2"/>
    <dgm:cxn modelId="{471EEC16-E56B-40CA-AD30-5D0524967BEA}" type="presOf" srcId="{E9CE0D31-B515-41E4-809D-0CDC19F3C183}" destId="{99C6831E-F1ED-4F52-BD2B-D763030A6103}" srcOrd="1" destOrd="0" presId="urn:microsoft.com/office/officeart/2005/8/layout/cycle2"/>
    <dgm:cxn modelId="{C469C299-6FA4-4EA3-9E22-8572B47482F9}" srcId="{B4D6226C-0E9C-4446-B10B-089B0CBA69EF}" destId="{EF19D07D-9F1E-402D-B9F7-AA3341BD1292}" srcOrd="1" destOrd="0" parTransId="{F8C99189-6E05-460D-9245-54CE9A09807C}" sibTransId="{8A0573C2-7769-496E-9F54-D97907F58480}"/>
    <dgm:cxn modelId="{DC16DA34-BCBB-4AC0-A08C-28BDE58FE637}" type="presOf" srcId="{402F7149-5E38-4E39-958B-2B52520F427C}" destId="{1E3B73EB-3BFC-455A-896F-64BD8A66FE8C}" srcOrd="1" destOrd="0" presId="urn:microsoft.com/office/officeart/2005/8/layout/cycle2"/>
    <dgm:cxn modelId="{CF63D033-44D2-4DAB-B9B9-D3FF2491FE2F}" type="presOf" srcId="{A70D084C-1E40-4C46-BF70-A7197DCF840C}" destId="{37AAC6F6-4284-43F0-A637-AA4770436CD7}" srcOrd="1" destOrd="0" presId="urn:microsoft.com/office/officeart/2005/8/layout/cycle2"/>
    <dgm:cxn modelId="{92021BA2-10E6-4B7D-A989-A81D8D25CB78}" type="presOf" srcId="{F8C00AA3-A12D-4638-93AD-28DFF9B27302}" destId="{2286B837-7566-4242-99A0-1EEDEBC841EA}" srcOrd="0" destOrd="0" presId="urn:microsoft.com/office/officeart/2005/8/layout/cycle2"/>
    <dgm:cxn modelId="{D0BF44AC-D656-46AA-8274-67858E9F8E19}" type="presOf" srcId="{41F5B56B-B17D-4FA2-9D5E-D00C4AB23CB6}" destId="{67671EB7-BBF1-4533-870F-AA9B7C87491C}" srcOrd="0" destOrd="0" presId="urn:microsoft.com/office/officeart/2005/8/layout/cycle2"/>
    <dgm:cxn modelId="{DDD95399-CDAF-4967-AFB5-A2F022F79D18}" srcId="{B4D6226C-0E9C-4446-B10B-089B0CBA69EF}" destId="{3D23EDF5-4205-4FF2-AB1E-B076940C37EA}" srcOrd="24" destOrd="0" parTransId="{B9D44C6D-967F-4B92-8844-283A9B56364E}" sibTransId="{D307B47E-7680-4FC0-B297-4B1702B44E4F}"/>
    <dgm:cxn modelId="{ADBD9BCD-C1EE-4226-9040-B7E6838D894B}" type="presOf" srcId="{D528184D-A2C1-4026-A35A-2381ED727155}" destId="{05876971-2A37-4316-AF91-10112B31ECE3}" srcOrd="0" destOrd="0" presId="urn:microsoft.com/office/officeart/2005/8/layout/cycle2"/>
    <dgm:cxn modelId="{26E70E02-73F6-4379-8161-BF33328EC00A}" type="presParOf" srcId="{6E1917D1-72B2-48ED-9EA9-09657A7320E1}" destId="{A2F70849-18F1-4980-9A94-F350966AEFDD}" srcOrd="0" destOrd="0" presId="urn:microsoft.com/office/officeart/2005/8/layout/cycle2"/>
    <dgm:cxn modelId="{1E903540-805F-4E2C-BB40-2E19DE78093F}" type="presParOf" srcId="{6E1917D1-72B2-48ED-9EA9-09657A7320E1}" destId="{A0A7F6E3-E3A5-4FB8-AC05-CFF3F38A2884}" srcOrd="1" destOrd="0" presId="urn:microsoft.com/office/officeart/2005/8/layout/cycle2"/>
    <dgm:cxn modelId="{02EA0C9D-4C0B-4A14-B28B-F9B470FEEF2F}" type="presParOf" srcId="{A0A7F6E3-E3A5-4FB8-AC05-CFF3F38A2884}" destId="{EB8CA93D-7D17-4B36-99E3-2A2C11E1ABAE}" srcOrd="0" destOrd="0" presId="urn:microsoft.com/office/officeart/2005/8/layout/cycle2"/>
    <dgm:cxn modelId="{1D5EB275-2315-4565-91F7-FDB322762429}" type="presParOf" srcId="{6E1917D1-72B2-48ED-9EA9-09657A7320E1}" destId="{F9ACD8B4-BCAE-41A9-9E9F-6A8B0091C969}" srcOrd="2" destOrd="0" presId="urn:microsoft.com/office/officeart/2005/8/layout/cycle2"/>
    <dgm:cxn modelId="{D04588F2-1B22-481B-98B1-D3A0995C8D96}" type="presParOf" srcId="{6E1917D1-72B2-48ED-9EA9-09657A7320E1}" destId="{28FE9197-F0A2-4E27-8144-177199267D62}" srcOrd="3" destOrd="0" presId="urn:microsoft.com/office/officeart/2005/8/layout/cycle2"/>
    <dgm:cxn modelId="{89252DB8-9C17-4301-88A4-A02D5C9A64B4}" type="presParOf" srcId="{28FE9197-F0A2-4E27-8144-177199267D62}" destId="{A5BEA809-F904-4AE6-97BA-054C6B87A35D}" srcOrd="0" destOrd="0" presId="urn:microsoft.com/office/officeart/2005/8/layout/cycle2"/>
    <dgm:cxn modelId="{2A436CE8-92F5-4EAC-A978-9B4559C16910}" type="presParOf" srcId="{6E1917D1-72B2-48ED-9EA9-09657A7320E1}" destId="{A8A7A5F0-BC18-4D3D-858B-4F5BDDFB0A11}" srcOrd="4" destOrd="0" presId="urn:microsoft.com/office/officeart/2005/8/layout/cycle2"/>
    <dgm:cxn modelId="{15FBC978-1677-47B0-9D4F-27C47F71C2AD}" type="presParOf" srcId="{6E1917D1-72B2-48ED-9EA9-09657A7320E1}" destId="{F90BD80B-9F3A-4ECD-8830-CF141CF4BAE3}" srcOrd="5" destOrd="0" presId="urn:microsoft.com/office/officeart/2005/8/layout/cycle2"/>
    <dgm:cxn modelId="{C8AD7019-7ED9-45F5-9F0E-94B93C18B6F9}" type="presParOf" srcId="{F90BD80B-9F3A-4ECD-8830-CF141CF4BAE3}" destId="{C64711E5-F628-4E1C-ABC9-1B81AB242B9A}" srcOrd="0" destOrd="0" presId="urn:microsoft.com/office/officeart/2005/8/layout/cycle2"/>
    <dgm:cxn modelId="{045DF3FB-125B-4C24-A9E3-72279301A022}" type="presParOf" srcId="{6E1917D1-72B2-48ED-9EA9-09657A7320E1}" destId="{DDC569A2-FE68-40B7-A910-8318E3D1B33C}" srcOrd="6" destOrd="0" presId="urn:microsoft.com/office/officeart/2005/8/layout/cycle2"/>
    <dgm:cxn modelId="{AD193E9E-5954-4840-99A6-F77AC79FA842}" type="presParOf" srcId="{6E1917D1-72B2-48ED-9EA9-09657A7320E1}" destId="{D875D7D1-BDFB-401C-A57B-63106783ABDC}" srcOrd="7" destOrd="0" presId="urn:microsoft.com/office/officeart/2005/8/layout/cycle2"/>
    <dgm:cxn modelId="{FED01D4E-3E91-4DFA-860A-F858E7E61F89}" type="presParOf" srcId="{D875D7D1-BDFB-401C-A57B-63106783ABDC}" destId="{2C4E9E8E-DBE7-4621-B4CE-161A2AF1A3D8}" srcOrd="0" destOrd="0" presId="urn:microsoft.com/office/officeart/2005/8/layout/cycle2"/>
    <dgm:cxn modelId="{55BFD379-ED51-47EF-A555-34779B6FBFC2}" type="presParOf" srcId="{6E1917D1-72B2-48ED-9EA9-09657A7320E1}" destId="{46D0345F-2401-4907-BD4F-6EBFE842BECE}" srcOrd="8" destOrd="0" presId="urn:microsoft.com/office/officeart/2005/8/layout/cycle2"/>
    <dgm:cxn modelId="{8D66E94C-706E-46AD-BD0E-448E068C3CAE}" type="presParOf" srcId="{6E1917D1-72B2-48ED-9EA9-09657A7320E1}" destId="{5A5025EF-649F-4628-ACAA-DDEC14213ED6}" srcOrd="9" destOrd="0" presId="urn:microsoft.com/office/officeart/2005/8/layout/cycle2"/>
    <dgm:cxn modelId="{1999B5EE-739E-4BD4-B6F3-2E184DCB022A}" type="presParOf" srcId="{5A5025EF-649F-4628-ACAA-DDEC14213ED6}" destId="{C1A50815-4BB7-4E68-8F4E-A05B5B102370}" srcOrd="0" destOrd="0" presId="urn:microsoft.com/office/officeart/2005/8/layout/cycle2"/>
    <dgm:cxn modelId="{F1EF9953-D5F0-4588-AEEE-96486290D8ED}" type="presParOf" srcId="{6E1917D1-72B2-48ED-9EA9-09657A7320E1}" destId="{2A891259-A708-4608-9AEC-D6689BE2E39B}" srcOrd="10" destOrd="0" presId="urn:microsoft.com/office/officeart/2005/8/layout/cycle2"/>
    <dgm:cxn modelId="{F893D827-9137-46BD-BB54-25DAF79CE5A4}" type="presParOf" srcId="{6E1917D1-72B2-48ED-9EA9-09657A7320E1}" destId="{2789D0AF-EDD4-4787-BB2E-6CB8EFFEFC32}" srcOrd="11" destOrd="0" presId="urn:microsoft.com/office/officeart/2005/8/layout/cycle2"/>
    <dgm:cxn modelId="{045CCC74-6634-4E24-9AAB-2441B58DD1FC}" type="presParOf" srcId="{2789D0AF-EDD4-4787-BB2E-6CB8EFFEFC32}" destId="{1116743C-AD54-4265-AB08-5D0E37884A75}" srcOrd="0" destOrd="0" presId="urn:microsoft.com/office/officeart/2005/8/layout/cycle2"/>
    <dgm:cxn modelId="{22935C3C-F98E-48A2-B413-44227E230EDE}" type="presParOf" srcId="{6E1917D1-72B2-48ED-9EA9-09657A7320E1}" destId="{0DAC5310-28CF-4161-A74E-6B5EB27B23D0}" srcOrd="12" destOrd="0" presId="urn:microsoft.com/office/officeart/2005/8/layout/cycle2"/>
    <dgm:cxn modelId="{C7ACC251-123B-48FE-B103-1B365CE85952}" type="presParOf" srcId="{6E1917D1-72B2-48ED-9EA9-09657A7320E1}" destId="{3B731F02-ADCE-4690-9354-26221F826413}" srcOrd="13" destOrd="0" presId="urn:microsoft.com/office/officeart/2005/8/layout/cycle2"/>
    <dgm:cxn modelId="{B285B75F-23E6-47B4-B238-D5E5CD9D6846}" type="presParOf" srcId="{3B731F02-ADCE-4690-9354-26221F826413}" destId="{C0727345-6962-4E10-9C13-1943309EF9C2}" srcOrd="0" destOrd="0" presId="urn:microsoft.com/office/officeart/2005/8/layout/cycle2"/>
    <dgm:cxn modelId="{61D29664-3511-4DEF-A5C5-9A9EB2FB446C}" type="presParOf" srcId="{6E1917D1-72B2-48ED-9EA9-09657A7320E1}" destId="{FD0057CE-F716-45EE-B526-FD761AF2F6E4}" srcOrd="14" destOrd="0" presId="urn:microsoft.com/office/officeart/2005/8/layout/cycle2"/>
    <dgm:cxn modelId="{FABB4EBA-24FA-4E01-8A22-9B0B4AE5544C}" type="presParOf" srcId="{6E1917D1-72B2-48ED-9EA9-09657A7320E1}" destId="{05876971-2A37-4316-AF91-10112B31ECE3}" srcOrd="15" destOrd="0" presId="urn:microsoft.com/office/officeart/2005/8/layout/cycle2"/>
    <dgm:cxn modelId="{22C7DB3D-CC2B-49C2-BD57-3051AC3B958F}" type="presParOf" srcId="{05876971-2A37-4316-AF91-10112B31ECE3}" destId="{4D8340B9-58A5-44C0-A700-8CBBECE4E9DE}" srcOrd="0" destOrd="0" presId="urn:microsoft.com/office/officeart/2005/8/layout/cycle2"/>
    <dgm:cxn modelId="{290359C0-B651-4690-B92B-E2164518325A}" type="presParOf" srcId="{6E1917D1-72B2-48ED-9EA9-09657A7320E1}" destId="{5697EB47-0F00-44D9-9B15-FBFF399FF918}" srcOrd="16" destOrd="0" presId="urn:microsoft.com/office/officeart/2005/8/layout/cycle2"/>
    <dgm:cxn modelId="{12575E04-E643-4D42-9DE1-15646022CF72}" type="presParOf" srcId="{6E1917D1-72B2-48ED-9EA9-09657A7320E1}" destId="{78F4D7EB-FED7-45E3-8BD6-DF30BF67A60E}" srcOrd="17" destOrd="0" presId="urn:microsoft.com/office/officeart/2005/8/layout/cycle2"/>
    <dgm:cxn modelId="{0578B641-A747-446F-9F2B-2CCFACA3A39F}" type="presParOf" srcId="{78F4D7EB-FED7-45E3-8BD6-DF30BF67A60E}" destId="{C7FC304C-BF15-47C9-B641-1056328EA4A2}" srcOrd="0" destOrd="0" presId="urn:microsoft.com/office/officeart/2005/8/layout/cycle2"/>
    <dgm:cxn modelId="{E58DB628-4CC6-43E7-859A-4EEE5128176E}" type="presParOf" srcId="{6E1917D1-72B2-48ED-9EA9-09657A7320E1}" destId="{A916E4B7-1FC3-4EA7-823C-B808CE740F6C}" srcOrd="18" destOrd="0" presId="urn:microsoft.com/office/officeart/2005/8/layout/cycle2"/>
    <dgm:cxn modelId="{C8A38484-9068-4AA6-9166-524FDAB84A34}" type="presParOf" srcId="{6E1917D1-72B2-48ED-9EA9-09657A7320E1}" destId="{ADA59AA6-5D92-4F1E-9750-ED36B993280E}" srcOrd="19" destOrd="0" presId="urn:microsoft.com/office/officeart/2005/8/layout/cycle2"/>
    <dgm:cxn modelId="{7043BE77-DAF1-4CDD-B728-29614C915E38}" type="presParOf" srcId="{ADA59AA6-5D92-4F1E-9750-ED36B993280E}" destId="{B5885C57-8335-463F-9FD5-F4E9E6059986}" srcOrd="0" destOrd="0" presId="urn:microsoft.com/office/officeart/2005/8/layout/cycle2"/>
    <dgm:cxn modelId="{0BF652C0-F7E7-4DDF-B9CF-58E074878642}" type="presParOf" srcId="{6E1917D1-72B2-48ED-9EA9-09657A7320E1}" destId="{F65E270E-5F64-46F8-B60B-341C538CB5BC}" srcOrd="20" destOrd="0" presId="urn:microsoft.com/office/officeart/2005/8/layout/cycle2"/>
    <dgm:cxn modelId="{2BF8EE72-3062-4C78-9C4C-E759CC8BCA20}" type="presParOf" srcId="{6E1917D1-72B2-48ED-9EA9-09657A7320E1}" destId="{7B096EC7-2767-4E56-8288-F0BB7D214EE0}" srcOrd="21" destOrd="0" presId="urn:microsoft.com/office/officeart/2005/8/layout/cycle2"/>
    <dgm:cxn modelId="{AB649E78-17EA-48CE-ACB8-9E22BC483543}" type="presParOf" srcId="{7B096EC7-2767-4E56-8288-F0BB7D214EE0}" destId="{B5F01464-0F09-40B4-B677-5598972DEA71}" srcOrd="0" destOrd="0" presId="urn:microsoft.com/office/officeart/2005/8/layout/cycle2"/>
    <dgm:cxn modelId="{12F30B8D-3B82-4727-8728-1B35D3626113}" type="presParOf" srcId="{6E1917D1-72B2-48ED-9EA9-09657A7320E1}" destId="{FD921E5A-1484-466F-B06F-FC958EF0D564}" srcOrd="22" destOrd="0" presId="urn:microsoft.com/office/officeart/2005/8/layout/cycle2"/>
    <dgm:cxn modelId="{EE1E9E47-DC4E-4434-8302-170B868514ED}" type="presParOf" srcId="{6E1917D1-72B2-48ED-9EA9-09657A7320E1}" destId="{F94FCD01-DBDA-464F-B9EB-5D96A5BF48E9}" srcOrd="23" destOrd="0" presId="urn:microsoft.com/office/officeart/2005/8/layout/cycle2"/>
    <dgm:cxn modelId="{0EFA9C6C-DB06-4597-8A32-CD7DAAEA3311}" type="presParOf" srcId="{F94FCD01-DBDA-464F-B9EB-5D96A5BF48E9}" destId="{DC103B6F-D824-4E89-92D2-99F3D98E7ADE}" srcOrd="0" destOrd="0" presId="urn:microsoft.com/office/officeart/2005/8/layout/cycle2"/>
    <dgm:cxn modelId="{5A52D5ED-3AEC-4E37-BF10-FDE9A8F86623}" type="presParOf" srcId="{6E1917D1-72B2-48ED-9EA9-09657A7320E1}" destId="{8DE5CA29-60A1-48EA-B121-2DA65AB3D2E4}" srcOrd="24" destOrd="0" presId="urn:microsoft.com/office/officeart/2005/8/layout/cycle2"/>
    <dgm:cxn modelId="{9CDB05C1-6757-4E9C-B9EB-42C049852B63}" type="presParOf" srcId="{6E1917D1-72B2-48ED-9EA9-09657A7320E1}" destId="{EC5ED5E8-F71A-441D-9C9C-7E13B57868E0}" srcOrd="25" destOrd="0" presId="urn:microsoft.com/office/officeart/2005/8/layout/cycle2"/>
    <dgm:cxn modelId="{21BDED40-6545-4074-AE8D-DA21D26100E7}" type="presParOf" srcId="{EC5ED5E8-F71A-441D-9C9C-7E13B57868E0}" destId="{49C86A15-291F-454B-B5E4-208A33209EFE}" srcOrd="0" destOrd="0" presId="urn:microsoft.com/office/officeart/2005/8/layout/cycle2"/>
    <dgm:cxn modelId="{8C63FB31-B8A4-4AFF-AC01-B1BB110F4E61}" type="presParOf" srcId="{6E1917D1-72B2-48ED-9EA9-09657A7320E1}" destId="{0A8FC689-52D6-4397-AA31-4994E7084600}" srcOrd="26" destOrd="0" presId="urn:microsoft.com/office/officeart/2005/8/layout/cycle2"/>
    <dgm:cxn modelId="{8C87F2D2-EF1B-4780-ACFC-B436518DA83A}" type="presParOf" srcId="{6E1917D1-72B2-48ED-9EA9-09657A7320E1}" destId="{FE52F6BF-DBC5-4C77-858A-97F63E5E01A2}" srcOrd="27" destOrd="0" presId="urn:microsoft.com/office/officeart/2005/8/layout/cycle2"/>
    <dgm:cxn modelId="{5BE08CAE-009A-46E9-89B5-299C32635101}" type="presParOf" srcId="{FE52F6BF-DBC5-4C77-858A-97F63E5E01A2}" destId="{1AA69D2E-9F86-4F9B-A13D-202E97F22510}" srcOrd="0" destOrd="0" presId="urn:microsoft.com/office/officeart/2005/8/layout/cycle2"/>
    <dgm:cxn modelId="{4B02F318-A8AA-4C23-8472-BFF41022AA01}" type="presParOf" srcId="{6E1917D1-72B2-48ED-9EA9-09657A7320E1}" destId="{FF732332-75EA-4342-9C06-6389C18CFAC2}" srcOrd="28" destOrd="0" presId="urn:microsoft.com/office/officeart/2005/8/layout/cycle2"/>
    <dgm:cxn modelId="{3E9148C6-42C5-4C71-BDF6-8F32B428FE81}" type="presParOf" srcId="{6E1917D1-72B2-48ED-9EA9-09657A7320E1}" destId="{2A342862-C942-41BE-B022-63D14E5F11E8}" srcOrd="29" destOrd="0" presId="urn:microsoft.com/office/officeart/2005/8/layout/cycle2"/>
    <dgm:cxn modelId="{E257BB5D-05F4-43AF-BBAE-17438CD1C520}" type="presParOf" srcId="{2A342862-C942-41BE-B022-63D14E5F11E8}" destId="{5DB2EECB-1529-4ED6-B3A2-3DB3B80B5BF2}" srcOrd="0" destOrd="0" presId="urn:microsoft.com/office/officeart/2005/8/layout/cycle2"/>
    <dgm:cxn modelId="{CDCE91C1-1A83-4700-9EB2-C8685FA4656E}" type="presParOf" srcId="{6E1917D1-72B2-48ED-9EA9-09657A7320E1}" destId="{12F3E798-7E5A-4D25-AC3E-4C08D9C880DB}" srcOrd="30" destOrd="0" presId="urn:microsoft.com/office/officeart/2005/8/layout/cycle2"/>
    <dgm:cxn modelId="{626409E0-256F-4462-BD97-587E1436C6B6}" type="presParOf" srcId="{6E1917D1-72B2-48ED-9EA9-09657A7320E1}" destId="{93616447-75D4-4E51-87EE-888BDB73CF2A}" srcOrd="31" destOrd="0" presId="urn:microsoft.com/office/officeart/2005/8/layout/cycle2"/>
    <dgm:cxn modelId="{C647E9C8-2AAE-461C-9788-AEFD7F609651}" type="presParOf" srcId="{93616447-75D4-4E51-87EE-888BDB73CF2A}" destId="{4E4C4E5D-C572-411C-A7B4-BD07EEAF9B36}" srcOrd="0" destOrd="0" presId="urn:microsoft.com/office/officeart/2005/8/layout/cycle2"/>
    <dgm:cxn modelId="{8CFDFFAA-1153-4E2C-B6EC-FE5D0BA2CF28}" type="presParOf" srcId="{6E1917D1-72B2-48ED-9EA9-09657A7320E1}" destId="{FC994590-2268-4BD9-998B-BF704C923656}" srcOrd="32" destOrd="0" presId="urn:microsoft.com/office/officeart/2005/8/layout/cycle2"/>
    <dgm:cxn modelId="{2D447079-4225-4A6F-8CE7-A9254B02CFED}" type="presParOf" srcId="{6E1917D1-72B2-48ED-9EA9-09657A7320E1}" destId="{A6156F77-3AF3-422C-9085-55A1C6F96A9D}" srcOrd="33" destOrd="0" presId="urn:microsoft.com/office/officeart/2005/8/layout/cycle2"/>
    <dgm:cxn modelId="{E22E1DEB-ED43-4C30-9852-11AA62F37814}" type="presParOf" srcId="{A6156F77-3AF3-422C-9085-55A1C6F96A9D}" destId="{E741A7B3-A4A8-45DF-BC5E-A04F43ABFB55}" srcOrd="0" destOrd="0" presId="urn:microsoft.com/office/officeart/2005/8/layout/cycle2"/>
    <dgm:cxn modelId="{055D5966-DB5C-4985-8107-B691C2BB78A1}" type="presParOf" srcId="{6E1917D1-72B2-48ED-9EA9-09657A7320E1}" destId="{5D487087-F9FE-453A-BA35-959420DFD6FE}" srcOrd="34" destOrd="0" presId="urn:microsoft.com/office/officeart/2005/8/layout/cycle2"/>
    <dgm:cxn modelId="{634DC841-1F9D-4307-87E9-5B51C447DA22}" type="presParOf" srcId="{6E1917D1-72B2-48ED-9EA9-09657A7320E1}" destId="{C20121D7-F16D-484A-9343-9740493D80F4}" srcOrd="35" destOrd="0" presId="urn:microsoft.com/office/officeart/2005/8/layout/cycle2"/>
    <dgm:cxn modelId="{B672AB1C-68B7-4B02-90FC-3E2A430D2773}" type="presParOf" srcId="{C20121D7-F16D-484A-9343-9740493D80F4}" destId="{B2CF7B85-328F-4BDF-B627-D658C5BC0857}" srcOrd="0" destOrd="0" presId="urn:microsoft.com/office/officeart/2005/8/layout/cycle2"/>
    <dgm:cxn modelId="{DFEAABDC-1CA5-4E4A-A01B-7865456F3207}" type="presParOf" srcId="{6E1917D1-72B2-48ED-9EA9-09657A7320E1}" destId="{6F40FD5D-2003-444A-82B2-2F445C41962F}" srcOrd="36" destOrd="0" presId="urn:microsoft.com/office/officeart/2005/8/layout/cycle2"/>
    <dgm:cxn modelId="{A55B4360-65AA-45FE-9009-2B03B7282B50}" type="presParOf" srcId="{6E1917D1-72B2-48ED-9EA9-09657A7320E1}" destId="{F23FCD33-EA33-4EFE-8321-6CDA9A333CC0}" srcOrd="37" destOrd="0" presId="urn:microsoft.com/office/officeart/2005/8/layout/cycle2"/>
    <dgm:cxn modelId="{1CAC2F96-8BA0-402A-970A-7C039D1916C9}" type="presParOf" srcId="{F23FCD33-EA33-4EFE-8321-6CDA9A333CC0}" destId="{828DF452-09E0-49E5-B3B3-A9B8FC6C9768}" srcOrd="0" destOrd="0" presId="urn:microsoft.com/office/officeart/2005/8/layout/cycle2"/>
    <dgm:cxn modelId="{61663126-FF7D-48FA-A155-9DD22E6D5522}" type="presParOf" srcId="{6E1917D1-72B2-48ED-9EA9-09657A7320E1}" destId="{89E0EE2D-55C4-4761-B278-F3131C36D045}" srcOrd="38" destOrd="0" presId="urn:microsoft.com/office/officeart/2005/8/layout/cycle2"/>
    <dgm:cxn modelId="{325ADD11-9764-4A3E-B9E1-03690B95173C}" type="presParOf" srcId="{6E1917D1-72B2-48ED-9EA9-09657A7320E1}" destId="{4EEE0F17-037E-4441-AAFD-6BABABB7CFA9}" srcOrd="39" destOrd="0" presId="urn:microsoft.com/office/officeart/2005/8/layout/cycle2"/>
    <dgm:cxn modelId="{FF9D1445-1825-4B06-B29F-A88F1FE5015B}" type="presParOf" srcId="{4EEE0F17-037E-4441-AAFD-6BABABB7CFA9}" destId="{D4386CBD-42CA-4980-A1AA-4A838A6F6EA2}" srcOrd="0" destOrd="0" presId="urn:microsoft.com/office/officeart/2005/8/layout/cycle2"/>
    <dgm:cxn modelId="{07E599FC-8039-4D98-9CD8-3E85C5A35681}" type="presParOf" srcId="{6E1917D1-72B2-48ED-9EA9-09657A7320E1}" destId="{71200A60-18A9-46F1-9C31-74F54E33C311}" srcOrd="40" destOrd="0" presId="urn:microsoft.com/office/officeart/2005/8/layout/cycle2"/>
    <dgm:cxn modelId="{D1280972-F106-4763-8D2A-968F2B6BB0BD}" type="presParOf" srcId="{6E1917D1-72B2-48ED-9EA9-09657A7320E1}" destId="{1DA85E65-129D-474E-A60D-A633523AC56B}" srcOrd="41" destOrd="0" presId="urn:microsoft.com/office/officeart/2005/8/layout/cycle2"/>
    <dgm:cxn modelId="{AA2DB91D-C1E3-4D0A-A9BE-CB7232862526}" type="presParOf" srcId="{1DA85E65-129D-474E-A60D-A633523AC56B}" destId="{FBED84D8-BE3B-49B5-A2C1-7989EF9F913D}" srcOrd="0" destOrd="0" presId="urn:microsoft.com/office/officeart/2005/8/layout/cycle2"/>
    <dgm:cxn modelId="{470A969B-BB0F-4568-8D9C-5EF590090046}" type="presParOf" srcId="{6E1917D1-72B2-48ED-9EA9-09657A7320E1}" destId="{B72284A3-4C73-49A4-864F-5EC4ABC04D59}" srcOrd="42" destOrd="0" presId="urn:microsoft.com/office/officeart/2005/8/layout/cycle2"/>
    <dgm:cxn modelId="{177DD50B-A103-499B-8F84-0F263A8F442B}" type="presParOf" srcId="{6E1917D1-72B2-48ED-9EA9-09657A7320E1}" destId="{8676501A-76BC-4D01-AF18-0051778E792C}" srcOrd="43" destOrd="0" presId="urn:microsoft.com/office/officeart/2005/8/layout/cycle2"/>
    <dgm:cxn modelId="{02D054E5-8A1C-4036-9D2B-1FE4724B1CA1}" type="presParOf" srcId="{8676501A-76BC-4D01-AF18-0051778E792C}" destId="{1E3B73EB-3BFC-455A-896F-64BD8A66FE8C}" srcOrd="0" destOrd="0" presId="urn:microsoft.com/office/officeart/2005/8/layout/cycle2"/>
    <dgm:cxn modelId="{D4C3DB64-9115-4B03-8DA3-82DB1A4DD53D}" type="presParOf" srcId="{6E1917D1-72B2-48ED-9EA9-09657A7320E1}" destId="{0CEE1432-3796-4FFD-A735-94621FCC79E0}" srcOrd="44" destOrd="0" presId="urn:microsoft.com/office/officeart/2005/8/layout/cycle2"/>
    <dgm:cxn modelId="{05B395F4-4288-49F7-931D-91FEA2521FE4}" type="presParOf" srcId="{6E1917D1-72B2-48ED-9EA9-09657A7320E1}" destId="{E734B710-6941-41F8-BA2A-21EAB5537E4B}" srcOrd="45" destOrd="0" presId="urn:microsoft.com/office/officeart/2005/8/layout/cycle2"/>
    <dgm:cxn modelId="{F1427721-7B26-4B52-BFEC-05507E139A31}" type="presParOf" srcId="{E734B710-6941-41F8-BA2A-21EAB5537E4B}" destId="{37AAC6F6-4284-43F0-A637-AA4770436CD7}" srcOrd="0" destOrd="0" presId="urn:microsoft.com/office/officeart/2005/8/layout/cycle2"/>
    <dgm:cxn modelId="{4252E7AE-975E-4395-9295-E6C026B9C50B}" type="presParOf" srcId="{6E1917D1-72B2-48ED-9EA9-09657A7320E1}" destId="{D5157917-625D-437A-A8B5-9A174DE1B51C}" srcOrd="46" destOrd="0" presId="urn:microsoft.com/office/officeart/2005/8/layout/cycle2"/>
    <dgm:cxn modelId="{256A4AAE-A841-4C09-8FB6-A00B5DFB50BD}" type="presParOf" srcId="{6E1917D1-72B2-48ED-9EA9-09657A7320E1}" destId="{0FF0DAB5-EE67-4F17-80C3-0C75D6CFB141}" srcOrd="47" destOrd="0" presId="urn:microsoft.com/office/officeart/2005/8/layout/cycle2"/>
    <dgm:cxn modelId="{0BEA1C4E-364E-4F1E-94FC-6027F2FB15C1}" type="presParOf" srcId="{0FF0DAB5-EE67-4F17-80C3-0C75D6CFB141}" destId="{A6D2F3D9-8373-4458-92FC-4E5456F45744}" srcOrd="0" destOrd="0" presId="urn:microsoft.com/office/officeart/2005/8/layout/cycle2"/>
    <dgm:cxn modelId="{07D2C1FA-CE26-4A58-874D-BC290DE009AA}" type="presParOf" srcId="{6E1917D1-72B2-48ED-9EA9-09657A7320E1}" destId="{39982AB5-D26E-401A-AD1E-6AF2CBE09830}" srcOrd="48" destOrd="0" presId="urn:microsoft.com/office/officeart/2005/8/layout/cycle2"/>
    <dgm:cxn modelId="{23B3EDBF-8035-4BD0-885B-8774F5D57FF6}" type="presParOf" srcId="{6E1917D1-72B2-48ED-9EA9-09657A7320E1}" destId="{C5051439-FAA9-4883-8482-A64BBF69CA34}" srcOrd="49" destOrd="0" presId="urn:microsoft.com/office/officeart/2005/8/layout/cycle2"/>
    <dgm:cxn modelId="{F6232AAF-493B-4C1A-A884-A0BE985FDD4B}" type="presParOf" srcId="{C5051439-FAA9-4883-8482-A64BBF69CA34}" destId="{513D5A19-3AF3-4A2E-B6E2-E71468E757DC}" srcOrd="0" destOrd="0" presId="urn:microsoft.com/office/officeart/2005/8/layout/cycle2"/>
    <dgm:cxn modelId="{83E515BA-EE12-4433-B7C5-268942159E0B}" type="presParOf" srcId="{6E1917D1-72B2-48ED-9EA9-09657A7320E1}" destId="{4D3EE305-5CCD-4902-8F93-8C48C39870F1}" srcOrd="50" destOrd="0" presId="urn:microsoft.com/office/officeart/2005/8/layout/cycle2"/>
    <dgm:cxn modelId="{D5298D64-8FCD-43C7-8D11-40635207506E}" type="presParOf" srcId="{6E1917D1-72B2-48ED-9EA9-09657A7320E1}" destId="{28DA11E2-5E4B-4DAE-8932-42EA2BA35B53}" srcOrd="51" destOrd="0" presId="urn:microsoft.com/office/officeart/2005/8/layout/cycle2"/>
    <dgm:cxn modelId="{ACA3C906-C193-49C7-8F7F-BD456E4310EB}" type="presParOf" srcId="{28DA11E2-5E4B-4DAE-8932-42EA2BA35B53}" destId="{D8BCDB4A-FE91-446F-8D15-8D9B5191E650}" srcOrd="0" destOrd="0" presId="urn:microsoft.com/office/officeart/2005/8/layout/cycle2"/>
    <dgm:cxn modelId="{30C9A53C-577B-4FBA-ADA9-82249CA25CDB}" type="presParOf" srcId="{6E1917D1-72B2-48ED-9EA9-09657A7320E1}" destId="{E3D0519D-8FBC-40A0-9A77-02CE61BE9BE7}" srcOrd="52" destOrd="0" presId="urn:microsoft.com/office/officeart/2005/8/layout/cycle2"/>
    <dgm:cxn modelId="{1040C11C-E569-46C2-ADF6-C36C8C8D2355}" type="presParOf" srcId="{6E1917D1-72B2-48ED-9EA9-09657A7320E1}" destId="{7119C552-AFDD-455C-9B2F-AA4F0B4B516D}" srcOrd="53" destOrd="0" presId="urn:microsoft.com/office/officeart/2005/8/layout/cycle2"/>
    <dgm:cxn modelId="{EE57C491-8688-498E-AF36-53D30BC08A03}" type="presParOf" srcId="{7119C552-AFDD-455C-9B2F-AA4F0B4B516D}" destId="{4EACF148-EA21-4C79-AB58-546E94E9C3FF}" srcOrd="0" destOrd="0" presId="urn:microsoft.com/office/officeart/2005/8/layout/cycle2"/>
    <dgm:cxn modelId="{B1C87B9A-7A64-4105-AA44-A6F706867F77}" type="presParOf" srcId="{6E1917D1-72B2-48ED-9EA9-09657A7320E1}" destId="{18AB17AF-B11F-44F4-A3A3-5A9A4685F724}" srcOrd="54" destOrd="0" presId="urn:microsoft.com/office/officeart/2005/8/layout/cycle2"/>
    <dgm:cxn modelId="{3DED3D6D-3848-4C19-8143-31C59151F82B}" type="presParOf" srcId="{6E1917D1-72B2-48ED-9EA9-09657A7320E1}" destId="{BE7DA5C8-6CBE-4817-9B38-685A967E8EAF}" srcOrd="55" destOrd="0" presId="urn:microsoft.com/office/officeart/2005/8/layout/cycle2"/>
    <dgm:cxn modelId="{8622239A-4B79-4252-8DC8-150F56E09876}" type="presParOf" srcId="{BE7DA5C8-6CBE-4817-9B38-685A967E8EAF}" destId="{B8B6D1F5-91E9-4633-8E7F-74E2C0F19EA6}" srcOrd="0" destOrd="0" presId="urn:microsoft.com/office/officeart/2005/8/layout/cycle2"/>
    <dgm:cxn modelId="{583C932B-3C63-426D-BD3A-1C794D3D8A1C}" type="presParOf" srcId="{6E1917D1-72B2-48ED-9EA9-09657A7320E1}" destId="{2286B837-7566-4242-99A0-1EEDEBC841EA}" srcOrd="56" destOrd="0" presId="urn:microsoft.com/office/officeart/2005/8/layout/cycle2"/>
    <dgm:cxn modelId="{90CFAD48-8382-4848-8FE9-4A61BF02FC79}" type="presParOf" srcId="{6E1917D1-72B2-48ED-9EA9-09657A7320E1}" destId="{69C1A433-4A33-411A-807D-76B4888B211C}" srcOrd="57" destOrd="0" presId="urn:microsoft.com/office/officeart/2005/8/layout/cycle2"/>
    <dgm:cxn modelId="{180D655D-1CB4-4D71-815E-6FB26ED4BC9D}" type="presParOf" srcId="{69C1A433-4A33-411A-807D-76B4888B211C}" destId="{AE87D820-F4A0-4E76-ABF1-7866983A8347}" srcOrd="0" destOrd="0" presId="urn:microsoft.com/office/officeart/2005/8/layout/cycle2"/>
    <dgm:cxn modelId="{821E8CE0-6559-4B3B-ABB1-EA8406D81A42}" type="presParOf" srcId="{6E1917D1-72B2-48ED-9EA9-09657A7320E1}" destId="{7E61FEBF-DEB2-4743-80AB-0A0E100D4826}" srcOrd="58" destOrd="0" presId="urn:microsoft.com/office/officeart/2005/8/layout/cycle2"/>
    <dgm:cxn modelId="{5B4CF2C5-50BE-46CA-95CF-1C04087E1801}" type="presParOf" srcId="{6E1917D1-72B2-48ED-9EA9-09657A7320E1}" destId="{858246A4-CEA9-4812-BBC0-5406EBE178F9}" srcOrd="59" destOrd="0" presId="urn:microsoft.com/office/officeart/2005/8/layout/cycle2"/>
    <dgm:cxn modelId="{50C6E54E-0A4F-458B-86C5-A239D54A588E}" type="presParOf" srcId="{858246A4-CEA9-4812-BBC0-5406EBE178F9}" destId="{69248D7D-AE8C-4BEF-96CC-FE52C9A0EF64}" srcOrd="0" destOrd="0" presId="urn:microsoft.com/office/officeart/2005/8/layout/cycle2"/>
    <dgm:cxn modelId="{2E10FBF7-DE4A-4C4D-9312-A9EE14635C39}" type="presParOf" srcId="{6E1917D1-72B2-48ED-9EA9-09657A7320E1}" destId="{8B56953A-30EB-442A-A09F-FE7F419F7BAA}" srcOrd="60" destOrd="0" presId="urn:microsoft.com/office/officeart/2005/8/layout/cycle2"/>
    <dgm:cxn modelId="{F6644041-4367-42CA-A584-B16D18A51334}" type="presParOf" srcId="{6E1917D1-72B2-48ED-9EA9-09657A7320E1}" destId="{44E87ED1-F95B-4463-A653-B0727F9C3CC7}" srcOrd="61" destOrd="0" presId="urn:microsoft.com/office/officeart/2005/8/layout/cycle2"/>
    <dgm:cxn modelId="{F3F36FB7-2575-4AA3-9694-0FF06BC4788B}" type="presParOf" srcId="{44E87ED1-F95B-4463-A653-B0727F9C3CC7}" destId="{F341DC39-0CAF-4937-B85C-C97A24D1B10F}" srcOrd="0" destOrd="0" presId="urn:microsoft.com/office/officeart/2005/8/layout/cycle2"/>
    <dgm:cxn modelId="{81DD95D2-18CD-4F5A-86C7-E200261615E2}" type="presParOf" srcId="{6E1917D1-72B2-48ED-9EA9-09657A7320E1}" destId="{05A03B96-E4E9-457C-9E3D-DC24F09BCCCE}" srcOrd="62" destOrd="0" presId="urn:microsoft.com/office/officeart/2005/8/layout/cycle2"/>
    <dgm:cxn modelId="{A6E82C01-1D82-4602-A4CA-727B303C13B3}" type="presParOf" srcId="{6E1917D1-72B2-48ED-9EA9-09657A7320E1}" destId="{B16EBC17-FB4E-4FFB-BC45-B69CBBBC8AE9}" srcOrd="63" destOrd="0" presId="urn:microsoft.com/office/officeart/2005/8/layout/cycle2"/>
    <dgm:cxn modelId="{D697C398-5AEE-4382-9661-25940DE7B2A1}" type="presParOf" srcId="{B16EBC17-FB4E-4FFB-BC45-B69CBBBC8AE9}" destId="{68D0A00E-844C-48E0-A24A-7B5CE7DC607A}" srcOrd="0" destOrd="0" presId="urn:microsoft.com/office/officeart/2005/8/layout/cycle2"/>
    <dgm:cxn modelId="{26EC5F00-5E8C-4C6C-AF05-24BD7D10E986}" type="presParOf" srcId="{6E1917D1-72B2-48ED-9EA9-09657A7320E1}" destId="{D699E8AF-C412-4C33-9724-3E8242A83139}" srcOrd="64" destOrd="0" presId="urn:microsoft.com/office/officeart/2005/8/layout/cycle2"/>
    <dgm:cxn modelId="{A4B82798-2623-4593-9864-250BC13DE557}" type="presParOf" srcId="{6E1917D1-72B2-48ED-9EA9-09657A7320E1}" destId="{73D56F5C-0346-4A52-A32B-4B9214A0F3B3}" srcOrd="65" destOrd="0" presId="urn:microsoft.com/office/officeart/2005/8/layout/cycle2"/>
    <dgm:cxn modelId="{D7975B1E-CC47-4255-A0B4-5621A3C07558}" type="presParOf" srcId="{73D56F5C-0346-4A52-A32B-4B9214A0F3B3}" destId="{02761123-997F-4EB3-90F5-F709FD13A205}" srcOrd="0" destOrd="0" presId="urn:microsoft.com/office/officeart/2005/8/layout/cycle2"/>
    <dgm:cxn modelId="{1F1A9F74-8DAA-46AE-92C0-977012711FAF}" type="presParOf" srcId="{6E1917D1-72B2-48ED-9EA9-09657A7320E1}" destId="{6B0A7966-B5CD-425C-8FE1-0F7D9AC56788}" srcOrd="66" destOrd="0" presId="urn:microsoft.com/office/officeart/2005/8/layout/cycle2"/>
    <dgm:cxn modelId="{3A14E93C-89F7-49C8-98B3-BD619A59CBC5}" type="presParOf" srcId="{6E1917D1-72B2-48ED-9EA9-09657A7320E1}" destId="{D838C1E2-E1EB-403A-9364-B5EDB47E2680}" srcOrd="67" destOrd="0" presId="urn:microsoft.com/office/officeart/2005/8/layout/cycle2"/>
    <dgm:cxn modelId="{710372B0-C1CD-40E9-AC50-21B377369862}" type="presParOf" srcId="{D838C1E2-E1EB-403A-9364-B5EDB47E2680}" destId="{D65A0DCD-3DB7-4A97-AB07-FD9F84DADA16}" srcOrd="0" destOrd="0" presId="urn:microsoft.com/office/officeart/2005/8/layout/cycle2"/>
    <dgm:cxn modelId="{F38443A8-3BBD-4313-98BB-34CCCAAA3E38}" type="presParOf" srcId="{6E1917D1-72B2-48ED-9EA9-09657A7320E1}" destId="{67671EB7-BBF1-4533-870F-AA9B7C87491C}" srcOrd="68" destOrd="0" presId="urn:microsoft.com/office/officeart/2005/8/layout/cycle2"/>
    <dgm:cxn modelId="{13F2317A-D1D9-4199-AFDD-F19B7642EB65}" type="presParOf" srcId="{6E1917D1-72B2-48ED-9EA9-09657A7320E1}" destId="{C7DB6F13-4AF7-4405-A3F0-289AC3813BA6}" srcOrd="69" destOrd="0" presId="urn:microsoft.com/office/officeart/2005/8/layout/cycle2"/>
    <dgm:cxn modelId="{C87829B1-3ACC-42B2-9812-0384878B77C3}" type="presParOf" srcId="{C7DB6F13-4AF7-4405-A3F0-289AC3813BA6}" destId="{C8DEFC2C-0E35-4CBA-8B18-F80AF34A50C5}" srcOrd="0" destOrd="0" presId="urn:microsoft.com/office/officeart/2005/8/layout/cycle2"/>
    <dgm:cxn modelId="{F6606CE2-4BCD-47A3-83ED-E38C16CCF61F}" type="presParOf" srcId="{6E1917D1-72B2-48ED-9EA9-09657A7320E1}" destId="{68740997-F23A-422E-8215-95620EC67F9A}" srcOrd="70" destOrd="0" presId="urn:microsoft.com/office/officeart/2005/8/layout/cycle2"/>
    <dgm:cxn modelId="{A15B456F-8EDB-4EFE-A7E1-91E64FC13058}" type="presParOf" srcId="{6E1917D1-72B2-48ED-9EA9-09657A7320E1}" destId="{8BEA8E8D-70C4-4AE6-8A7A-6617036E0223}" srcOrd="71" destOrd="0" presId="urn:microsoft.com/office/officeart/2005/8/layout/cycle2"/>
    <dgm:cxn modelId="{CDA23686-C6D5-4F52-96B3-6E725D4ED357}" type="presParOf" srcId="{8BEA8E8D-70C4-4AE6-8A7A-6617036E0223}" destId="{5FE010E2-5F68-4FFB-B49D-D5DEB69E5E79}" srcOrd="0" destOrd="0" presId="urn:microsoft.com/office/officeart/2005/8/layout/cycle2"/>
    <dgm:cxn modelId="{3E05A4B1-DEBF-40B7-8106-4C8A4B84672E}" type="presParOf" srcId="{6E1917D1-72B2-48ED-9EA9-09657A7320E1}" destId="{7EF54540-543B-47D5-90A5-AEFD291E2B40}" srcOrd="72" destOrd="0" presId="urn:microsoft.com/office/officeart/2005/8/layout/cycle2"/>
    <dgm:cxn modelId="{EEE712D2-8CD5-4A34-9EB3-8B8B27E4B3C2}" type="presParOf" srcId="{6E1917D1-72B2-48ED-9EA9-09657A7320E1}" destId="{1E97AE4B-DF6B-4520-9CB6-0E003372B660}" srcOrd="73" destOrd="0" presId="urn:microsoft.com/office/officeart/2005/8/layout/cycle2"/>
    <dgm:cxn modelId="{62483CCA-752E-49F5-8051-6CEEDD4C4492}" type="presParOf" srcId="{1E97AE4B-DF6B-4520-9CB6-0E003372B660}" destId="{3C0166D7-9B5E-4357-BED3-01C724BB8259}" srcOrd="0" destOrd="0" presId="urn:microsoft.com/office/officeart/2005/8/layout/cycle2"/>
    <dgm:cxn modelId="{2292D4FF-50A5-4CC6-B01D-D71BDE18AFEA}" type="presParOf" srcId="{6E1917D1-72B2-48ED-9EA9-09657A7320E1}" destId="{47A95FF4-3F36-46DC-A7F0-CA0BA313435B}" srcOrd="74" destOrd="0" presId="urn:microsoft.com/office/officeart/2005/8/layout/cycle2"/>
    <dgm:cxn modelId="{E4FCA1C3-21F1-4A4F-93CC-0C9F3336DF76}" type="presParOf" srcId="{6E1917D1-72B2-48ED-9EA9-09657A7320E1}" destId="{D18489DA-1E9A-42A2-A8DB-CE4A192438AA}" srcOrd="75" destOrd="0" presId="urn:microsoft.com/office/officeart/2005/8/layout/cycle2"/>
    <dgm:cxn modelId="{82714821-59E6-4908-8135-A683511DAAC5}" type="presParOf" srcId="{D18489DA-1E9A-42A2-A8DB-CE4A192438AA}" destId="{CC1768DF-6C6E-487D-A0C9-09A005E3C798}" srcOrd="0" destOrd="0" presId="urn:microsoft.com/office/officeart/2005/8/layout/cycle2"/>
    <dgm:cxn modelId="{0FA574CF-43AA-4B82-BC55-FF3DEF123779}" type="presParOf" srcId="{6E1917D1-72B2-48ED-9EA9-09657A7320E1}" destId="{3E3352BF-75FC-4FFA-9FCE-42E87A5E4CED}" srcOrd="76" destOrd="0" presId="urn:microsoft.com/office/officeart/2005/8/layout/cycle2"/>
    <dgm:cxn modelId="{0A083F75-E306-4BCD-8391-263A612AB764}" type="presParOf" srcId="{6E1917D1-72B2-48ED-9EA9-09657A7320E1}" destId="{4FBE89D4-CE7F-42B3-A894-278580F668EB}" srcOrd="77" destOrd="0" presId="urn:microsoft.com/office/officeart/2005/8/layout/cycle2"/>
    <dgm:cxn modelId="{074A24DE-D394-40F8-9302-038A46B8348B}" type="presParOf" srcId="{4FBE89D4-CE7F-42B3-A894-278580F668EB}" destId="{9B6319DF-7068-4718-B0C6-00A8269E03EC}" srcOrd="0" destOrd="0" presId="urn:microsoft.com/office/officeart/2005/8/layout/cycle2"/>
    <dgm:cxn modelId="{8063642E-8F20-49CF-9392-4256AA6C89C2}" type="presParOf" srcId="{6E1917D1-72B2-48ED-9EA9-09657A7320E1}" destId="{C72AA5DA-2168-4549-BEAA-E55EB39B04E7}" srcOrd="78" destOrd="0" presId="urn:microsoft.com/office/officeart/2005/8/layout/cycle2"/>
    <dgm:cxn modelId="{AE6B685F-02FD-493B-B9BB-89A5E12D84E0}" type="presParOf" srcId="{6E1917D1-72B2-48ED-9EA9-09657A7320E1}" destId="{0973B106-62A5-47E0-9A60-89755A8B45A5}" srcOrd="79" destOrd="0" presId="urn:microsoft.com/office/officeart/2005/8/layout/cycle2"/>
    <dgm:cxn modelId="{A6617284-BB1C-49AF-8878-12D6EB711AE9}" type="presParOf" srcId="{0973B106-62A5-47E0-9A60-89755A8B45A5}" destId="{D8068DC0-F49E-4DAB-AB63-529352642130}" srcOrd="0" destOrd="0" presId="urn:microsoft.com/office/officeart/2005/8/layout/cycle2"/>
    <dgm:cxn modelId="{C186D061-7FE1-449B-9257-3D403D755BD1}" type="presParOf" srcId="{6E1917D1-72B2-48ED-9EA9-09657A7320E1}" destId="{B1E69483-BCAA-49E0-B5A1-F2EB79164BDE}" srcOrd="80" destOrd="0" presId="urn:microsoft.com/office/officeart/2005/8/layout/cycle2"/>
    <dgm:cxn modelId="{A10E69DD-1E7A-41FA-9788-1087E48C3643}" type="presParOf" srcId="{6E1917D1-72B2-48ED-9EA9-09657A7320E1}" destId="{3A8EDF4F-47D9-4B5E-9E7A-5ACEC1E68BC6}" srcOrd="81" destOrd="0" presId="urn:microsoft.com/office/officeart/2005/8/layout/cycle2"/>
    <dgm:cxn modelId="{3A6F5273-22A9-40BD-A161-5DB4BD71DD20}" type="presParOf" srcId="{3A8EDF4F-47D9-4B5E-9E7A-5ACEC1E68BC6}" destId="{4E17E93D-0303-456A-9C92-3E9A9A3F1264}" srcOrd="0" destOrd="0" presId="urn:microsoft.com/office/officeart/2005/8/layout/cycle2"/>
    <dgm:cxn modelId="{49E438B8-F8C0-4BCB-B5F5-033B7D91317C}" type="presParOf" srcId="{6E1917D1-72B2-48ED-9EA9-09657A7320E1}" destId="{CAB54BA3-1E5A-4FBA-B76F-2694D04F9C57}" srcOrd="82" destOrd="0" presId="urn:microsoft.com/office/officeart/2005/8/layout/cycle2"/>
    <dgm:cxn modelId="{1E4B288E-12D4-495B-BDF7-69A1E08C4AD3}" type="presParOf" srcId="{6E1917D1-72B2-48ED-9EA9-09657A7320E1}" destId="{4E6789CF-4497-40CA-AFEF-6E4E56B5BA2B}" srcOrd="83" destOrd="0" presId="urn:microsoft.com/office/officeart/2005/8/layout/cycle2"/>
    <dgm:cxn modelId="{2F906120-AE41-46A4-B945-AE4CB17FFC9E}" type="presParOf" srcId="{4E6789CF-4497-40CA-AFEF-6E4E56B5BA2B}" destId="{31FA7A17-E9D7-4EF2-B143-FD528CDB4D4B}" srcOrd="0" destOrd="0" presId="urn:microsoft.com/office/officeart/2005/8/layout/cycle2"/>
    <dgm:cxn modelId="{C6DF6C45-0C73-4EDD-A4F5-72D5591F4F1C}" type="presParOf" srcId="{6E1917D1-72B2-48ED-9EA9-09657A7320E1}" destId="{1F094C47-2F9F-4532-BBA0-553F33C66688}" srcOrd="84" destOrd="0" presId="urn:microsoft.com/office/officeart/2005/8/layout/cycle2"/>
    <dgm:cxn modelId="{8B730734-BA51-456A-A3C4-86BE6B67A9E4}" type="presParOf" srcId="{6E1917D1-72B2-48ED-9EA9-09657A7320E1}" destId="{E8B00039-7B7F-4C5E-B09E-EB7F7B477686}" srcOrd="85" destOrd="0" presId="urn:microsoft.com/office/officeart/2005/8/layout/cycle2"/>
    <dgm:cxn modelId="{BA5085B0-B9E2-49E0-949A-44B8F1D894FD}" type="presParOf" srcId="{E8B00039-7B7F-4C5E-B09E-EB7F7B477686}" destId="{CA842D2D-89A5-40F0-AD7A-2E34A72716F1}" srcOrd="0" destOrd="0" presId="urn:microsoft.com/office/officeart/2005/8/layout/cycle2"/>
    <dgm:cxn modelId="{F07A9EE7-069E-45EB-A5A8-A625A826C4A9}" type="presParOf" srcId="{6E1917D1-72B2-48ED-9EA9-09657A7320E1}" destId="{A9DDF300-226C-456F-97F1-A6FF47895B4A}" srcOrd="86" destOrd="0" presId="urn:microsoft.com/office/officeart/2005/8/layout/cycle2"/>
    <dgm:cxn modelId="{23057441-826A-405D-B7D0-99D3A5692161}" type="presParOf" srcId="{6E1917D1-72B2-48ED-9EA9-09657A7320E1}" destId="{0DACC926-5227-48A6-9BDB-2FA13224DE9A}" srcOrd="87" destOrd="0" presId="urn:microsoft.com/office/officeart/2005/8/layout/cycle2"/>
    <dgm:cxn modelId="{3DE6D085-0D29-4E81-8C5A-799117AA782F}" type="presParOf" srcId="{0DACC926-5227-48A6-9BDB-2FA13224DE9A}" destId="{6957A93F-15EB-4B0D-A732-DF51C2B5BE1A}" srcOrd="0" destOrd="0" presId="urn:microsoft.com/office/officeart/2005/8/layout/cycle2"/>
    <dgm:cxn modelId="{AA2E955A-57DA-430C-97C8-D9C178BE7374}" type="presParOf" srcId="{6E1917D1-72B2-48ED-9EA9-09657A7320E1}" destId="{0893E310-43F7-4517-92A9-1FA6F7A66326}" srcOrd="88" destOrd="0" presId="urn:microsoft.com/office/officeart/2005/8/layout/cycle2"/>
    <dgm:cxn modelId="{D0A477A5-8958-4618-A2B3-148907A53094}" type="presParOf" srcId="{6E1917D1-72B2-48ED-9EA9-09657A7320E1}" destId="{63B8AF24-C6E9-4DAE-BF90-9846DE6C1499}" srcOrd="89" destOrd="0" presId="urn:microsoft.com/office/officeart/2005/8/layout/cycle2"/>
    <dgm:cxn modelId="{B6915B92-9386-4236-A4AF-172094E07D8D}" type="presParOf" srcId="{63B8AF24-C6E9-4DAE-BF90-9846DE6C1499}" destId="{EA08B29F-A90A-48D9-AF58-168B59084AA8}" srcOrd="0" destOrd="0" presId="urn:microsoft.com/office/officeart/2005/8/layout/cycle2"/>
    <dgm:cxn modelId="{C801D1C8-67EE-4339-B96A-B35C3E8A2038}" type="presParOf" srcId="{6E1917D1-72B2-48ED-9EA9-09657A7320E1}" destId="{0646FB35-056B-4022-823C-1F8E416C5095}" srcOrd="90" destOrd="0" presId="urn:microsoft.com/office/officeart/2005/8/layout/cycle2"/>
    <dgm:cxn modelId="{D24E8261-175A-446E-AFCE-E4FD70FC66B3}" type="presParOf" srcId="{6E1917D1-72B2-48ED-9EA9-09657A7320E1}" destId="{C530264D-210B-462D-8034-E5F9A77A3582}" srcOrd="91" destOrd="0" presId="urn:microsoft.com/office/officeart/2005/8/layout/cycle2"/>
    <dgm:cxn modelId="{DF52967D-698C-40C2-9839-B5BBE92D9F60}" type="presParOf" srcId="{C530264D-210B-462D-8034-E5F9A77A3582}" destId="{A7E991FE-9B67-44C7-9665-0A935BF3AA6A}" srcOrd="0" destOrd="0" presId="urn:microsoft.com/office/officeart/2005/8/layout/cycle2"/>
    <dgm:cxn modelId="{892EC6B9-4C61-4C96-8AC9-2654579A9698}" type="presParOf" srcId="{6E1917D1-72B2-48ED-9EA9-09657A7320E1}" destId="{6CDFDDEF-AAE0-47ED-B409-4029DFDA6602}" srcOrd="92" destOrd="0" presId="urn:microsoft.com/office/officeart/2005/8/layout/cycle2"/>
    <dgm:cxn modelId="{2F82AF5D-297E-4488-AFA5-EF306CE982A8}" type="presParOf" srcId="{6E1917D1-72B2-48ED-9EA9-09657A7320E1}" destId="{998B984F-B9BD-4313-87E8-E5870B873498}" srcOrd="93" destOrd="0" presId="urn:microsoft.com/office/officeart/2005/8/layout/cycle2"/>
    <dgm:cxn modelId="{52009411-026F-4BE5-A674-0864273635E6}" type="presParOf" srcId="{998B984F-B9BD-4313-87E8-E5870B873498}" destId="{10C822D6-0687-403B-832D-0D5F6370F1A2}" srcOrd="0" destOrd="0" presId="urn:microsoft.com/office/officeart/2005/8/layout/cycle2"/>
    <dgm:cxn modelId="{F386725D-1414-48AB-B011-830C0C674174}" type="presParOf" srcId="{6E1917D1-72B2-48ED-9EA9-09657A7320E1}" destId="{C1D60559-062D-4FD8-8494-9BCF9F85A754}" srcOrd="94" destOrd="0" presId="urn:microsoft.com/office/officeart/2005/8/layout/cycle2"/>
    <dgm:cxn modelId="{7C9DE8FE-446C-4EC3-BE40-2F0BFC6C9540}" type="presParOf" srcId="{6E1917D1-72B2-48ED-9EA9-09657A7320E1}" destId="{D7A9BB42-4812-4ADE-B2D4-A13FCFF00B2B}" srcOrd="95" destOrd="0" presId="urn:microsoft.com/office/officeart/2005/8/layout/cycle2"/>
    <dgm:cxn modelId="{4D4BDB00-297A-4B6B-9A06-D84C45B156FA}" type="presParOf" srcId="{D7A9BB42-4812-4ADE-B2D4-A13FCFF00B2B}" destId="{A0999CB3-EEBB-42C0-822D-E70F9573CD0F}" srcOrd="0" destOrd="0" presId="urn:microsoft.com/office/officeart/2005/8/layout/cycle2"/>
    <dgm:cxn modelId="{CA6BA496-916D-4BF1-B2D3-95E45B2C2BDB}" type="presParOf" srcId="{6E1917D1-72B2-48ED-9EA9-09657A7320E1}" destId="{DFEBC862-F9AE-497D-B14C-4FB9DB477684}" srcOrd="96" destOrd="0" presId="urn:microsoft.com/office/officeart/2005/8/layout/cycle2"/>
    <dgm:cxn modelId="{CE2A6A1B-54C7-4527-A5E5-1BA0582C33F9}" type="presParOf" srcId="{6E1917D1-72B2-48ED-9EA9-09657A7320E1}" destId="{9F86B9AC-F7EC-4536-856F-412A32534E50}" srcOrd="97" destOrd="0" presId="urn:microsoft.com/office/officeart/2005/8/layout/cycle2"/>
    <dgm:cxn modelId="{3B2F16C5-A408-467F-B932-A232ADBB8727}" type="presParOf" srcId="{9F86B9AC-F7EC-4536-856F-412A32534E50}" destId="{EDCD8B49-9DEE-4E22-8566-85C864549CF8}" srcOrd="0" destOrd="0" presId="urn:microsoft.com/office/officeart/2005/8/layout/cycle2"/>
    <dgm:cxn modelId="{23AE242C-7228-4F51-BE5F-312D3967BBC1}" type="presParOf" srcId="{6E1917D1-72B2-48ED-9EA9-09657A7320E1}" destId="{E8EB3DC5-8C6C-4729-AE63-BDD182FE012B}" srcOrd="98" destOrd="0" presId="urn:microsoft.com/office/officeart/2005/8/layout/cycle2"/>
    <dgm:cxn modelId="{22561A23-A91B-4C13-A78B-AAAA0CBC27AE}" type="presParOf" srcId="{6E1917D1-72B2-48ED-9EA9-09657A7320E1}" destId="{807C8D1D-02CE-4946-8172-2E45194F2EE5}" srcOrd="99" destOrd="0" presId="urn:microsoft.com/office/officeart/2005/8/layout/cycle2"/>
    <dgm:cxn modelId="{C220CDA0-4148-4F96-B5D8-A1985343BFBB}" type="presParOf" srcId="{807C8D1D-02CE-4946-8172-2E45194F2EE5}" destId="{2BA2B50E-D389-4122-8C2C-68AAF36F1DB6}" srcOrd="0" destOrd="0" presId="urn:microsoft.com/office/officeart/2005/8/layout/cycle2"/>
    <dgm:cxn modelId="{B9CC8986-8EF8-4B0A-9EDC-97C58A41306C}" type="presParOf" srcId="{6E1917D1-72B2-48ED-9EA9-09657A7320E1}" destId="{19144736-3038-409C-A978-05C076FD01FB}" srcOrd="100" destOrd="0" presId="urn:microsoft.com/office/officeart/2005/8/layout/cycle2"/>
    <dgm:cxn modelId="{6D61A2A9-4239-4E81-B1C7-E93D1EBD586D}" type="presParOf" srcId="{6E1917D1-72B2-48ED-9EA9-09657A7320E1}" destId="{0676E855-9B16-4A21-A45A-BCA5A7311D18}" srcOrd="101" destOrd="0" presId="urn:microsoft.com/office/officeart/2005/8/layout/cycle2"/>
    <dgm:cxn modelId="{FC213975-2CDA-42CA-A8E1-9AE6A48D5134}" type="presParOf" srcId="{0676E855-9B16-4A21-A45A-BCA5A7311D18}" destId="{02DB4B76-46D6-44D2-B8EB-074146C4C84E}" srcOrd="0" destOrd="0" presId="urn:microsoft.com/office/officeart/2005/8/layout/cycle2"/>
    <dgm:cxn modelId="{C4A9E05C-9F47-4D93-98AF-25D72FC41979}" type="presParOf" srcId="{6E1917D1-72B2-48ED-9EA9-09657A7320E1}" destId="{128A3DBA-F556-4EC9-8167-9E082F94394F}" srcOrd="102" destOrd="0" presId="urn:microsoft.com/office/officeart/2005/8/layout/cycle2"/>
    <dgm:cxn modelId="{47DA47B3-49D1-4D51-AD7E-EC85C47F12CA}" type="presParOf" srcId="{6E1917D1-72B2-48ED-9EA9-09657A7320E1}" destId="{64A23401-A20D-4E39-A8A3-CE5911B0F5D7}" srcOrd="103" destOrd="0" presId="urn:microsoft.com/office/officeart/2005/8/layout/cycle2"/>
    <dgm:cxn modelId="{07CBAD5C-0E18-475C-9F90-D7323F4E44E4}" type="presParOf" srcId="{64A23401-A20D-4E39-A8A3-CE5911B0F5D7}" destId="{22571328-268C-4BB6-92BB-1C56CF5DCA80}" srcOrd="0" destOrd="0" presId="urn:microsoft.com/office/officeart/2005/8/layout/cycle2"/>
    <dgm:cxn modelId="{B454821C-B788-464F-A1BD-AB88C3C43703}" type="presParOf" srcId="{6E1917D1-72B2-48ED-9EA9-09657A7320E1}" destId="{793F5D99-7668-40E2-BDF3-7D862FCA706D}" srcOrd="104" destOrd="0" presId="urn:microsoft.com/office/officeart/2005/8/layout/cycle2"/>
    <dgm:cxn modelId="{AEC733C6-21E8-4929-BD7D-A5EC53D0B97C}" type="presParOf" srcId="{6E1917D1-72B2-48ED-9EA9-09657A7320E1}" destId="{A0CD540F-7C57-48F3-A2F9-FB8F38D590F6}" srcOrd="105" destOrd="0" presId="urn:microsoft.com/office/officeart/2005/8/layout/cycle2"/>
    <dgm:cxn modelId="{95E35782-AD98-4470-9E0C-CA56E0CA90F1}" type="presParOf" srcId="{A0CD540F-7C57-48F3-A2F9-FB8F38D590F6}" destId="{BE9325C2-CF75-4F2B-A72C-9FDDA6F716A6}" srcOrd="0" destOrd="0" presId="urn:microsoft.com/office/officeart/2005/8/layout/cycle2"/>
    <dgm:cxn modelId="{4E1EAB9A-3D69-4FBC-B57B-591F7E9C73D4}" type="presParOf" srcId="{6E1917D1-72B2-48ED-9EA9-09657A7320E1}" destId="{0AD9D467-6CD9-439F-900C-6AE265BC062A}" srcOrd="106" destOrd="0" presId="urn:microsoft.com/office/officeart/2005/8/layout/cycle2"/>
    <dgm:cxn modelId="{C4BFDE4D-91E8-4BC1-8512-232F4482332F}" type="presParOf" srcId="{6E1917D1-72B2-48ED-9EA9-09657A7320E1}" destId="{3897916C-DB8B-4A29-BC60-ADFB7A755928}" srcOrd="107" destOrd="0" presId="urn:microsoft.com/office/officeart/2005/8/layout/cycle2"/>
    <dgm:cxn modelId="{7D4128F2-6122-4E63-9B0E-7361D8772159}" type="presParOf" srcId="{3897916C-DB8B-4A29-BC60-ADFB7A755928}" destId="{4F018EEC-A3E9-419B-84BC-089A944AA381}" srcOrd="0" destOrd="0" presId="urn:microsoft.com/office/officeart/2005/8/layout/cycle2"/>
    <dgm:cxn modelId="{C915C7DB-5CD0-4516-AA3B-DDE504423971}" type="presParOf" srcId="{6E1917D1-72B2-48ED-9EA9-09657A7320E1}" destId="{119912BC-9D5C-4F9F-A18A-ACDD1DB550CC}" srcOrd="108" destOrd="0" presId="urn:microsoft.com/office/officeart/2005/8/layout/cycle2"/>
    <dgm:cxn modelId="{83B4A230-1942-495D-B940-2018C532439C}" type="presParOf" srcId="{6E1917D1-72B2-48ED-9EA9-09657A7320E1}" destId="{68B82B71-7F1E-4CF8-8C49-4D16824A4403}" srcOrd="109" destOrd="0" presId="urn:microsoft.com/office/officeart/2005/8/layout/cycle2"/>
    <dgm:cxn modelId="{FC100013-070F-42FD-8067-9A3278676767}" type="presParOf" srcId="{68B82B71-7F1E-4CF8-8C49-4D16824A4403}" destId="{99C6831E-F1ED-4F52-BD2B-D763030A6103}" srcOrd="0" destOrd="0" presId="urn:microsoft.com/office/officeart/2005/8/layout/cycle2"/>
    <dgm:cxn modelId="{DF60603B-9C12-4F8A-B0CB-61D9AE40E411}" type="presParOf" srcId="{6E1917D1-72B2-48ED-9EA9-09657A7320E1}" destId="{16872D96-2163-4962-971E-37406B5197C3}" srcOrd="110" destOrd="0" presId="urn:microsoft.com/office/officeart/2005/8/layout/cycle2"/>
    <dgm:cxn modelId="{458870F4-01B6-491A-8F93-77638BAD2D96}" type="presParOf" srcId="{6E1917D1-72B2-48ED-9EA9-09657A7320E1}" destId="{B21E8EFC-E3BB-4E2F-AED8-2198F8ABCB4E}" srcOrd="111" destOrd="0" presId="urn:microsoft.com/office/officeart/2005/8/layout/cycle2"/>
    <dgm:cxn modelId="{9FA2207E-3B1B-4B60-AE57-361D270050D6}" type="presParOf" srcId="{B21E8EFC-E3BB-4E2F-AED8-2198F8ABCB4E}" destId="{1D8C078C-CC7D-4388-811D-71AF2963749B}" srcOrd="0" destOrd="0" presId="urn:microsoft.com/office/officeart/2005/8/layout/cycle2"/>
    <dgm:cxn modelId="{8F5B8F86-713D-4921-B5A5-1CC943E412E3}" type="presParOf" srcId="{6E1917D1-72B2-48ED-9EA9-09657A7320E1}" destId="{CC2E5CBF-F81E-4177-B6DB-BBC82044BCC0}" srcOrd="112" destOrd="0" presId="urn:microsoft.com/office/officeart/2005/8/layout/cycle2"/>
    <dgm:cxn modelId="{904EAF3E-C752-477D-B2DD-F70406CBFFF3}" type="presParOf" srcId="{6E1917D1-72B2-48ED-9EA9-09657A7320E1}" destId="{D76CEFD4-71DB-45C2-9046-95D260946125}" srcOrd="113" destOrd="0" presId="urn:microsoft.com/office/officeart/2005/8/layout/cycle2"/>
    <dgm:cxn modelId="{7BC9BD4A-2502-4C77-9D25-ECA578A38BD7}" type="presParOf" srcId="{D76CEFD4-71DB-45C2-9046-95D260946125}" destId="{1BFCACFE-39C1-4042-8000-8E09BACF3DC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D6226C-0E9C-4446-B10B-089B0CBA69E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631EA09-384F-4E49-9DA5-6E5AAC731CC0}">
      <dgm:prSet phldrT="[Text]" custT="1"/>
      <dgm:spPr>
        <a:ln>
          <a:noFill/>
        </a:ln>
      </dgm:spPr>
      <dgm:t>
        <a:bodyPr/>
        <a:lstStyle/>
        <a:p>
          <a:r>
            <a:rPr lang="en-GB" sz="1200" b="0" dirty="0" smtClean="0"/>
            <a:t>0</a:t>
          </a:r>
          <a:endParaRPr lang="en-GB" sz="1200" b="0" dirty="0"/>
        </a:p>
      </dgm:t>
    </dgm:pt>
    <dgm:pt modelId="{9BACE314-44BD-4A06-A78B-275C3AE8BE3F}" type="parTrans" cxnId="{308917E0-B028-488C-8926-D34609D5F075}">
      <dgm:prSet/>
      <dgm:spPr/>
      <dgm:t>
        <a:bodyPr/>
        <a:lstStyle/>
        <a:p>
          <a:endParaRPr lang="en-GB"/>
        </a:p>
      </dgm:t>
    </dgm:pt>
    <dgm:pt modelId="{5413246D-0B36-41AD-BC82-0E85F3D2B0A7}" type="sibTrans" cxnId="{308917E0-B028-488C-8926-D34609D5F075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67E6506D-7576-4326-BA48-F89A6CEC6394}">
      <dgm:prSet phldrT="[Text]" custT="1"/>
      <dgm:spPr>
        <a:ln>
          <a:noFill/>
        </a:ln>
      </dgm:spPr>
      <dgm:t>
        <a:bodyPr/>
        <a:lstStyle/>
        <a:p>
          <a:r>
            <a:rPr lang="en-GB" sz="1200" b="0" dirty="0" smtClean="0"/>
            <a:t>43</a:t>
          </a:r>
          <a:endParaRPr lang="en-GB" sz="1200" b="0" dirty="0"/>
        </a:p>
      </dgm:t>
    </dgm:pt>
    <dgm:pt modelId="{828E9CA4-1132-415B-97BF-B735E4000D5D}" type="parTrans" cxnId="{C5F0CC6B-8C6F-4D68-8461-FB7D6A9C88EB}">
      <dgm:prSet/>
      <dgm:spPr/>
      <dgm:t>
        <a:bodyPr/>
        <a:lstStyle/>
        <a:p>
          <a:endParaRPr lang="en-GB"/>
        </a:p>
      </dgm:t>
    </dgm:pt>
    <dgm:pt modelId="{B6950D35-116C-4E8C-9146-A79812C5FB9B}" type="sibTrans" cxnId="{C5F0CC6B-8C6F-4D68-8461-FB7D6A9C88EB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FDF527F6-8FA1-4187-B76D-EA1DE082BD41}">
      <dgm:prSet phldrT="[Text]" custT="1"/>
      <dgm:spPr>
        <a:ln>
          <a:noFill/>
        </a:ln>
      </dgm:spPr>
      <dgm:t>
        <a:bodyPr/>
        <a:lstStyle/>
        <a:p>
          <a:r>
            <a:rPr lang="en-GB" sz="1200" b="0" dirty="0" smtClean="0"/>
            <a:t>44</a:t>
          </a:r>
          <a:endParaRPr lang="en-GB" sz="1200" b="0" dirty="0"/>
        </a:p>
      </dgm:t>
    </dgm:pt>
    <dgm:pt modelId="{7A1244F2-B6F5-4A7D-A103-EB6A7FD1EF57}" type="parTrans" cxnId="{8C55DDB2-B970-4162-BD5A-FB1C31A709D4}">
      <dgm:prSet/>
      <dgm:spPr/>
      <dgm:t>
        <a:bodyPr/>
        <a:lstStyle/>
        <a:p>
          <a:endParaRPr lang="en-GB"/>
        </a:p>
      </dgm:t>
    </dgm:pt>
    <dgm:pt modelId="{7491EBBB-7D6B-422D-B543-48AB5BAD7C7A}" type="sibTrans" cxnId="{8C55DDB2-B970-4162-BD5A-FB1C31A709D4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BD44F889-351E-4FA3-AF7D-AC8F0C1FFE61}">
      <dgm:prSet phldrT="[Text]" custT="1"/>
      <dgm:spPr>
        <a:ln>
          <a:noFill/>
        </a:ln>
      </dgm:spPr>
      <dgm:t>
        <a:bodyPr/>
        <a:lstStyle/>
        <a:p>
          <a:r>
            <a:rPr lang="en-GB" sz="1200" b="0" dirty="0" smtClean="0"/>
            <a:t>45</a:t>
          </a:r>
          <a:endParaRPr lang="en-GB" sz="1200" b="0" dirty="0"/>
        </a:p>
      </dgm:t>
    </dgm:pt>
    <dgm:pt modelId="{37110B0A-4ED6-4F9B-82AF-9B3D19D0EC13}" type="parTrans" cxnId="{094957B6-6992-43D9-A7EE-9E467AEF3351}">
      <dgm:prSet/>
      <dgm:spPr/>
      <dgm:t>
        <a:bodyPr/>
        <a:lstStyle/>
        <a:p>
          <a:endParaRPr lang="en-GB"/>
        </a:p>
      </dgm:t>
    </dgm:pt>
    <dgm:pt modelId="{7FB8FE9C-564F-4A3F-9077-7DF848CEE8E7}" type="sibTrans" cxnId="{094957B6-6992-43D9-A7EE-9E467AEF3351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50C658E9-5FD9-46CC-9B75-6AE8FDCC4ADB}">
      <dgm:prSet phldrT="[Text]" custT="1"/>
      <dgm:spPr>
        <a:ln>
          <a:noFill/>
        </a:ln>
      </dgm:spPr>
      <dgm:t>
        <a:bodyPr/>
        <a:lstStyle/>
        <a:p>
          <a:r>
            <a:rPr lang="en-GB" sz="1200" b="0" dirty="0" smtClean="0"/>
            <a:t>46</a:t>
          </a:r>
          <a:endParaRPr lang="en-GB" sz="1200" b="0" dirty="0"/>
        </a:p>
      </dgm:t>
    </dgm:pt>
    <dgm:pt modelId="{A393504D-C5B1-46B0-B447-DED0211DCCC4}" type="parTrans" cxnId="{761B4BBE-E83E-4883-8A86-0E779AC6F289}">
      <dgm:prSet/>
      <dgm:spPr/>
      <dgm:t>
        <a:bodyPr/>
        <a:lstStyle/>
        <a:p>
          <a:endParaRPr lang="en-GB"/>
        </a:p>
      </dgm:t>
    </dgm:pt>
    <dgm:pt modelId="{DD7B2979-DFB3-458A-AECA-4D3605893BDC}" type="sibTrans" cxnId="{761B4BBE-E83E-4883-8A86-0E779AC6F289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EF19D07D-9F1E-402D-B9F7-AA3341BD1292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1</a:t>
          </a:r>
          <a:endParaRPr lang="en-GB" sz="1200" b="0" dirty="0"/>
        </a:p>
      </dgm:t>
    </dgm:pt>
    <dgm:pt modelId="{F8C99189-6E05-460D-9245-54CE9A09807C}" type="parTrans" cxnId="{C469C299-6FA4-4EA3-9E22-8572B47482F9}">
      <dgm:prSet/>
      <dgm:spPr/>
      <dgm:t>
        <a:bodyPr/>
        <a:lstStyle/>
        <a:p>
          <a:endParaRPr lang="en-GB"/>
        </a:p>
      </dgm:t>
    </dgm:pt>
    <dgm:pt modelId="{8A0573C2-7769-496E-9F54-D97907F58480}" type="sibTrans" cxnId="{C469C299-6FA4-4EA3-9E22-8572B47482F9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893FF463-419D-42E4-B14E-279B03312D69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2</a:t>
          </a:r>
          <a:endParaRPr lang="en-GB" sz="1200" b="0" dirty="0"/>
        </a:p>
      </dgm:t>
    </dgm:pt>
    <dgm:pt modelId="{7BF7D755-C3E7-4768-9D11-A2A59E2B7EB7}" type="parTrans" cxnId="{46EF2783-3ACE-489B-ADF3-311D22A77F44}">
      <dgm:prSet/>
      <dgm:spPr/>
      <dgm:t>
        <a:bodyPr/>
        <a:lstStyle/>
        <a:p>
          <a:endParaRPr lang="en-GB"/>
        </a:p>
      </dgm:t>
    </dgm:pt>
    <dgm:pt modelId="{6CB48E0C-8D11-4032-B81E-CA9669FFC550}" type="sibTrans" cxnId="{46EF2783-3ACE-489B-ADF3-311D22A77F44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2B90A115-EC2D-4BE6-9BC3-6C05886C17CE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3</a:t>
          </a:r>
          <a:endParaRPr lang="en-GB" sz="1200" b="0" dirty="0"/>
        </a:p>
      </dgm:t>
    </dgm:pt>
    <dgm:pt modelId="{D5466947-F4B6-463C-BA8F-E5E163556073}" type="parTrans" cxnId="{EF80243C-2508-4E04-A5D4-76F41410971B}">
      <dgm:prSet/>
      <dgm:spPr/>
      <dgm:t>
        <a:bodyPr/>
        <a:lstStyle/>
        <a:p>
          <a:endParaRPr lang="en-GB"/>
        </a:p>
      </dgm:t>
    </dgm:pt>
    <dgm:pt modelId="{104027FB-96B2-444E-AA40-09A9F0236DE8}" type="sibTrans" cxnId="{EF80243C-2508-4E04-A5D4-76F41410971B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8035E8C2-5067-4601-B91F-69465C1D6520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4</a:t>
          </a:r>
          <a:endParaRPr lang="en-GB" sz="1200" b="0" dirty="0"/>
        </a:p>
      </dgm:t>
    </dgm:pt>
    <dgm:pt modelId="{38AAE3DC-A4CB-4B68-96AC-521A4571E043}" type="parTrans" cxnId="{8C18CD08-C914-452F-BBFE-0C1AE907CA23}">
      <dgm:prSet/>
      <dgm:spPr/>
      <dgm:t>
        <a:bodyPr/>
        <a:lstStyle/>
        <a:p>
          <a:endParaRPr lang="en-GB"/>
        </a:p>
      </dgm:t>
    </dgm:pt>
    <dgm:pt modelId="{A2A3FFF9-2D01-40C1-8B69-A6F6FD3B05B1}" type="sibTrans" cxnId="{8C18CD08-C914-452F-BBFE-0C1AE907CA23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0C68BB15-0E08-48E6-9E29-FC2F0EE4CF1D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5</a:t>
          </a:r>
          <a:endParaRPr lang="en-GB" sz="1200" b="0" dirty="0"/>
        </a:p>
      </dgm:t>
    </dgm:pt>
    <dgm:pt modelId="{31CE0030-5972-46C3-BA20-8B9031257571}" type="parTrans" cxnId="{3FF9A4AF-5E30-451D-ABED-4F60AE516BEE}">
      <dgm:prSet/>
      <dgm:spPr/>
      <dgm:t>
        <a:bodyPr/>
        <a:lstStyle/>
        <a:p>
          <a:endParaRPr lang="en-GB"/>
        </a:p>
      </dgm:t>
    </dgm:pt>
    <dgm:pt modelId="{F34F0D1C-CBCD-4482-B0C9-6BE63495829B}" type="sibTrans" cxnId="{3FF9A4AF-5E30-451D-ABED-4F60AE516BEE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E7BA85B5-703F-4D9E-8EC6-34A0F32697B9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6</a:t>
          </a:r>
          <a:endParaRPr lang="en-GB" sz="1200" b="0" dirty="0"/>
        </a:p>
      </dgm:t>
    </dgm:pt>
    <dgm:pt modelId="{F709C801-B97D-409A-B246-ED32550AE4D5}" type="parTrans" cxnId="{FAFC22CB-E3C3-4077-B00C-432432982E0D}">
      <dgm:prSet/>
      <dgm:spPr/>
      <dgm:t>
        <a:bodyPr/>
        <a:lstStyle/>
        <a:p>
          <a:endParaRPr lang="en-GB"/>
        </a:p>
      </dgm:t>
    </dgm:pt>
    <dgm:pt modelId="{6CC9C172-70AB-4D91-8747-157BFD4D4761}" type="sibTrans" cxnId="{FAFC22CB-E3C3-4077-B00C-432432982E0D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E7E98015-6310-40C0-A20A-5F8E0F5F38B8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7</a:t>
          </a:r>
          <a:endParaRPr lang="en-GB" sz="1200" b="0" dirty="0"/>
        </a:p>
      </dgm:t>
    </dgm:pt>
    <dgm:pt modelId="{E81A7C4D-0370-4D8C-B5BC-398CE14CEA18}" type="parTrans" cxnId="{BB5A1A45-8F45-4D15-8D24-15676542B57A}">
      <dgm:prSet/>
      <dgm:spPr/>
      <dgm:t>
        <a:bodyPr/>
        <a:lstStyle/>
        <a:p>
          <a:endParaRPr lang="en-GB"/>
        </a:p>
      </dgm:t>
    </dgm:pt>
    <dgm:pt modelId="{D528184D-A2C1-4026-A35A-2381ED727155}" type="sibTrans" cxnId="{BB5A1A45-8F45-4D15-8D24-15676542B57A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6B45EFDB-2D30-401D-AA70-58AED01E4C73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8</a:t>
          </a:r>
          <a:endParaRPr lang="en-GB" sz="1200" b="0" dirty="0"/>
        </a:p>
      </dgm:t>
    </dgm:pt>
    <dgm:pt modelId="{75BA204A-42E4-470B-9D4B-1BD394C6378E}" type="parTrans" cxnId="{DEA85923-CA18-4801-903A-060C193ED47C}">
      <dgm:prSet/>
      <dgm:spPr/>
      <dgm:t>
        <a:bodyPr/>
        <a:lstStyle/>
        <a:p>
          <a:endParaRPr lang="en-GB"/>
        </a:p>
      </dgm:t>
    </dgm:pt>
    <dgm:pt modelId="{DA5BBC23-6243-4D84-99F8-3A4EC2B88594}" type="sibTrans" cxnId="{DEA85923-CA18-4801-903A-060C193ED47C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292A4BC9-2298-4EC8-A2AC-D316E819494C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9</a:t>
          </a:r>
          <a:endParaRPr lang="en-GB" sz="1200" b="0" dirty="0"/>
        </a:p>
      </dgm:t>
    </dgm:pt>
    <dgm:pt modelId="{7A5AE14C-B821-4E04-BFCD-E1CF62219DFA}" type="parTrans" cxnId="{E1CB7945-7056-43CF-8006-7AC8E5A99154}">
      <dgm:prSet/>
      <dgm:spPr/>
      <dgm:t>
        <a:bodyPr/>
        <a:lstStyle/>
        <a:p>
          <a:endParaRPr lang="en-GB"/>
        </a:p>
      </dgm:t>
    </dgm:pt>
    <dgm:pt modelId="{88C80CC6-AE53-4FAD-99B2-00866BCC11E1}" type="sibTrans" cxnId="{E1CB7945-7056-43CF-8006-7AC8E5A99154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5661470F-265E-48A1-ADC6-2AA6B13BCA99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10</a:t>
          </a:r>
          <a:endParaRPr lang="en-GB" sz="1200" b="0" dirty="0"/>
        </a:p>
      </dgm:t>
    </dgm:pt>
    <dgm:pt modelId="{38895FF8-7F28-499D-A61F-AB458676D623}" type="parTrans" cxnId="{723CB50A-A411-4FF7-BFCA-BBEBACF14E82}">
      <dgm:prSet/>
      <dgm:spPr/>
      <dgm:t>
        <a:bodyPr/>
        <a:lstStyle/>
        <a:p>
          <a:endParaRPr lang="en-GB"/>
        </a:p>
      </dgm:t>
    </dgm:pt>
    <dgm:pt modelId="{64EBE2A3-4E1D-49F9-9EF6-98CCF62AD541}" type="sibTrans" cxnId="{723CB50A-A411-4FF7-BFCA-BBEBACF14E82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B332B0F8-51B3-4270-A0B5-44C97134D9DC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11</a:t>
          </a:r>
          <a:endParaRPr lang="en-GB" sz="1200" b="0" dirty="0"/>
        </a:p>
      </dgm:t>
    </dgm:pt>
    <dgm:pt modelId="{D1428DFC-99E0-4E6A-BE68-84D386E99036}" type="parTrans" cxnId="{9078C6DF-5145-4C1A-8179-0ECDD3AE8DB2}">
      <dgm:prSet/>
      <dgm:spPr/>
      <dgm:t>
        <a:bodyPr/>
        <a:lstStyle/>
        <a:p>
          <a:endParaRPr lang="en-GB"/>
        </a:p>
      </dgm:t>
    </dgm:pt>
    <dgm:pt modelId="{346603EF-0744-4312-BF15-17E4355C3C1A}" type="sibTrans" cxnId="{9078C6DF-5145-4C1A-8179-0ECDD3AE8DB2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4B6B7580-3E54-4922-A746-04AA2A7A42F7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12</a:t>
          </a:r>
          <a:endParaRPr lang="en-GB" sz="1200" b="0" dirty="0"/>
        </a:p>
      </dgm:t>
    </dgm:pt>
    <dgm:pt modelId="{8AFA89B7-099E-496D-BB97-A66B066EC4FA}" type="parTrans" cxnId="{DFFCA0BE-AC66-4F25-ABEA-C03335B0E684}">
      <dgm:prSet/>
      <dgm:spPr/>
      <dgm:t>
        <a:bodyPr/>
        <a:lstStyle/>
        <a:p>
          <a:endParaRPr lang="en-GB"/>
        </a:p>
      </dgm:t>
    </dgm:pt>
    <dgm:pt modelId="{700A5096-8261-4487-8CE5-7191EDBA037C}" type="sibTrans" cxnId="{DFFCA0BE-AC66-4F25-ABEA-C03335B0E684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8C0191D0-1BAD-470A-8C48-D6A778DB316C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13</a:t>
          </a:r>
          <a:endParaRPr lang="en-GB" sz="1200" b="0" dirty="0"/>
        </a:p>
      </dgm:t>
    </dgm:pt>
    <dgm:pt modelId="{C9F913F6-F521-41C5-BF28-8A7F8F0B1B52}" type="parTrans" cxnId="{332D4112-6627-423A-9334-41A9B0E2D934}">
      <dgm:prSet/>
      <dgm:spPr/>
      <dgm:t>
        <a:bodyPr/>
        <a:lstStyle/>
        <a:p>
          <a:endParaRPr lang="en-GB"/>
        </a:p>
      </dgm:t>
    </dgm:pt>
    <dgm:pt modelId="{97319C64-2EF7-4BFD-9773-A0BCAB9268F2}" type="sibTrans" cxnId="{332D4112-6627-423A-9334-41A9B0E2D934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77E21993-D98D-4D8E-92F9-5236BF59CF39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14</a:t>
          </a:r>
          <a:endParaRPr lang="en-GB" sz="1200" b="0" dirty="0"/>
        </a:p>
      </dgm:t>
    </dgm:pt>
    <dgm:pt modelId="{83C2625A-A416-498A-B13A-AA0ED0D3A85A}" type="parTrans" cxnId="{3A0B2E9F-7A1F-4A97-99D3-CE617C46AF70}">
      <dgm:prSet/>
      <dgm:spPr/>
      <dgm:t>
        <a:bodyPr/>
        <a:lstStyle/>
        <a:p>
          <a:endParaRPr lang="en-GB"/>
        </a:p>
      </dgm:t>
    </dgm:pt>
    <dgm:pt modelId="{E4CBBC3D-7E1F-4B54-993A-1F6495A8566A}" type="sibTrans" cxnId="{3A0B2E9F-7A1F-4A97-99D3-CE617C46AF70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B770F4E8-BC74-40BE-AD44-3751B56976F1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15</a:t>
          </a:r>
          <a:endParaRPr lang="en-GB" sz="1200" b="0" dirty="0"/>
        </a:p>
      </dgm:t>
    </dgm:pt>
    <dgm:pt modelId="{E0459A52-3AE2-4431-AB6A-E7BBF08BCBFD}" type="parTrans" cxnId="{5B753499-7F5E-4C3B-BF0D-8E47E4B9ECE0}">
      <dgm:prSet/>
      <dgm:spPr/>
      <dgm:t>
        <a:bodyPr/>
        <a:lstStyle/>
        <a:p>
          <a:endParaRPr lang="en-GB"/>
        </a:p>
      </dgm:t>
    </dgm:pt>
    <dgm:pt modelId="{76CDEB35-0D96-4989-B6AC-1B57281AA114}" type="sibTrans" cxnId="{5B753499-7F5E-4C3B-BF0D-8E47E4B9ECE0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529DC77F-5EBD-4646-9F97-39BBBAFAD807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16</a:t>
          </a:r>
          <a:endParaRPr lang="en-GB" sz="1200" b="0" dirty="0"/>
        </a:p>
      </dgm:t>
    </dgm:pt>
    <dgm:pt modelId="{3BFBAADA-ACFD-4B4A-B539-7638CD92A93E}" type="parTrans" cxnId="{F859DBDB-D323-4FBE-8E7F-9F444A2A1887}">
      <dgm:prSet/>
      <dgm:spPr/>
      <dgm:t>
        <a:bodyPr/>
        <a:lstStyle/>
        <a:p>
          <a:endParaRPr lang="en-GB"/>
        </a:p>
      </dgm:t>
    </dgm:pt>
    <dgm:pt modelId="{EE50B6EE-B0C8-47F8-8649-EDC2E770ADB7}" type="sibTrans" cxnId="{F859DBDB-D323-4FBE-8E7F-9F444A2A1887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2E17CDD9-E465-4AE4-9BB0-6EA4FFA20B2D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17</a:t>
          </a:r>
          <a:endParaRPr lang="en-GB" sz="1200" b="0" dirty="0"/>
        </a:p>
      </dgm:t>
    </dgm:pt>
    <dgm:pt modelId="{9B53E3A8-9224-449A-B9BE-2D1327721278}" type="parTrans" cxnId="{059E1197-155E-4244-9282-C42855783A50}">
      <dgm:prSet/>
      <dgm:spPr/>
      <dgm:t>
        <a:bodyPr/>
        <a:lstStyle/>
        <a:p>
          <a:endParaRPr lang="en-GB"/>
        </a:p>
      </dgm:t>
    </dgm:pt>
    <dgm:pt modelId="{5B6C0962-0E10-47D1-AF22-E1A9B8B7914F}" type="sibTrans" cxnId="{059E1197-155E-4244-9282-C42855783A50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D87AD57B-DCFF-4E81-8B92-9DB2FEFF4E88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18</a:t>
          </a:r>
          <a:endParaRPr lang="en-GB" sz="1200" b="0" dirty="0"/>
        </a:p>
      </dgm:t>
    </dgm:pt>
    <dgm:pt modelId="{5B2915FB-9DD9-47E8-9A23-E5FF0695B94A}" type="parTrans" cxnId="{65DD0CC7-D8B6-44FF-83A6-303593AAF1D2}">
      <dgm:prSet/>
      <dgm:spPr/>
      <dgm:t>
        <a:bodyPr/>
        <a:lstStyle/>
        <a:p>
          <a:endParaRPr lang="en-GB"/>
        </a:p>
      </dgm:t>
    </dgm:pt>
    <dgm:pt modelId="{76F7D46E-5D6F-4CA2-A987-1700481908EA}" type="sibTrans" cxnId="{65DD0CC7-D8B6-44FF-83A6-303593AAF1D2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DF7CF7C7-099E-4D08-85E8-94130AEE9F55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19</a:t>
          </a:r>
          <a:endParaRPr lang="en-GB" sz="1200" b="0" dirty="0"/>
        </a:p>
      </dgm:t>
    </dgm:pt>
    <dgm:pt modelId="{695A32BA-BC93-49FC-92EA-FC8B7E3F758D}" type="parTrans" cxnId="{3C4BB11E-63C0-437D-9756-E5B729B32F17}">
      <dgm:prSet/>
      <dgm:spPr/>
      <dgm:t>
        <a:bodyPr/>
        <a:lstStyle/>
        <a:p>
          <a:endParaRPr lang="en-GB"/>
        </a:p>
      </dgm:t>
    </dgm:pt>
    <dgm:pt modelId="{0B70942A-C84E-4D84-A356-608C3CCBF4A5}" type="sibTrans" cxnId="{3C4BB11E-63C0-437D-9756-E5B729B32F17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592DFC2A-0D08-4CF0-86DF-3F0AE6C3AAF0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20</a:t>
          </a:r>
          <a:endParaRPr lang="en-GB" sz="1200" b="0" dirty="0"/>
        </a:p>
      </dgm:t>
    </dgm:pt>
    <dgm:pt modelId="{C432A58C-E49C-45F7-9813-FACE7572CA7A}" type="parTrans" cxnId="{DA3762DB-CD62-4307-9859-726BAD263D2D}">
      <dgm:prSet/>
      <dgm:spPr/>
      <dgm:t>
        <a:bodyPr/>
        <a:lstStyle/>
        <a:p>
          <a:endParaRPr lang="en-GB"/>
        </a:p>
      </dgm:t>
    </dgm:pt>
    <dgm:pt modelId="{791D3595-B1B6-4199-A257-6531EE550107}" type="sibTrans" cxnId="{DA3762DB-CD62-4307-9859-726BAD263D2D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610B33A0-FDBA-43E0-A81E-C5795BA0CE57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21</a:t>
          </a:r>
          <a:endParaRPr lang="en-GB" sz="1200" b="0" dirty="0"/>
        </a:p>
      </dgm:t>
    </dgm:pt>
    <dgm:pt modelId="{E69E1851-FEC1-4B08-B9D5-918E23CC38FD}" type="parTrans" cxnId="{CC8B0D73-09EC-469E-B747-0D3A9DA0E9F7}">
      <dgm:prSet/>
      <dgm:spPr/>
      <dgm:t>
        <a:bodyPr/>
        <a:lstStyle/>
        <a:p>
          <a:endParaRPr lang="en-GB"/>
        </a:p>
      </dgm:t>
    </dgm:pt>
    <dgm:pt modelId="{402F7149-5E38-4E39-958B-2B52520F427C}" type="sibTrans" cxnId="{CC8B0D73-09EC-469E-B747-0D3A9DA0E9F7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3CD821D1-34B2-4D45-AD56-20058DD4CACC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22</a:t>
          </a:r>
          <a:endParaRPr lang="en-GB" sz="1200" b="0" dirty="0"/>
        </a:p>
      </dgm:t>
    </dgm:pt>
    <dgm:pt modelId="{A62D77EC-57ED-4695-AA0F-B5DE10386D33}" type="parTrans" cxnId="{040B3CB9-8DA4-41DB-923F-FDD4C9890891}">
      <dgm:prSet/>
      <dgm:spPr/>
      <dgm:t>
        <a:bodyPr/>
        <a:lstStyle/>
        <a:p>
          <a:endParaRPr lang="en-GB"/>
        </a:p>
      </dgm:t>
    </dgm:pt>
    <dgm:pt modelId="{A70D084C-1E40-4C46-BF70-A7197DCF840C}" type="sibTrans" cxnId="{040B3CB9-8DA4-41DB-923F-FDD4C9890891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59F0C8AA-3E84-4A05-8C24-A27E954CD924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23</a:t>
          </a:r>
          <a:endParaRPr lang="en-GB" sz="1200" b="0" dirty="0"/>
        </a:p>
      </dgm:t>
    </dgm:pt>
    <dgm:pt modelId="{3289236B-E279-48BC-87CA-A823EF00F286}" type="parTrans" cxnId="{7C326255-12F4-45C1-BF57-B360369F43FC}">
      <dgm:prSet/>
      <dgm:spPr/>
      <dgm:t>
        <a:bodyPr/>
        <a:lstStyle/>
        <a:p>
          <a:endParaRPr lang="en-GB"/>
        </a:p>
      </dgm:t>
    </dgm:pt>
    <dgm:pt modelId="{5C367F75-B445-4632-8B30-F4F1D57C039E}" type="sibTrans" cxnId="{7C326255-12F4-45C1-BF57-B360369F43FC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3D23EDF5-4205-4FF2-AB1E-B076940C37EA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24</a:t>
          </a:r>
          <a:endParaRPr lang="en-GB" sz="1200" b="0" dirty="0"/>
        </a:p>
      </dgm:t>
    </dgm:pt>
    <dgm:pt modelId="{B9D44C6D-967F-4B92-8844-283A9B56364E}" type="parTrans" cxnId="{DDD95399-CDAF-4967-AFB5-A2F022F79D18}">
      <dgm:prSet/>
      <dgm:spPr/>
      <dgm:t>
        <a:bodyPr/>
        <a:lstStyle/>
        <a:p>
          <a:endParaRPr lang="en-GB"/>
        </a:p>
      </dgm:t>
    </dgm:pt>
    <dgm:pt modelId="{D307B47E-7680-4FC0-B297-4B1702B44E4F}" type="sibTrans" cxnId="{DDD95399-CDAF-4967-AFB5-A2F022F79D18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49CE420A-6680-478A-8832-1847CD8FBE6C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25</a:t>
          </a:r>
          <a:endParaRPr lang="en-GB" sz="1200" b="0" dirty="0"/>
        </a:p>
      </dgm:t>
    </dgm:pt>
    <dgm:pt modelId="{78A56004-B1D8-42A9-81D2-0AC8794E189B}" type="parTrans" cxnId="{EE157F5F-3A0C-4065-BCEB-1E9AE8085DB5}">
      <dgm:prSet/>
      <dgm:spPr/>
      <dgm:t>
        <a:bodyPr/>
        <a:lstStyle/>
        <a:p>
          <a:endParaRPr lang="en-GB"/>
        </a:p>
      </dgm:t>
    </dgm:pt>
    <dgm:pt modelId="{D9BF8DC6-ACE2-49D5-A4AF-2CD9F5B32722}" type="sibTrans" cxnId="{EE157F5F-3A0C-4065-BCEB-1E9AE8085DB5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3B06BEE1-6895-44C8-A760-53F2DBCEE02F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26</a:t>
          </a:r>
          <a:endParaRPr lang="en-GB" sz="1200" b="0" dirty="0"/>
        </a:p>
      </dgm:t>
    </dgm:pt>
    <dgm:pt modelId="{EF8BAE84-D67B-4BF7-9FD8-3E82F2886B18}" type="parTrans" cxnId="{0C134189-A3A1-44A1-A918-1DA39C132628}">
      <dgm:prSet/>
      <dgm:spPr/>
      <dgm:t>
        <a:bodyPr/>
        <a:lstStyle/>
        <a:p>
          <a:endParaRPr lang="en-GB"/>
        </a:p>
      </dgm:t>
    </dgm:pt>
    <dgm:pt modelId="{919E5B1F-B32A-415B-98DD-18F231C706AC}" type="sibTrans" cxnId="{0C134189-A3A1-44A1-A918-1DA39C132628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1B624820-4009-42E5-BFEF-533A9D573815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27</a:t>
          </a:r>
          <a:endParaRPr lang="en-GB" sz="1200" b="0" dirty="0"/>
        </a:p>
      </dgm:t>
    </dgm:pt>
    <dgm:pt modelId="{D12EDA8F-5504-4B40-B2FA-793207ECC0BE}" type="parTrans" cxnId="{7DED8D11-1A31-4363-80D7-75D2918CEDF3}">
      <dgm:prSet/>
      <dgm:spPr/>
      <dgm:t>
        <a:bodyPr/>
        <a:lstStyle/>
        <a:p>
          <a:endParaRPr lang="en-GB"/>
        </a:p>
      </dgm:t>
    </dgm:pt>
    <dgm:pt modelId="{16278C2C-6AE2-4EF7-8D21-9D19CB308BBF}" type="sibTrans" cxnId="{7DED8D11-1A31-4363-80D7-75D2918CEDF3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F8C00AA3-A12D-4638-93AD-28DFF9B27302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28</a:t>
          </a:r>
          <a:endParaRPr lang="en-GB" sz="1200" b="0" dirty="0"/>
        </a:p>
      </dgm:t>
    </dgm:pt>
    <dgm:pt modelId="{0F4B76EE-C69F-4EF3-A1E7-73E6517B61B7}" type="parTrans" cxnId="{4C61E763-864C-4817-9F5B-90D46B116CF5}">
      <dgm:prSet/>
      <dgm:spPr/>
      <dgm:t>
        <a:bodyPr/>
        <a:lstStyle/>
        <a:p>
          <a:endParaRPr lang="en-GB"/>
        </a:p>
      </dgm:t>
    </dgm:pt>
    <dgm:pt modelId="{A62657BF-4F8A-4FAD-A897-FFEA28F3DF16}" type="sibTrans" cxnId="{4C61E763-864C-4817-9F5B-90D46B116CF5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074FC7F5-07B9-4560-8DA6-7BDCB2904131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29</a:t>
          </a:r>
          <a:endParaRPr lang="en-GB" sz="1200" b="0" dirty="0"/>
        </a:p>
      </dgm:t>
    </dgm:pt>
    <dgm:pt modelId="{23F8CE32-EB87-4BA4-9397-0B0EE8CC1F3B}" type="parTrans" cxnId="{F350B0A4-5C8A-45DF-9289-573070C09C6D}">
      <dgm:prSet/>
      <dgm:spPr/>
      <dgm:t>
        <a:bodyPr/>
        <a:lstStyle/>
        <a:p>
          <a:endParaRPr lang="en-GB"/>
        </a:p>
      </dgm:t>
    </dgm:pt>
    <dgm:pt modelId="{AA309CB6-F410-47BF-9100-A79178969621}" type="sibTrans" cxnId="{F350B0A4-5C8A-45DF-9289-573070C09C6D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C603D07F-4F94-40B3-96CF-38147F05E05C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30</a:t>
          </a:r>
          <a:endParaRPr lang="en-GB" sz="1200" b="0" dirty="0"/>
        </a:p>
      </dgm:t>
    </dgm:pt>
    <dgm:pt modelId="{50BB70FD-C565-4EC1-B408-89995CD4FE69}" type="parTrans" cxnId="{CABF7748-7083-4CD3-8659-9ABC29FA429A}">
      <dgm:prSet/>
      <dgm:spPr/>
      <dgm:t>
        <a:bodyPr/>
        <a:lstStyle/>
        <a:p>
          <a:endParaRPr lang="en-GB"/>
        </a:p>
      </dgm:t>
    </dgm:pt>
    <dgm:pt modelId="{4765E60F-3332-40CE-8BEA-905E428A340A}" type="sibTrans" cxnId="{CABF7748-7083-4CD3-8659-9ABC29FA429A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650E1934-3317-4758-8EB2-C3ADDC7625CC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31</a:t>
          </a:r>
          <a:endParaRPr lang="en-GB" sz="1200" b="0" dirty="0"/>
        </a:p>
      </dgm:t>
    </dgm:pt>
    <dgm:pt modelId="{24AE61EB-8CA2-4EF5-AFF9-3360B7390AF2}" type="parTrans" cxnId="{771C839E-2580-4BF2-B33C-FA9B08F24FDE}">
      <dgm:prSet/>
      <dgm:spPr/>
      <dgm:t>
        <a:bodyPr/>
        <a:lstStyle/>
        <a:p>
          <a:endParaRPr lang="en-GB"/>
        </a:p>
      </dgm:t>
    </dgm:pt>
    <dgm:pt modelId="{8A3AE008-F0DB-4098-9012-617D12C3337E}" type="sibTrans" cxnId="{771C839E-2580-4BF2-B33C-FA9B08F24FDE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BAE1B012-56AB-4BF4-BD63-9683D78FEDE8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32</a:t>
          </a:r>
          <a:endParaRPr lang="en-GB" sz="1200" b="0" dirty="0"/>
        </a:p>
      </dgm:t>
    </dgm:pt>
    <dgm:pt modelId="{46833959-3694-4FBD-B2B3-C1D7CEA55D72}" type="parTrans" cxnId="{44DA27BA-27DB-49B8-BC69-D954680DE0F4}">
      <dgm:prSet/>
      <dgm:spPr/>
      <dgm:t>
        <a:bodyPr/>
        <a:lstStyle/>
        <a:p>
          <a:endParaRPr lang="en-GB"/>
        </a:p>
      </dgm:t>
    </dgm:pt>
    <dgm:pt modelId="{680F69A0-F988-4210-88FA-F4759217B6BC}" type="sibTrans" cxnId="{44DA27BA-27DB-49B8-BC69-D954680DE0F4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722EF634-7F9A-4921-A171-A67064918FDC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33</a:t>
          </a:r>
          <a:endParaRPr lang="en-GB" sz="1200" b="0" dirty="0"/>
        </a:p>
      </dgm:t>
    </dgm:pt>
    <dgm:pt modelId="{CC6A0C49-3DE8-437E-82CD-5E1834222258}" type="parTrans" cxnId="{7A89D4C3-B191-47EA-87BC-6DD4EA3DC9B5}">
      <dgm:prSet/>
      <dgm:spPr/>
      <dgm:t>
        <a:bodyPr/>
        <a:lstStyle/>
        <a:p>
          <a:endParaRPr lang="en-GB"/>
        </a:p>
      </dgm:t>
    </dgm:pt>
    <dgm:pt modelId="{E56CB49F-F880-4F79-97F4-B0305BBBB199}" type="sibTrans" cxnId="{7A89D4C3-B191-47EA-87BC-6DD4EA3DC9B5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41F5B56B-B17D-4FA2-9D5E-D00C4AB23CB6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34</a:t>
          </a:r>
          <a:endParaRPr lang="en-GB" sz="1200" b="0" dirty="0"/>
        </a:p>
      </dgm:t>
    </dgm:pt>
    <dgm:pt modelId="{25C8459C-F4AF-4B96-A101-53F5F1499DD5}" type="parTrans" cxnId="{D571136E-DB72-4656-9B25-C0038274F2C5}">
      <dgm:prSet/>
      <dgm:spPr/>
      <dgm:t>
        <a:bodyPr/>
        <a:lstStyle/>
        <a:p>
          <a:endParaRPr lang="en-GB"/>
        </a:p>
      </dgm:t>
    </dgm:pt>
    <dgm:pt modelId="{16B8D394-CE5C-4657-9B7A-BC46A273574F}" type="sibTrans" cxnId="{D571136E-DB72-4656-9B25-C0038274F2C5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7D11B310-D2F5-4567-8AE6-5B87B49354B6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35</a:t>
          </a:r>
          <a:endParaRPr lang="en-GB" sz="1200" b="0" dirty="0"/>
        </a:p>
      </dgm:t>
    </dgm:pt>
    <dgm:pt modelId="{369C8240-45FB-4763-9877-BC4E85A4BE52}" type="parTrans" cxnId="{88E50BA2-E7FD-4F63-80C8-9000E5C5C653}">
      <dgm:prSet/>
      <dgm:spPr/>
      <dgm:t>
        <a:bodyPr/>
        <a:lstStyle/>
        <a:p>
          <a:endParaRPr lang="en-GB"/>
        </a:p>
      </dgm:t>
    </dgm:pt>
    <dgm:pt modelId="{7389DE4E-F135-49FC-A601-2B8ED2885B5C}" type="sibTrans" cxnId="{88E50BA2-E7FD-4F63-80C8-9000E5C5C653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299925D1-087B-43E1-95AA-0E972828CFF8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36</a:t>
          </a:r>
          <a:endParaRPr lang="en-GB" sz="1200" b="0" dirty="0"/>
        </a:p>
      </dgm:t>
    </dgm:pt>
    <dgm:pt modelId="{4907FBC1-6D23-427C-8ABD-A7883D6F5AD0}" type="parTrans" cxnId="{5273D5EE-3BA1-4F1D-9737-B17B82CA4F70}">
      <dgm:prSet/>
      <dgm:spPr/>
      <dgm:t>
        <a:bodyPr/>
        <a:lstStyle/>
        <a:p>
          <a:endParaRPr lang="en-GB"/>
        </a:p>
      </dgm:t>
    </dgm:pt>
    <dgm:pt modelId="{8349F247-AE09-417E-9840-8F48742C28DB}" type="sibTrans" cxnId="{5273D5EE-3BA1-4F1D-9737-B17B82CA4F70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4544582B-7E50-4336-852F-2612B50ED1DC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37</a:t>
          </a:r>
          <a:endParaRPr lang="en-GB" sz="1200" b="0" dirty="0"/>
        </a:p>
      </dgm:t>
    </dgm:pt>
    <dgm:pt modelId="{C5110BFB-1C31-42BA-968B-FF6DCF48512D}" type="parTrans" cxnId="{B114A956-B1C7-407D-BA3D-8B0D01FFE8EB}">
      <dgm:prSet/>
      <dgm:spPr/>
      <dgm:t>
        <a:bodyPr/>
        <a:lstStyle/>
        <a:p>
          <a:endParaRPr lang="en-GB"/>
        </a:p>
      </dgm:t>
    </dgm:pt>
    <dgm:pt modelId="{0334FAAE-72EA-4510-9E14-35F31F266E36}" type="sibTrans" cxnId="{B114A956-B1C7-407D-BA3D-8B0D01FFE8EB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4A17AA6D-BE27-410D-B55E-3B4EF73C7C30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38</a:t>
          </a:r>
          <a:endParaRPr lang="en-GB" sz="1200" b="0" dirty="0"/>
        </a:p>
      </dgm:t>
    </dgm:pt>
    <dgm:pt modelId="{6AD7AB12-B7F8-4D6D-AD4B-4784325A6B55}" type="parTrans" cxnId="{61F6AE3F-2AE6-4F8D-A175-DFC1E9802A1B}">
      <dgm:prSet/>
      <dgm:spPr/>
      <dgm:t>
        <a:bodyPr/>
        <a:lstStyle/>
        <a:p>
          <a:endParaRPr lang="en-GB"/>
        </a:p>
      </dgm:t>
    </dgm:pt>
    <dgm:pt modelId="{59D5D238-B195-494D-A861-42531CA99F84}" type="sibTrans" cxnId="{61F6AE3F-2AE6-4F8D-A175-DFC1E9802A1B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EF8EE735-4D61-4DB2-915B-E3137E2B5B03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39</a:t>
          </a:r>
          <a:endParaRPr lang="en-GB" sz="1200" b="0" dirty="0"/>
        </a:p>
      </dgm:t>
    </dgm:pt>
    <dgm:pt modelId="{CF501385-78BC-4EAC-AA22-B2E674692F71}" type="parTrans" cxnId="{083700FC-77E3-431D-85CA-364D2917DCAE}">
      <dgm:prSet/>
      <dgm:spPr/>
      <dgm:t>
        <a:bodyPr/>
        <a:lstStyle/>
        <a:p>
          <a:endParaRPr lang="en-GB"/>
        </a:p>
      </dgm:t>
    </dgm:pt>
    <dgm:pt modelId="{CE954B60-78A5-4725-9196-7B7916E76B8E}" type="sibTrans" cxnId="{083700FC-77E3-431D-85CA-364D2917DCAE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01AB7A8C-AC91-4405-AC05-78B5AD180357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40</a:t>
          </a:r>
          <a:endParaRPr lang="en-GB" sz="1200" b="0" dirty="0"/>
        </a:p>
      </dgm:t>
    </dgm:pt>
    <dgm:pt modelId="{B3C7EDC5-7E69-4288-A8A1-71FBA9715FC5}" type="parTrans" cxnId="{7907E5ED-7655-44D7-817E-C09B792CEDFB}">
      <dgm:prSet/>
      <dgm:spPr/>
      <dgm:t>
        <a:bodyPr/>
        <a:lstStyle/>
        <a:p>
          <a:endParaRPr lang="en-GB"/>
        </a:p>
      </dgm:t>
    </dgm:pt>
    <dgm:pt modelId="{ED7EB8A1-4849-40DA-9315-5EC0CBB0EEB9}" type="sibTrans" cxnId="{7907E5ED-7655-44D7-817E-C09B792CEDFB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E769CD18-1C73-4CC0-AA9B-83F546631D6B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41</a:t>
          </a:r>
          <a:endParaRPr lang="en-GB" sz="1200" b="0" dirty="0"/>
        </a:p>
      </dgm:t>
    </dgm:pt>
    <dgm:pt modelId="{710D9BF8-C161-466D-AD95-76F2D1C145FC}" type="parTrans" cxnId="{76A3DD96-FBBB-465F-A524-3728A850B674}">
      <dgm:prSet/>
      <dgm:spPr/>
      <dgm:t>
        <a:bodyPr/>
        <a:lstStyle/>
        <a:p>
          <a:endParaRPr lang="en-GB"/>
        </a:p>
      </dgm:t>
    </dgm:pt>
    <dgm:pt modelId="{33FEB768-3C21-466B-A974-A41B66C758E0}" type="sibTrans" cxnId="{76A3DD96-FBBB-465F-A524-3728A850B674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38CCE728-CE74-4E38-ABFA-1EB2FEF1ABC5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42</a:t>
          </a:r>
          <a:endParaRPr lang="en-GB" sz="1200" b="0" dirty="0"/>
        </a:p>
      </dgm:t>
    </dgm:pt>
    <dgm:pt modelId="{EF193DD6-AAD6-4CFD-8A5A-CFF19C085AEA}" type="parTrans" cxnId="{53A3B6FD-5D8E-48ED-B21B-44AA307DDD6E}">
      <dgm:prSet/>
      <dgm:spPr/>
      <dgm:t>
        <a:bodyPr/>
        <a:lstStyle/>
        <a:p>
          <a:endParaRPr lang="en-GB"/>
        </a:p>
      </dgm:t>
    </dgm:pt>
    <dgm:pt modelId="{9CB49EAF-DCBF-4086-8A4C-13451D7962F8}" type="sibTrans" cxnId="{53A3B6FD-5D8E-48ED-B21B-44AA307DDD6E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2FB23B76-7D2D-4A28-9CF1-18A0142D4B37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47</a:t>
          </a:r>
          <a:endParaRPr lang="en-GB" sz="1200" b="0" dirty="0"/>
        </a:p>
      </dgm:t>
    </dgm:pt>
    <dgm:pt modelId="{0D6ED588-7BAF-407C-9A96-7BF88634F2C2}" type="parTrans" cxnId="{DBAEEE9C-DA7A-473E-9E83-D5EAEA4F3B59}">
      <dgm:prSet/>
      <dgm:spPr/>
      <dgm:t>
        <a:bodyPr/>
        <a:lstStyle/>
        <a:p>
          <a:endParaRPr lang="en-GB"/>
        </a:p>
      </dgm:t>
    </dgm:pt>
    <dgm:pt modelId="{2E718EDC-B4A6-40D0-B8B0-C849FAB31490}" type="sibTrans" cxnId="{DBAEEE9C-DA7A-473E-9E83-D5EAEA4F3B59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862881CD-A538-4C8A-BC21-EC9D1CA5A9AC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48</a:t>
          </a:r>
          <a:endParaRPr lang="en-GB" sz="1200" b="0" dirty="0"/>
        </a:p>
      </dgm:t>
    </dgm:pt>
    <dgm:pt modelId="{F12452BC-17C7-4D3B-8168-64DD9A9CD5D8}" type="parTrans" cxnId="{68C82AEC-5D68-4799-8968-7FD9B8412429}">
      <dgm:prSet/>
      <dgm:spPr/>
      <dgm:t>
        <a:bodyPr/>
        <a:lstStyle/>
        <a:p>
          <a:endParaRPr lang="en-GB"/>
        </a:p>
      </dgm:t>
    </dgm:pt>
    <dgm:pt modelId="{5C7BA44B-ED4F-4A12-AEF9-A09CF417198D}" type="sibTrans" cxnId="{68C82AEC-5D68-4799-8968-7FD9B8412429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73DC9377-31E6-4430-AA32-0125BC83D7B6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49</a:t>
          </a:r>
          <a:endParaRPr lang="en-GB" sz="1200" b="0" dirty="0"/>
        </a:p>
      </dgm:t>
    </dgm:pt>
    <dgm:pt modelId="{A9138C8D-1F36-4529-8864-C3536D9A9C9E}" type="parTrans" cxnId="{5AD85066-B3C2-4940-948B-61A645C091D3}">
      <dgm:prSet/>
      <dgm:spPr/>
      <dgm:t>
        <a:bodyPr/>
        <a:lstStyle/>
        <a:p>
          <a:endParaRPr lang="en-GB"/>
        </a:p>
      </dgm:t>
    </dgm:pt>
    <dgm:pt modelId="{733C3870-9D9D-400D-92C0-56EF257D13F5}" type="sibTrans" cxnId="{5AD85066-B3C2-4940-948B-61A645C091D3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190D1A5E-E378-4996-92B9-24EE2210473A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50</a:t>
          </a:r>
          <a:endParaRPr lang="en-GB" sz="1200" b="0" dirty="0"/>
        </a:p>
      </dgm:t>
    </dgm:pt>
    <dgm:pt modelId="{5400F374-3C5D-4F7F-8E0F-1DE2B2ED2AB1}" type="parTrans" cxnId="{3D6A12EF-D64A-475C-AD2E-9E97F35B7148}">
      <dgm:prSet/>
      <dgm:spPr/>
      <dgm:t>
        <a:bodyPr/>
        <a:lstStyle/>
        <a:p>
          <a:endParaRPr lang="en-GB"/>
        </a:p>
      </dgm:t>
    </dgm:pt>
    <dgm:pt modelId="{0F3739D2-9482-49CC-9FEA-C8AA39B2734B}" type="sibTrans" cxnId="{3D6A12EF-D64A-475C-AD2E-9E97F35B7148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CAA900CB-B6AF-4493-BB4D-72906DC188E5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51</a:t>
          </a:r>
          <a:endParaRPr lang="en-GB" sz="1200" b="0" dirty="0"/>
        </a:p>
      </dgm:t>
    </dgm:pt>
    <dgm:pt modelId="{D226F0C0-7FAD-48D4-8EF5-16591E5F6418}" type="parTrans" cxnId="{C5854E06-C96B-4D0A-B988-9E2B51128C3B}">
      <dgm:prSet/>
      <dgm:spPr/>
      <dgm:t>
        <a:bodyPr/>
        <a:lstStyle/>
        <a:p>
          <a:endParaRPr lang="en-GB"/>
        </a:p>
      </dgm:t>
    </dgm:pt>
    <dgm:pt modelId="{C2C3F4FB-C039-43E6-9FDA-09F6524659F9}" type="sibTrans" cxnId="{C5854E06-C96B-4D0A-B988-9E2B51128C3B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460D5B03-0D4D-4405-90CB-A6B07EF3D60B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52</a:t>
          </a:r>
          <a:endParaRPr lang="en-GB" sz="1200" b="0" dirty="0"/>
        </a:p>
      </dgm:t>
    </dgm:pt>
    <dgm:pt modelId="{1A8CE23F-3C1B-4F8C-8506-E3CFB5BF7E70}" type="parTrans" cxnId="{9796CC5E-8428-400F-B50A-C8B036F287F4}">
      <dgm:prSet/>
      <dgm:spPr/>
      <dgm:t>
        <a:bodyPr/>
        <a:lstStyle/>
        <a:p>
          <a:endParaRPr lang="en-GB"/>
        </a:p>
      </dgm:t>
    </dgm:pt>
    <dgm:pt modelId="{95C46336-6B23-4E8E-AADF-EDB37D616F4A}" type="sibTrans" cxnId="{9796CC5E-8428-400F-B50A-C8B036F287F4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B115C155-5127-44F6-92A8-7A75EDF4F7A0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53</a:t>
          </a:r>
          <a:endParaRPr lang="en-GB" sz="1200" b="0" dirty="0"/>
        </a:p>
      </dgm:t>
    </dgm:pt>
    <dgm:pt modelId="{05FE0ABA-3562-4293-A048-C9B49F4C2EF8}" type="parTrans" cxnId="{85190271-601B-4A2E-8908-CE7EF86DBFF4}">
      <dgm:prSet/>
      <dgm:spPr/>
      <dgm:t>
        <a:bodyPr/>
        <a:lstStyle/>
        <a:p>
          <a:endParaRPr lang="en-GB"/>
        </a:p>
      </dgm:t>
    </dgm:pt>
    <dgm:pt modelId="{A6FA6074-5E4D-463E-87BA-336F3074EB85}" type="sibTrans" cxnId="{85190271-601B-4A2E-8908-CE7EF86DBFF4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5F0E0657-D41A-40F7-A68A-291A9BE41E02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54</a:t>
          </a:r>
          <a:endParaRPr lang="en-GB" sz="1200" b="0" dirty="0"/>
        </a:p>
      </dgm:t>
    </dgm:pt>
    <dgm:pt modelId="{8A6D8EBA-68C8-4CE9-807D-EABAED73712F}" type="parTrans" cxnId="{DA07D841-D604-4FD7-B66E-5E903F59450E}">
      <dgm:prSet/>
      <dgm:spPr/>
      <dgm:t>
        <a:bodyPr/>
        <a:lstStyle/>
        <a:p>
          <a:endParaRPr lang="en-GB"/>
        </a:p>
      </dgm:t>
    </dgm:pt>
    <dgm:pt modelId="{E9CE0D31-B515-41E4-809D-0CDC19F3C183}" type="sibTrans" cxnId="{DA07D841-D604-4FD7-B66E-5E903F59450E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0DC48E26-6B73-47C9-A0DC-0BBF10E2AB3F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55</a:t>
          </a:r>
          <a:endParaRPr lang="en-GB" sz="1200" b="0" dirty="0"/>
        </a:p>
      </dgm:t>
    </dgm:pt>
    <dgm:pt modelId="{F277BF42-167A-4D07-BCC0-AC6A5913CAE4}" type="parTrans" cxnId="{D1BAFFB7-7061-4837-9793-476A27D094FA}">
      <dgm:prSet/>
      <dgm:spPr/>
      <dgm:t>
        <a:bodyPr/>
        <a:lstStyle/>
        <a:p>
          <a:endParaRPr lang="en-GB"/>
        </a:p>
      </dgm:t>
    </dgm:pt>
    <dgm:pt modelId="{C02D2CFF-B973-4D7C-9163-F9954D653A99}" type="sibTrans" cxnId="{D1BAFFB7-7061-4837-9793-476A27D094FA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E4379A05-2D8F-4558-899F-9C31F6B59962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56</a:t>
          </a:r>
          <a:endParaRPr lang="en-GB" sz="1200" b="0" dirty="0"/>
        </a:p>
      </dgm:t>
    </dgm:pt>
    <dgm:pt modelId="{EA95B3D9-E26C-41AB-A402-129CF1AA0957}" type="parTrans" cxnId="{3D373A02-A7F2-408C-A365-10A360662B92}">
      <dgm:prSet/>
      <dgm:spPr/>
      <dgm:t>
        <a:bodyPr/>
        <a:lstStyle/>
        <a:p>
          <a:endParaRPr lang="en-GB"/>
        </a:p>
      </dgm:t>
    </dgm:pt>
    <dgm:pt modelId="{DC329744-7441-4238-AB12-D63E83224C5F}" type="sibTrans" cxnId="{3D373A02-A7F2-408C-A365-10A360662B92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6E1917D1-72B2-48ED-9EA9-09657A7320E1}" type="pres">
      <dgm:prSet presAssocID="{B4D6226C-0E9C-4446-B10B-089B0CBA69E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2F70849-18F1-4980-9A94-F350966AEFDD}" type="pres">
      <dgm:prSet presAssocID="{0631EA09-384F-4E49-9DA5-6E5AAC731CC0}" presName="node" presStyleLbl="node1" presStyleIdx="0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A7F6E3-E3A5-4FB8-AC05-CFF3F38A2884}" type="pres">
      <dgm:prSet presAssocID="{5413246D-0B36-41AD-BC82-0E85F3D2B0A7}" presName="sibTrans" presStyleLbl="sibTrans2D1" presStyleIdx="0" presStyleCnt="57" custScaleX="90909" custScaleY="90909"/>
      <dgm:spPr/>
      <dgm:t>
        <a:bodyPr/>
        <a:lstStyle/>
        <a:p>
          <a:endParaRPr lang="en-GB"/>
        </a:p>
      </dgm:t>
    </dgm:pt>
    <dgm:pt modelId="{EB8CA93D-7D17-4B36-99E3-2A2C11E1ABAE}" type="pres">
      <dgm:prSet presAssocID="{5413246D-0B36-41AD-BC82-0E85F3D2B0A7}" presName="connectorText" presStyleLbl="sibTrans2D1" presStyleIdx="0" presStyleCnt="57"/>
      <dgm:spPr/>
      <dgm:t>
        <a:bodyPr/>
        <a:lstStyle/>
        <a:p>
          <a:endParaRPr lang="en-GB"/>
        </a:p>
      </dgm:t>
    </dgm:pt>
    <dgm:pt modelId="{F9ACD8B4-BCAE-41A9-9E9F-6A8B0091C969}" type="pres">
      <dgm:prSet presAssocID="{EF19D07D-9F1E-402D-B9F7-AA3341BD1292}" presName="node" presStyleLbl="node1" presStyleIdx="1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FE9197-F0A2-4E27-8144-177199267D62}" type="pres">
      <dgm:prSet presAssocID="{8A0573C2-7769-496E-9F54-D97907F58480}" presName="sibTrans" presStyleLbl="sibTrans2D1" presStyleIdx="1" presStyleCnt="57" custScaleX="90909" custScaleY="90909"/>
      <dgm:spPr/>
      <dgm:t>
        <a:bodyPr/>
        <a:lstStyle/>
        <a:p>
          <a:endParaRPr lang="en-GB"/>
        </a:p>
      </dgm:t>
    </dgm:pt>
    <dgm:pt modelId="{A5BEA809-F904-4AE6-97BA-054C6B87A35D}" type="pres">
      <dgm:prSet presAssocID="{8A0573C2-7769-496E-9F54-D97907F58480}" presName="connectorText" presStyleLbl="sibTrans2D1" presStyleIdx="1" presStyleCnt="57"/>
      <dgm:spPr/>
      <dgm:t>
        <a:bodyPr/>
        <a:lstStyle/>
        <a:p>
          <a:endParaRPr lang="en-GB"/>
        </a:p>
      </dgm:t>
    </dgm:pt>
    <dgm:pt modelId="{A8A7A5F0-BC18-4D3D-858B-4F5BDDFB0A11}" type="pres">
      <dgm:prSet presAssocID="{893FF463-419D-42E4-B14E-279B03312D69}" presName="node" presStyleLbl="node1" presStyleIdx="2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0BD80B-9F3A-4ECD-8830-CF141CF4BAE3}" type="pres">
      <dgm:prSet presAssocID="{6CB48E0C-8D11-4032-B81E-CA9669FFC550}" presName="sibTrans" presStyleLbl="sibTrans2D1" presStyleIdx="2" presStyleCnt="57" custScaleX="90909" custScaleY="90909"/>
      <dgm:spPr/>
      <dgm:t>
        <a:bodyPr/>
        <a:lstStyle/>
        <a:p>
          <a:endParaRPr lang="en-GB"/>
        </a:p>
      </dgm:t>
    </dgm:pt>
    <dgm:pt modelId="{C64711E5-F628-4E1C-ABC9-1B81AB242B9A}" type="pres">
      <dgm:prSet presAssocID="{6CB48E0C-8D11-4032-B81E-CA9669FFC550}" presName="connectorText" presStyleLbl="sibTrans2D1" presStyleIdx="2" presStyleCnt="57"/>
      <dgm:spPr/>
      <dgm:t>
        <a:bodyPr/>
        <a:lstStyle/>
        <a:p>
          <a:endParaRPr lang="en-GB"/>
        </a:p>
      </dgm:t>
    </dgm:pt>
    <dgm:pt modelId="{DDC569A2-FE68-40B7-A910-8318E3D1B33C}" type="pres">
      <dgm:prSet presAssocID="{2B90A115-EC2D-4BE6-9BC3-6C05886C17CE}" presName="node" presStyleLbl="node1" presStyleIdx="3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75D7D1-BDFB-401C-A57B-63106783ABDC}" type="pres">
      <dgm:prSet presAssocID="{104027FB-96B2-444E-AA40-09A9F0236DE8}" presName="sibTrans" presStyleLbl="sibTrans2D1" presStyleIdx="3" presStyleCnt="57" custScaleX="90909" custScaleY="90909"/>
      <dgm:spPr/>
      <dgm:t>
        <a:bodyPr/>
        <a:lstStyle/>
        <a:p>
          <a:endParaRPr lang="en-GB"/>
        </a:p>
      </dgm:t>
    </dgm:pt>
    <dgm:pt modelId="{2C4E9E8E-DBE7-4621-B4CE-161A2AF1A3D8}" type="pres">
      <dgm:prSet presAssocID="{104027FB-96B2-444E-AA40-09A9F0236DE8}" presName="connectorText" presStyleLbl="sibTrans2D1" presStyleIdx="3" presStyleCnt="57"/>
      <dgm:spPr/>
      <dgm:t>
        <a:bodyPr/>
        <a:lstStyle/>
        <a:p>
          <a:endParaRPr lang="en-GB"/>
        </a:p>
      </dgm:t>
    </dgm:pt>
    <dgm:pt modelId="{46D0345F-2401-4907-BD4F-6EBFE842BECE}" type="pres">
      <dgm:prSet presAssocID="{8035E8C2-5067-4601-B91F-69465C1D6520}" presName="node" presStyleLbl="node1" presStyleIdx="4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A5025EF-649F-4628-ACAA-DDEC14213ED6}" type="pres">
      <dgm:prSet presAssocID="{A2A3FFF9-2D01-40C1-8B69-A6F6FD3B05B1}" presName="sibTrans" presStyleLbl="sibTrans2D1" presStyleIdx="4" presStyleCnt="57" custScaleX="90909" custScaleY="90909"/>
      <dgm:spPr/>
      <dgm:t>
        <a:bodyPr/>
        <a:lstStyle/>
        <a:p>
          <a:endParaRPr lang="en-GB"/>
        </a:p>
      </dgm:t>
    </dgm:pt>
    <dgm:pt modelId="{C1A50815-4BB7-4E68-8F4E-A05B5B102370}" type="pres">
      <dgm:prSet presAssocID="{A2A3FFF9-2D01-40C1-8B69-A6F6FD3B05B1}" presName="connectorText" presStyleLbl="sibTrans2D1" presStyleIdx="4" presStyleCnt="57"/>
      <dgm:spPr/>
      <dgm:t>
        <a:bodyPr/>
        <a:lstStyle/>
        <a:p>
          <a:endParaRPr lang="en-GB"/>
        </a:p>
      </dgm:t>
    </dgm:pt>
    <dgm:pt modelId="{2A891259-A708-4608-9AEC-D6689BE2E39B}" type="pres">
      <dgm:prSet presAssocID="{0C68BB15-0E08-48E6-9E29-FC2F0EE4CF1D}" presName="node" presStyleLbl="node1" presStyleIdx="5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89D0AF-EDD4-4787-BB2E-6CB8EFFEFC32}" type="pres">
      <dgm:prSet presAssocID="{F34F0D1C-CBCD-4482-B0C9-6BE63495829B}" presName="sibTrans" presStyleLbl="sibTrans2D1" presStyleIdx="5" presStyleCnt="57" custScaleX="90909" custScaleY="90909"/>
      <dgm:spPr/>
      <dgm:t>
        <a:bodyPr/>
        <a:lstStyle/>
        <a:p>
          <a:endParaRPr lang="en-GB"/>
        </a:p>
      </dgm:t>
    </dgm:pt>
    <dgm:pt modelId="{1116743C-AD54-4265-AB08-5D0E37884A75}" type="pres">
      <dgm:prSet presAssocID="{F34F0D1C-CBCD-4482-B0C9-6BE63495829B}" presName="connectorText" presStyleLbl="sibTrans2D1" presStyleIdx="5" presStyleCnt="57"/>
      <dgm:spPr/>
      <dgm:t>
        <a:bodyPr/>
        <a:lstStyle/>
        <a:p>
          <a:endParaRPr lang="en-GB"/>
        </a:p>
      </dgm:t>
    </dgm:pt>
    <dgm:pt modelId="{0DAC5310-28CF-4161-A74E-6B5EB27B23D0}" type="pres">
      <dgm:prSet presAssocID="{E7BA85B5-703F-4D9E-8EC6-34A0F32697B9}" presName="node" presStyleLbl="node1" presStyleIdx="6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B731F02-ADCE-4690-9354-26221F826413}" type="pres">
      <dgm:prSet presAssocID="{6CC9C172-70AB-4D91-8747-157BFD4D4761}" presName="sibTrans" presStyleLbl="sibTrans2D1" presStyleIdx="6" presStyleCnt="57" custScaleX="90909" custScaleY="90909"/>
      <dgm:spPr/>
      <dgm:t>
        <a:bodyPr/>
        <a:lstStyle/>
        <a:p>
          <a:endParaRPr lang="en-GB"/>
        </a:p>
      </dgm:t>
    </dgm:pt>
    <dgm:pt modelId="{C0727345-6962-4E10-9C13-1943309EF9C2}" type="pres">
      <dgm:prSet presAssocID="{6CC9C172-70AB-4D91-8747-157BFD4D4761}" presName="connectorText" presStyleLbl="sibTrans2D1" presStyleIdx="6" presStyleCnt="57"/>
      <dgm:spPr/>
      <dgm:t>
        <a:bodyPr/>
        <a:lstStyle/>
        <a:p>
          <a:endParaRPr lang="en-GB"/>
        </a:p>
      </dgm:t>
    </dgm:pt>
    <dgm:pt modelId="{FD0057CE-F716-45EE-B526-FD761AF2F6E4}" type="pres">
      <dgm:prSet presAssocID="{E7E98015-6310-40C0-A20A-5F8E0F5F38B8}" presName="node" presStyleLbl="node1" presStyleIdx="7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876971-2A37-4316-AF91-10112B31ECE3}" type="pres">
      <dgm:prSet presAssocID="{D528184D-A2C1-4026-A35A-2381ED727155}" presName="sibTrans" presStyleLbl="sibTrans2D1" presStyleIdx="7" presStyleCnt="57" custScaleX="90909" custScaleY="90909"/>
      <dgm:spPr/>
      <dgm:t>
        <a:bodyPr/>
        <a:lstStyle/>
        <a:p>
          <a:endParaRPr lang="en-GB"/>
        </a:p>
      </dgm:t>
    </dgm:pt>
    <dgm:pt modelId="{4D8340B9-58A5-44C0-A700-8CBBECE4E9DE}" type="pres">
      <dgm:prSet presAssocID="{D528184D-A2C1-4026-A35A-2381ED727155}" presName="connectorText" presStyleLbl="sibTrans2D1" presStyleIdx="7" presStyleCnt="57"/>
      <dgm:spPr/>
      <dgm:t>
        <a:bodyPr/>
        <a:lstStyle/>
        <a:p>
          <a:endParaRPr lang="en-GB"/>
        </a:p>
      </dgm:t>
    </dgm:pt>
    <dgm:pt modelId="{5697EB47-0F00-44D9-9B15-FBFF399FF918}" type="pres">
      <dgm:prSet presAssocID="{6B45EFDB-2D30-401D-AA70-58AED01E4C73}" presName="node" presStyleLbl="node1" presStyleIdx="8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F4D7EB-FED7-45E3-8BD6-DF30BF67A60E}" type="pres">
      <dgm:prSet presAssocID="{DA5BBC23-6243-4D84-99F8-3A4EC2B88594}" presName="sibTrans" presStyleLbl="sibTrans2D1" presStyleIdx="8" presStyleCnt="57" custScaleX="90909" custScaleY="90909"/>
      <dgm:spPr/>
      <dgm:t>
        <a:bodyPr/>
        <a:lstStyle/>
        <a:p>
          <a:endParaRPr lang="en-GB"/>
        </a:p>
      </dgm:t>
    </dgm:pt>
    <dgm:pt modelId="{C7FC304C-BF15-47C9-B641-1056328EA4A2}" type="pres">
      <dgm:prSet presAssocID="{DA5BBC23-6243-4D84-99F8-3A4EC2B88594}" presName="connectorText" presStyleLbl="sibTrans2D1" presStyleIdx="8" presStyleCnt="57"/>
      <dgm:spPr/>
      <dgm:t>
        <a:bodyPr/>
        <a:lstStyle/>
        <a:p>
          <a:endParaRPr lang="en-GB"/>
        </a:p>
      </dgm:t>
    </dgm:pt>
    <dgm:pt modelId="{A916E4B7-1FC3-4EA7-823C-B808CE740F6C}" type="pres">
      <dgm:prSet presAssocID="{292A4BC9-2298-4EC8-A2AC-D316E819494C}" presName="node" presStyleLbl="node1" presStyleIdx="9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A59AA6-5D92-4F1E-9750-ED36B993280E}" type="pres">
      <dgm:prSet presAssocID="{88C80CC6-AE53-4FAD-99B2-00866BCC11E1}" presName="sibTrans" presStyleLbl="sibTrans2D1" presStyleIdx="9" presStyleCnt="57" custScaleX="90909" custScaleY="90909"/>
      <dgm:spPr/>
      <dgm:t>
        <a:bodyPr/>
        <a:lstStyle/>
        <a:p>
          <a:endParaRPr lang="en-GB"/>
        </a:p>
      </dgm:t>
    </dgm:pt>
    <dgm:pt modelId="{B5885C57-8335-463F-9FD5-F4E9E6059986}" type="pres">
      <dgm:prSet presAssocID="{88C80CC6-AE53-4FAD-99B2-00866BCC11E1}" presName="connectorText" presStyleLbl="sibTrans2D1" presStyleIdx="9" presStyleCnt="57"/>
      <dgm:spPr/>
      <dgm:t>
        <a:bodyPr/>
        <a:lstStyle/>
        <a:p>
          <a:endParaRPr lang="en-GB"/>
        </a:p>
      </dgm:t>
    </dgm:pt>
    <dgm:pt modelId="{F65E270E-5F64-46F8-B60B-341C538CB5BC}" type="pres">
      <dgm:prSet presAssocID="{5661470F-265E-48A1-ADC6-2AA6B13BCA99}" presName="node" presStyleLbl="node1" presStyleIdx="10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096EC7-2767-4E56-8288-F0BB7D214EE0}" type="pres">
      <dgm:prSet presAssocID="{64EBE2A3-4E1D-49F9-9EF6-98CCF62AD541}" presName="sibTrans" presStyleLbl="sibTrans2D1" presStyleIdx="10" presStyleCnt="57" custScaleX="90909" custScaleY="90909"/>
      <dgm:spPr/>
      <dgm:t>
        <a:bodyPr/>
        <a:lstStyle/>
        <a:p>
          <a:endParaRPr lang="en-GB"/>
        </a:p>
      </dgm:t>
    </dgm:pt>
    <dgm:pt modelId="{B5F01464-0F09-40B4-B677-5598972DEA71}" type="pres">
      <dgm:prSet presAssocID="{64EBE2A3-4E1D-49F9-9EF6-98CCF62AD541}" presName="connectorText" presStyleLbl="sibTrans2D1" presStyleIdx="10" presStyleCnt="57"/>
      <dgm:spPr/>
      <dgm:t>
        <a:bodyPr/>
        <a:lstStyle/>
        <a:p>
          <a:endParaRPr lang="en-GB"/>
        </a:p>
      </dgm:t>
    </dgm:pt>
    <dgm:pt modelId="{FD921E5A-1484-466F-B06F-FC958EF0D564}" type="pres">
      <dgm:prSet presAssocID="{B332B0F8-51B3-4270-A0B5-44C97134D9DC}" presName="node" presStyleLbl="node1" presStyleIdx="11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4FCD01-DBDA-464F-B9EB-5D96A5BF48E9}" type="pres">
      <dgm:prSet presAssocID="{346603EF-0744-4312-BF15-17E4355C3C1A}" presName="sibTrans" presStyleLbl="sibTrans2D1" presStyleIdx="11" presStyleCnt="57" custScaleX="90909" custScaleY="90909"/>
      <dgm:spPr/>
      <dgm:t>
        <a:bodyPr/>
        <a:lstStyle/>
        <a:p>
          <a:endParaRPr lang="en-GB"/>
        </a:p>
      </dgm:t>
    </dgm:pt>
    <dgm:pt modelId="{DC103B6F-D824-4E89-92D2-99F3D98E7ADE}" type="pres">
      <dgm:prSet presAssocID="{346603EF-0744-4312-BF15-17E4355C3C1A}" presName="connectorText" presStyleLbl="sibTrans2D1" presStyleIdx="11" presStyleCnt="57"/>
      <dgm:spPr/>
      <dgm:t>
        <a:bodyPr/>
        <a:lstStyle/>
        <a:p>
          <a:endParaRPr lang="en-GB"/>
        </a:p>
      </dgm:t>
    </dgm:pt>
    <dgm:pt modelId="{8DE5CA29-60A1-48EA-B121-2DA65AB3D2E4}" type="pres">
      <dgm:prSet presAssocID="{4B6B7580-3E54-4922-A746-04AA2A7A42F7}" presName="node" presStyleLbl="node1" presStyleIdx="12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C5ED5E8-F71A-441D-9C9C-7E13B57868E0}" type="pres">
      <dgm:prSet presAssocID="{700A5096-8261-4487-8CE5-7191EDBA037C}" presName="sibTrans" presStyleLbl="sibTrans2D1" presStyleIdx="12" presStyleCnt="57" custScaleX="90909" custScaleY="90909"/>
      <dgm:spPr/>
      <dgm:t>
        <a:bodyPr/>
        <a:lstStyle/>
        <a:p>
          <a:endParaRPr lang="en-GB"/>
        </a:p>
      </dgm:t>
    </dgm:pt>
    <dgm:pt modelId="{49C86A15-291F-454B-B5E4-208A33209EFE}" type="pres">
      <dgm:prSet presAssocID="{700A5096-8261-4487-8CE5-7191EDBA037C}" presName="connectorText" presStyleLbl="sibTrans2D1" presStyleIdx="12" presStyleCnt="57"/>
      <dgm:spPr/>
      <dgm:t>
        <a:bodyPr/>
        <a:lstStyle/>
        <a:p>
          <a:endParaRPr lang="en-GB"/>
        </a:p>
      </dgm:t>
    </dgm:pt>
    <dgm:pt modelId="{0A8FC689-52D6-4397-AA31-4994E7084600}" type="pres">
      <dgm:prSet presAssocID="{8C0191D0-1BAD-470A-8C48-D6A778DB316C}" presName="node" presStyleLbl="node1" presStyleIdx="13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52F6BF-DBC5-4C77-858A-97F63E5E01A2}" type="pres">
      <dgm:prSet presAssocID="{97319C64-2EF7-4BFD-9773-A0BCAB9268F2}" presName="sibTrans" presStyleLbl="sibTrans2D1" presStyleIdx="13" presStyleCnt="57" custScaleX="90909" custScaleY="90909"/>
      <dgm:spPr/>
      <dgm:t>
        <a:bodyPr/>
        <a:lstStyle/>
        <a:p>
          <a:endParaRPr lang="en-GB"/>
        </a:p>
      </dgm:t>
    </dgm:pt>
    <dgm:pt modelId="{1AA69D2E-9F86-4F9B-A13D-202E97F22510}" type="pres">
      <dgm:prSet presAssocID="{97319C64-2EF7-4BFD-9773-A0BCAB9268F2}" presName="connectorText" presStyleLbl="sibTrans2D1" presStyleIdx="13" presStyleCnt="57"/>
      <dgm:spPr/>
      <dgm:t>
        <a:bodyPr/>
        <a:lstStyle/>
        <a:p>
          <a:endParaRPr lang="en-GB"/>
        </a:p>
      </dgm:t>
    </dgm:pt>
    <dgm:pt modelId="{FF732332-75EA-4342-9C06-6389C18CFAC2}" type="pres">
      <dgm:prSet presAssocID="{77E21993-D98D-4D8E-92F9-5236BF59CF39}" presName="node" presStyleLbl="node1" presStyleIdx="14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A342862-C942-41BE-B022-63D14E5F11E8}" type="pres">
      <dgm:prSet presAssocID="{E4CBBC3D-7E1F-4B54-993A-1F6495A8566A}" presName="sibTrans" presStyleLbl="sibTrans2D1" presStyleIdx="14" presStyleCnt="57" custScaleX="90909" custScaleY="90909"/>
      <dgm:spPr/>
      <dgm:t>
        <a:bodyPr/>
        <a:lstStyle/>
        <a:p>
          <a:endParaRPr lang="en-GB"/>
        </a:p>
      </dgm:t>
    </dgm:pt>
    <dgm:pt modelId="{5DB2EECB-1529-4ED6-B3A2-3DB3B80B5BF2}" type="pres">
      <dgm:prSet presAssocID="{E4CBBC3D-7E1F-4B54-993A-1F6495A8566A}" presName="connectorText" presStyleLbl="sibTrans2D1" presStyleIdx="14" presStyleCnt="57"/>
      <dgm:spPr/>
      <dgm:t>
        <a:bodyPr/>
        <a:lstStyle/>
        <a:p>
          <a:endParaRPr lang="en-GB"/>
        </a:p>
      </dgm:t>
    </dgm:pt>
    <dgm:pt modelId="{12F3E798-7E5A-4D25-AC3E-4C08D9C880DB}" type="pres">
      <dgm:prSet presAssocID="{B770F4E8-BC74-40BE-AD44-3751B56976F1}" presName="node" presStyleLbl="node1" presStyleIdx="15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616447-75D4-4E51-87EE-888BDB73CF2A}" type="pres">
      <dgm:prSet presAssocID="{76CDEB35-0D96-4989-B6AC-1B57281AA114}" presName="sibTrans" presStyleLbl="sibTrans2D1" presStyleIdx="15" presStyleCnt="57" custScaleX="90909" custScaleY="90909"/>
      <dgm:spPr/>
      <dgm:t>
        <a:bodyPr/>
        <a:lstStyle/>
        <a:p>
          <a:endParaRPr lang="en-GB"/>
        </a:p>
      </dgm:t>
    </dgm:pt>
    <dgm:pt modelId="{4E4C4E5D-C572-411C-A7B4-BD07EEAF9B36}" type="pres">
      <dgm:prSet presAssocID="{76CDEB35-0D96-4989-B6AC-1B57281AA114}" presName="connectorText" presStyleLbl="sibTrans2D1" presStyleIdx="15" presStyleCnt="57"/>
      <dgm:spPr/>
      <dgm:t>
        <a:bodyPr/>
        <a:lstStyle/>
        <a:p>
          <a:endParaRPr lang="en-GB"/>
        </a:p>
      </dgm:t>
    </dgm:pt>
    <dgm:pt modelId="{FC994590-2268-4BD9-998B-BF704C923656}" type="pres">
      <dgm:prSet presAssocID="{529DC77F-5EBD-4646-9F97-39BBBAFAD807}" presName="node" presStyleLbl="node1" presStyleIdx="16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156F77-3AF3-422C-9085-55A1C6F96A9D}" type="pres">
      <dgm:prSet presAssocID="{EE50B6EE-B0C8-47F8-8649-EDC2E770ADB7}" presName="sibTrans" presStyleLbl="sibTrans2D1" presStyleIdx="16" presStyleCnt="57" custScaleX="90909" custScaleY="90909"/>
      <dgm:spPr/>
      <dgm:t>
        <a:bodyPr/>
        <a:lstStyle/>
        <a:p>
          <a:endParaRPr lang="en-GB"/>
        </a:p>
      </dgm:t>
    </dgm:pt>
    <dgm:pt modelId="{E741A7B3-A4A8-45DF-BC5E-A04F43ABFB55}" type="pres">
      <dgm:prSet presAssocID="{EE50B6EE-B0C8-47F8-8649-EDC2E770ADB7}" presName="connectorText" presStyleLbl="sibTrans2D1" presStyleIdx="16" presStyleCnt="57"/>
      <dgm:spPr/>
      <dgm:t>
        <a:bodyPr/>
        <a:lstStyle/>
        <a:p>
          <a:endParaRPr lang="en-GB"/>
        </a:p>
      </dgm:t>
    </dgm:pt>
    <dgm:pt modelId="{5D487087-F9FE-453A-BA35-959420DFD6FE}" type="pres">
      <dgm:prSet presAssocID="{2E17CDD9-E465-4AE4-9BB0-6EA4FFA20B2D}" presName="node" presStyleLbl="node1" presStyleIdx="17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20121D7-F16D-484A-9343-9740493D80F4}" type="pres">
      <dgm:prSet presAssocID="{5B6C0962-0E10-47D1-AF22-E1A9B8B7914F}" presName="sibTrans" presStyleLbl="sibTrans2D1" presStyleIdx="17" presStyleCnt="57" custScaleX="90909" custScaleY="90909"/>
      <dgm:spPr/>
      <dgm:t>
        <a:bodyPr/>
        <a:lstStyle/>
        <a:p>
          <a:endParaRPr lang="en-GB"/>
        </a:p>
      </dgm:t>
    </dgm:pt>
    <dgm:pt modelId="{B2CF7B85-328F-4BDF-B627-D658C5BC0857}" type="pres">
      <dgm:prSet presAssocID="{5B6C0962-0E10-47D1-AF22-E1A9B8B7914F}" presName="connectorText" presStyleLbl="sibTrans2D1" presStyleIdx="17" presStyleCnt="57"/>
      <dgm:spPr/>
      <dgm:t>
        <a:bodyPr/>
        <a:lstStyle/>
        <a:p>
          <a:endParaRPr lang="en-GB"/>
        </a:p>
      </dgm:t>
    </dgm:pt>
    <dgm:pt modelId="{6F40FD5D-2003-444A-82B2-2F445C41962F}" type="pres">
      <dgm:prSet presAssocID="{D87AD57B-DCFF-4E81-8B92-9DB2FEFF4E88}" presName="node" presStyleLbl="node1" presStyleIdx="18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23FCD33-EA33-4EFE-8321-6CDA9A333CC0}" type="pres">
      <dgm:prSet presAssocID="{76F7D46E-5D6F-4CA2-A987-1700481908EA}" presName="sibTrans" presStyleLbl="sibTrans2D1" presStyleIdx="18" presStyleCnt="57" custScaleX="90909" custScaleY="90909"/>
      <dgm:spPr/>
      <dgm:t>
        <a:bodyPr/>
        <a:lstStyle/>
        <a:p>
          <a:endParaRPr lang="en-GB"/>
        </a:p>
      </dgm:t>
    </dgm:pt>
    <dgm:pt modelId="{828DF452-09E0-49E5-B3B3-A9B8FC6C9768}" type="pres">
      <dgm:prSet presAssocID="{76F7D46E-5D6F-4CA2-A987-1700481908EA}" presName="connectorText" presStyleLbl="sibTrans2D1" presStyleIdx="18" presStyleCnt="57"/>
      <dgm:spPr/>
      <dgm:t>
        <a:bodyPr/>
        <a:lstStyle/>
        <a:p>
          <a:endParaRPr lang="en-GB"/>
        </a:p>
      </dgm:t>
    </dgm:pt>
    <dgm:pt modelId="{89E0EE2D-55C4-4761-B278-F3131C36D045}" type="pres">
      <dgm:prSet presAssocID="{DF7CF7C7-099E-4D08-85E8-94130AEE9F55}" presName="node" presStyleLbl="node1" presStyleIdx="19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EE0F17-037E-4441-AAFD-6BABABB7CFA9}" type="pres">
      <dgm:prSet presAssocID="{0B70942A-C84E-4D84-A356-608C3CCBF4A5}" presName="sibTrans" presStyleLbl="sibTrans2D1" presStyleIdx="19" presStyleCnt="57" custScaleX="90909" custScaleY="90909"/>
      <dgm:spPr/>
      <dgm:t>
        <a:bodyPr/>
        <a:lstStyle/>
        <a:p>
          <a:endParaRPr lang="en-GB"/>
        </a:p>
      </dgm:t>
    </dgm:pt>
    <dgm:pt modelId="{D4386CBD-42CA-4980-A1AA-4A838A6F6EA2}" type="pres">
      <dgm:prSet presAssocID="{0B70942A-C84E-4D84-A356-608C3CCBF4A5}" presName="connectorText" presStyleLbl="sibTrans2D1" presStyleIdx="19" presStyleCnt="57"/>
      <dgm:spPr/>
      <dgm:t>
        <a:bodyPr/>
        <a:lstStyle/>
        <a:p>
          <a:endParaRPr lang="en-GB"/>
        </a:p>
      </dgm:t>
    </dgm:pt>
    <dgm:pt modelId="{71200A60-18A9-46F1-9C31-74F54E33C311}" type="pres">
      <dgm:prSet presAssocID="{592DFC2A-0D08-4CF0-86DF-3F0AE6C3AAF0}" presName="node" presStyleLbl="node1" presStyleIdx="20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A85E65-129D-474E-A60D-A633523AC56B}" type="pres">
      <dgm:prSet presAssocID="{791D3595-B1B6-4199-A257-6531EE550107}" presName="sibTrans" presStyleLbl="sibTrans2D1" presStyleIdx="20" presStyleCnt="57" custScaleX="90909" custScaleY="90909"/>
      <dgm:spPr/>
      <dgm:t>
        <a:bodyPr/>
        <a:lstStyle/>
        <a:p>
          <a:endParaRPr lang="en-GB"/>
        </a:p>
      </dgm:t>
    </dgm:pt>
    <dgm:pt modelId="{FBED84D8-BE3B-49B5-A2C1-7989EF9F913D}" type="pres">
      <dgm:prSet presAssocID="{791D3595-B1B6-4199-A257-6531EE550107}" presName="connectorText" presStyleLbl="sibTrans2D1" presStyleIdx="20" presStyleCnt="57"/>
      <dgm:spPr/>
      <dgm:t>
        <a:bodyPr/>
        <a:lstStyle/>
        <a:p>
          <a:endParaRPr lang="en-GB"/>
        </a:p>
      </dgm:t>
    </dgm:pt>
    <dgm:pt modelId="{B72284A3-4C73-49A4-864F-5EC4ABC04D59}" type="pres">
      <dgm:prSet presAssocID="{610B33A0-FDBA-43E0-A81E-C5795BA0CE57}" presName="node" presStyleLbl="node1" presStyleIdx="21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76501A-76BC-4D01-AF18-0051778E792C}" type="pres">
      <dgm:prSet presAssocID="{402F7149-5E38-4E39-958B-2B52520F427C}" presName="sibTrans" presStyleLbl="sibTrans2D1" presStyleIdx="21" presStyleCnt="57" custScaleX="90909" custScaleY="90909"/>
      <dgm:spPr/>
      <dgm:t>
        <a:bodyPr/>
        <a:lstStyle/>
        <a:p>
          <a:endParaRPr lang="en-GB"/>
        </a:p>
      </dgm:t>
    </dgm:pt>
    <dgm:pt modelId="{1E3B73EB-3BFC-455A-896F-64BD8A66FE8C}" type="pres">
      <dgm:prSet presAssocID="{402F7149-5E38-4E39-958B-2B52520F427C}" presName="connectorText" presStyleLbl="sibTrans2D1" presStyleIdx="21" presStyleCnt="57"/>
      <dgm:spPr/>
      <dgm:t>
        <a:bodyPr/>
        <a:lstStyle/>
        <a:p>
          <a:endParaRPr lang="en-GB"/>
        </a:p>
      </dgm:t>
    </dgm:pt>
    <dgm:pt modelId="{0CEE1432-3796-4FFD-A735-94621FCC79E0}" type="pres">
      <dgm:prSet presAssocID="{3CD821D1-34B2-4D45-AD56-20058DD4CACC}" presName="node" presStyleLbl="node1" presStyleIdx="22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34B710-6941-41F8-BA2A-21EAB5537E4B}" type="pres">
      <dgm:prSet presAssocID="{A70D084C-1E40-4C46-BF70-A7197DCF840C}" presName="sibTrans" presStyleLbl="sibTrans2D1" presStyleIdx="22" presStyleCnt="57" custScaleX="90909" custScaleY="90909"/>
      <dgm:spPr/>
      <dgm:t>
        <a:bodyPr/>
        <a:lstStyle/>
        <a:p>
          <a:endParaRPr lang="en-GB"/>
        </a:p>
      </dgm:t>
    </dgm:pt>
    <dgm:pt modelId="{37AAC6F6-4284-43F0-A637-AA4770436CD7}" type="pres">
      <dgm:prSet presAssocID="{A70D084C-1E40-4C46-BF70-A7197DCF840C}" presName="connectorText" presStyleLbl="sibTrans2D1" presStyleIdx="22" presStyleCnt="57"/>
      <dgm:spPr/>
      <dgm:t>
        <a:bodyPr/>
        <a:lstStyle/>
        <a:p>
          <a:endParaRPr lang="en-GB"/>
        </a:p>
      </dgm:t>
    </dgm:pt>
    <dgm:pt modelId="{D5157917-625D-437A-A8B5-9A174DE1B51C}" type="pres">
      <dgm:prSet presAssocID="{59F0C8AA-3E84-4A05-8C24-A27E954CD924}" presName="node" presStyleLbl="node1" presStyleIdx="23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FF0DAB5-EE67-4F17-80C3-0C75D6CFB141}" type="pres">
      <dgm:prSet presAssocID="{5C367F75-B445-4632-8B30-F4F1D57C039E}" presName="sibTrans" presStyleLbl="sibTrans2D1" presStyleIdx="23" presStyleCnt="57" custScaleX="90909" custScaleY="90909"/>
      <dgm:spPr/>
      <dgm:t>
        <a:bodyPr/>
        <a:lstStyle/>
        <a:p>
          <a:endParaRPr lang="en-GB"/>
        </a:p>
      </dgm:t>
    </dgm:pt>
    <dgm:pt modelId="{A6D2F3D9-8373-4458-92FC-4E5456F45744}" type="pres">
      <dgm:prSet presAssocID="{5C367F75-B445-4632-8B30-F4F1D57C039E}" presName="connectorText" presStyleLbl="sibTrans2D1" presStyleIdx="23" presStyleCnt="57"/>
      <dgm:spPr/>
      <dgm:t>
        <a:bodyPr/>
        <a:lstStyle/>
        <a:p>
          <a:endParaRPr lang="en-GB"/>
        </a:p>
      </dgm:t>
    </dgm:pt>
    <dgm:pt modelId="{39982AB5-D26E-401A-AD1E-6AF2CBE09830}" type="pres">
      <dgm:prSet presAssocID="{3D23EDF5-4205-4FF2-AB1E-B076940C37EA}" presName="node" presStyleLbl="node1" presStyleIdx="24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051439-FAA9-4883-8482-A64BBF69CA34}" type="pres">
      <dgm:prSet presAssocID="{D307B47E-7680-4FC0-B297-4B1702B44E4F}" presName="sibTrans" presStyleLbl="sibTrans2D1" presStyleIdx="24" presStyleCnt="57" custScaleX="90909" custScaleY="90909"/>
      <dgm:spPr/>
      <dgm:t>
        <a:bodyPr/>
        <a:lstStyle/>
        <a:p>
          <a:endParaRPr lang="en-GB"/>
        </a:p>
      </dgm:t>
    </dgm:pt>
    <dgm:pt modelId="{513D5A19-3AF3-4A2E-B6E2-E71468E757DC}" type="pres">
      <dgm:prSet presAssocID="{D307B47E-7680-4FC0-B297-4B1702B44E4F}" presName="connectorText" presStyleLbl="sibTrans2D1" presStyleIdx="24" presStyleCnt="57"/>
      <dgm:spPr/>
      <dgm:t>
        <a:bodyPr/>
        <a:lstStyle/>
        <a:p>
          <a:endParaRPr lang="en-GB"/>
        </a:p>
      </dgm:t>
    </dgm:pt>
    <dgm:pt modelId="{4D3EE305-5CCD-4902-8F93-8C48C39870F1}" type="pres">
      <dgm:prSet presAssocID="{49CE420A-6680-478A-8832-1847CD8FBE6C}" presName="node" presStyleLbl="node1" presStyleIdx="25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DA11E2-5E4B-4DAE-8932-42EA2BA35B53}" type="pres">
      <dgm:prSet presAssocID="{D9BF8DC6-ACE2-49D5-A4AF-2CD9F5B32722}" presName="sibTrans" presStyleLbl="sibTrans2D1" presStyleIdx="25" presStyleCnt="57" custScaleX="90909" custScaleY="90909"/>
      <dgm:spPr/>
      <dgm:t>
        <a:bodyPr/>
        <a:lstStyle/>
        <a:p>
          <a:endParaRPr lang="en-GB"/>
        </a:p>
      </dgm:t>
    </dgm:pt>
    <dgm:pt modelId="{D8BCDB4A-FE91-446F-8D15-8D9B5191E650}" type="pres">
      <dgm:prSet presAssocID="{D9BF8DC6-ACE2-49D5-A4AF-2CD9F5B32722}" presName="connectorText" presStyleLbl="sibTrans2D1" presStyleIdx="25" presStyleCnt="57"/>
      <dgm:spPr/>
      <dgm:t>
        <a:bodyPr/>
        <a:lstStyle/>
        <a:p>
          <a:endParaRPr lang="en-GB"/>
        </a:p>
      </dgm:t>
    </dgm:pt>
    <dgm:pt modelId="{E3D0519D-8FBC-40A0-9A77-02CE61BE9BE7}" type="pres">
      <dgm:prSet presAssocID="{3B06BEE1-6895-44C8-A760-53F2DBCEE02F}" presName="node" presStyleLbl="node1" presStyleIdx="26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19C552-AFDD-455C-9B2F-AA4F0B4B516D}" type="pres">
      <dgm:prSet presAssocID="{919E5B1F-B32A-415B-98DD-18F231C706AC}" presName="sibTrans" presStyleLbl="sibTrans2D1" presStyleIdx="26" presStyleCnt="57" custScaleX="90909" custScaleY="90909"/>
      <dgm:spPr/>
      <dgm:t>
        <a:bodyPr/>
        <a:lstStyle/>
        <a:p>
          <a:endParaRPr lang="en-GB"/>
        </a:p>
      </dgm:t>
    </dgm:pt>
    <dgm:pt modelId="{4EACF148-EA21-4C79-AB58-546E94E9C3FF}" type="pres">
      <dgm:prSet presAssocID="{919E5B1F-B32A-415B-98DD-18F231C706AC}" presName="connectorText" presStyleLbl="sibTrans2D1" presStyleIdx="26" presStyleCnt="57"/>
      <dgm:spPr/>
      <dgm:t>
        <a:bodyPr/>
        <a:lstStyle/>
        <a:p>
          <a:endParaRPr lang="en-GB"/>
        </a:p>
      </dgm:t>
    </dgm:pt>
    <dgm:pt modelId="{18AB17AF-B11F-44F4-A3A3-5A9A4685F724}" type="pres">
      <dgm:prSet presAssocID="{1B624820-4009-42E5-BFEF-533A9D573815}" presName="node" presStyleLbl="node1" presStyleIdx="27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E7DA5C8-6CBE-4817-9B38-685A967E8EAF}" type="pres">
      <dgm:prSet presAssocID="{16278C2C-6AE2-4EF7-8D21-9D19CB308BBF}" presName="sibTrans" presStyleLbl="sibTrans2D1" presStyleIdx="27" presStyleCnt="57" custScaleX="90909" custScaleY="90909"/>
      <dgm:spPr/>
      <dgm:t>
        <a:bodyPr/>
        <a:lstStyle/>
        <a:p>
          <a:endParaRPr lang="en-GB"/>
        </a:p>
      </dgm:t>
    </dgm:pt>
    <dgm:pt modelId="{B8B6D1F5-91E9-4633-8E7F-74E2C0F19EA6}" type="pres">
      <dgm:prSet presAssocID="{16278C2C-6AE2-4EF7-8D21-9D19CB308BBF}" presName="connectorText" presStyleLbl="sibTrans2D1" presStyleIdx="27" presStyleCnt="57"/>
      <dgm:spPr/>
      <dgm:t>
        <a:bodyPr/>
        <a:lstStyle/>
        <a:p>
          <a:endParaRPr lang="en-GB"/>
        </a:p>
      </dgm:t>
    </dgm:pt>
    <dgm:pt modelId="{2286B837-7566-4242-99A0-1EEDEBC841EA}" type="pres">
      <dgm:prSet presAssocID="{F8C00AA3-A12D-4638-93AD-28DFF9B27302}" presName="node" presStyleLbl="node1" presStyleIdx="28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C1A433-4A33-411A-807D-76B4888B211C}" type="pres">
      <dgm:prSet presAssocID="{A62657BF-4F8A-4FAD-A897-FFEA28F3DF16}" presName="sibTrans" presStyleLbl="sibTrans2D1" presStyleIdx="28" presStyleCnt="57" custScaleX="90909" custScaleY="90909"/>
      <dgm:spPr/>
      <dgm:t>
        <a:bodyPr/>
        <a:lstStyle/>
        <a:p>
          <a:endParaRPr lang="en-GB"/>
        </a:p>
      </dgm:t>
    </dgm:pt>
    <dgm:pt modelId="{AE87D820-F4A0-4E76-ABF1-7866983A8347}" type="pres">
      <dgm:prSet presAssocID="{A62657BF-4F8A-4FAD-A897-FFEA28F3DF16}" presName="connectorText" presStyleLbl="sibTrans2D1" presStyleIdx="28" presStyleCnt="57"/>
      <dgm:spPr/>
      <dgm:t>
        <a:bodyPr/>
        <a:lstStyle/>
        <a:p>
          <a:endParaRPr lang="en-GB"/>
        </a:p>
      </dgm:t>
    </dgm:pt>
    <dgm:pt modelId="{7E61FEBF-DEB2-4743-80AB-0A0E100D4826}" type="pres">
      <dgm:prSet presAssocID="{074FC7F5-07B9-4560-8DA6-7BDCB2904131}" presName="node" presStyleLbl="node1" presStyleIdx="29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58246A4-CEA9-4812-BBC0-5406EBE178F9}" type="pres">
      <dgm:prSet presAssocID="{AA309CB6-F410-47BF-9100-A79178969621}" presName="sibTrans" presStyleLbl="sibTrans2D1" presStyleIdx="29" presStyleCnt="57" custScaleX="90909" custScaleY="90909"/>
      <dgm:spPr/>
      <dgm:t>
        <a:bodyPr/>
        <a:lstStyle/>
        <a:p>
          <a:endParaRPr lang="en-GB"/>
        </a:p>
      </dgm:t>
    </dgm:pt>
    <dgm:pt modelId="{69248D7D-AE8C-4BEF-96CC-FE52C9A0EF64}" type="pres">
      <dgm:prSet presAssocID="{AA309CB6-F410-47BF-9100-A79178969621}" presName="connectorText" presStyleLbl="sibTrans2D1" presStyleIdx="29" presStyleCnt="57"/>
      <dgm:spPr/>
      <dgm:t>
        <a:bodyPr/>
        <a:lstStyle/>
        <a:p>
          <a:endParaRPr lang="en-GB"/>
        </a:p>
      </dgm:t>
    </dgm:pt>
    <dgm:pt modelId="{8B56953A-30EB-442A-A09F-FE7F419F7BAA}" type="pres">
      <dgm:prSet presAssocID="{C603D07F-4F94-40B3-96CF-38147F05E05C}" presName="node" presStyleLbl="node1" presStyleIdx="30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E87ED1-F95B-4463-A653-B0727F9C3CC7}" type="pres">
      <dgm:prSet presAssocID="{4765E60F-3332-40CE-8BEA-905E428A340A}" presName="sibTrans" presStyleLbl="sibTrans2D1" presStyleIdx="30" presStyleCnt="57" custScaleX="90909" custScaleY="90909"/>
      <dgm:spPr/>
      <dgm:t>
        <a:bodyPr/>
        <a:lstStyle/>
        <a:p>
          <a:endParaRPr lang="en-GB"/>
        </a:p>
      </dgm:t>
    </dgm:pt>
    <dgm:pt modelId="{F341DC39-0CAF-4937-B85C-C97A24D1B10F}" type="pres">
      <dgm:prSet presAssocID="{4765E60F-3332-40CE-8BEA-905E428A340A}" presName="connectorText" presStyleLbl="sibTrans2D1" presStyleIdx="30" presStyleCnt="57"/>
      <dgm:spPr/>
      <dgm:t>
        <a:bodyPr/>
        <a:lstStyle/>
        <a:p>
          <a:endParaRPr lang="en-GB"/>
        </a:p>
      </dgm:t>
    </dgm:pt>
    <dgm:pt modelId="{05A03B96-E4E9-457C-9E3D-DC24F09BCCCE}" type="pres">
      <dgm:prSet presAssocID="{650E1934-3317-4758-8EB2-C3ADDC7625CC}" presName="node" presStyleLbl="node1" presStyleIdx="31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6EBC17-FB4E-4FFB-BC45-B69CBBBC8AE9}" type="pres">
      <dgm:prSet presAssocID="{8A3AE008-F0DB-4098-9012-617D12C3337E}" presName="sibTrans" presStyleLbl="sibTrans2D1" presStyleIdx="31" presStyleCnt="57" custScaleX="90909" custScaleY="90909"/>
      <dgm:spPr/>
      <dgm:t>
        <a:bodyPr/>
        <a:lstStyle/>
        <a:p>
          <a:endParaRPr lang="en-GB"/>
        </a:p>
      </dgm:t>
    </dgm:pt>
    <dgm:pt modelId="{68D0A00E-844C-48E0-A24A-7B5CE7DC607A}" type="pres">
      <dgm:prSet presAssocID="{8A3AE008-F0DB-4098-9012-617D12C3337E}" presName="connectorText" presStyleLbl="sibTrans2D1" presStyleIdx="31" presStyleCnt="57"/>
      <dgm:spPr/>
      <dgm:t>
        <a:bodyPr/>
        <a:lstStyle/>
        <a:p>
          <a:endParaRPr lang="en-GB"/>
        </a:p>
      </dgm:t>
    </dgm:pt>
    <dgm:pt modelId="{D699E8AF-C412-4C33-9724-3E8242A83139}" type="pres">
      <dgm:prSet presAssocID="{BAE1B012-56AB-4BF4-BD63-9683D78FEDE8}" presName="node" presStyleLbl="node1" presStyleIdx="32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D56F5C-0346-4A52-A32B-4B9214A0F3B3}" type="pres">
      <dgm:prSet presAssocID="{680F69A0-F988-4210-88FA-F4759217B6BC}" presName="sibTrans" presStyleLbl="sibTrans2D1" presStyleIdx="32" presStyleCnt="57" custScaleX="90909" custScaleY="90909"/>
      <dgm:spPr/>
      <dgm:t>
        <a:bodyPr/>
        <a:lstStyle/>
        <a:p>
          <a:endParaRPr lang="en-GB"/>
        </a:p>
      </dgm:t>
    </dgm:pt>
    <dgm:pt modelId="{02761123-997F-4EB3-90F5-F709FD13A205}" type="pres">
      <dgm:prSet presAssocID="{680F69A0-F988-4210-88FA-F4759217B6BC}" presName="connectorText" presStyleLbl="sibTrans2D1" presStyleIdx="32" presStyleCnt="57"/>
      <dgm:spPr/>
      <dgm:t>
        <a:bodyPr/>
        <a:lstStyle/>
        <a:p>
          <a:endParaRPr lang="en-GB"/>
        </a:p>
      </dgm:t>
    </dgm:pt>
    <dgm:pt modelId="{6B0A7966-B5CD-425C-8FE1-0F7D9AC56788}" type="pres">
      <dgm:prSet presAssocID="{722EF634-7F9A-4921-A171-A67064918FDC}" presName="node" presStyleLbl="node1" presStyleIdx="33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38C1E2-E1EB-403A-9364-B5EDB47E2680}" type="pres">
      <dgm:prSet presAssocID="{E56CB49F-F880-4F79-97F4-B0305BBBB199}" presName="sibTrans" presStyleLbl="sibTrans2D1" presStyleIdx="33" presStyleCnt="57" custScaleX="90909" custScaleY="90909"/>
      <dgm:spPr/>
      <dgm:t>
        <a:bodyPr/>
        <a:lstStyle/>
        <a:p>
          <a:endParaRPr lang="en-GB"/>
        </a:p>
      </dgm:t>
    </dgm:pt>
    <dgm:pt modelId="{D65A0DCD-3DB7-4A97-AB07-FD9F84DADA16}" type="pres">
      <dgm:prSet presAssocID="{E56CB49F-F880-4F79-97F4-B0305BBBB199}" presName="connectorText" presStyleLbl="sibTrans2D1" presStyleIdx="33" presStyleCnt="57"/>
      <dgm:spPr/>
      <dgm:t>
        <a:bodyPr/>
        <a:lstStyle/>
        <a:p>
          <a:endParaRPr lang="en-GB"/>
        </a:p>
      </dgm:t>
    </dgm:pt>
    <dgm:pt modelId="{67671EB7-BBF1-4533-870F-AA9B7C87491C}" type="pres">
      <dgm:prSet presAssocID="{41F5B56B-B17D-4FA2-9D5E-D00C4AB23CB6}" presName="node" presStyleLbl="node1" presStyleIdx="34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7DB6F13-4AF7-4405-A3F0-289AC3813BA6}" type="pres">
      <dgm:prSet presAssocID="{16B8D394-CE5C-4657-9B7A-BC46A273574F}" presName="sibTrans" presStyleLbl="sibTrans2D1" presStyleIdx="34" presStyleCnt="57" custScaleX="90909" custScaleY="90909"/>
      <dgm:spPr/>
      <dgm:t>
        <a:bodyPr/>
        <a:lstStyle/>
        <a:p>
          <a:endParaRPr lang="en-GB"/>
        </a:p>
      </dgm:t>
    </dgm:pt>
    <dgm:pt modelId="{C8DEFC2C-0E35-4CBA-8B18-F80AF34A50C5}" type="pres">
      <dgm:prSet presAssocID="{16B8D394-CE5C-4657-9B7A-BC46A273574F}" presName="connectorText" presStyleLbl="sibTrans2D1" presStyleIdx="34" presStyleCnt="57"/>
      <dgm:spPr/>
      <dgm:t>
        <a:bodyPr/>
        <a:lstStyle/>
        <a:p>
          <a:endParaRPr lang="en-GB"/>
        </a:p>
      </dgm:t>
    </dgm:pt>
    <dgm:pt modelId="{68740997-F23A-422E-8215-95620EC67F9A}" type="pres">
      <dgm:prSet presAssocID="{7D11B310-D2F5-4567-8AE6-5B87B49354B6}" presName="node" presStyleLbl="node1" presStyleIdx="35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BEA8E8D-70C4-4AE6-8A7A-6617036E0223}" type="pres">
      <dgm:prSet presAssocID="{7389DE4E-F135-49FC-A601-2B8ED2885B5C}" presName="sibTrans" presStyleLbl="sibTrans2D1" presStyleIdx="35" presStyleCnt="57" custScaleX="90909" custScaleY="90909"/>
      <dgm:spPr/>
      <dgm:t>
        <a:bodyPr/>
        <a:lstStyle/>
        <a:p>
          <a:endParaRPr lang="en-GB"/>
        </a:p>
      </dgm:t>
    </dgm:pt>
    <dgm:pt modelId="{5FE010E2-5F68-4FFB-B49D-D5DEB69E5E79}" type="pres">
      <dgm:prSet presAssocID="{7389DE4E-F135-49FC-A601-2B8ED2885B5C}" presName="connectorText" presStyleLbl="sibTrans2D1" presStyleIdx="35" presStyleCnt="57"/>
      <dgm:spPr/>
      <dgm:t>
        <a:bodyPr/>
        <a:lstStyle/>
        <a:p>
          <a:endParaRPr lang="en-GB"/>
        </a:p>
      </dgm:t>
    </dgm:pt>
    <dgm:pt modelId="{7EF54540-543B-47D5-90A5-AEFD291E2B40}" type="pres">
      <dgm:prSet presAssocID="{299925D1-087B-43E1-95AA-0E972828CFF8}" presName="node" presStyleLbl="node1" presStyleIdx="36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97AE4B-DF6B-4520-9CB6-0E003372B660}" type="pres">
      <dgm:prSet presAssocID="{8349F247-AE09-417E-9840-8F48742C28DB}" presName="sibTrans" presStyleLbl="sibTrans2D1" presStyleIdx="36" presStyleCnt="57" custScaleX="90909" custScaleY="90909"/>
      <dgm:spPr/>
      <dgm:t>
        <a:bodyPr/>
        <a:lstStyle/>
        <a:p>
          <a:endParaRPr lang="en-GB"/>
        </a:p>
      </dgm:t>
    </dgm:pt>
    <dgm:pt modelId="{3C0166D7-9B5E-4357-BED3-01C724BB8259}" type="pres">
      <dgm:prSet presAssocID="{8349F247-AE09-417E-9840-8F48742C28DB}" presName="connectorText" presStyleLbl="sibTrans2D1" presStyleIdx="36" presStyleCnt="57"/>
      <dgm:spPr/>
      <dgm:t>
        <a:bodyPr/>
        <a:lstStyle/>
        <a:p>
          <a:endParaRPr lang="en-GB"/>
        </a:p>
      </dgm:t>
    </dgm:pt>
    <dgm:pt modelId="{47A95FF4-3F36-46DC-A7F0-CA0BA313435B}" type="pres">
      <dgm:prSet presAssocID="{4544582B-7E50-4336-852F-2612B50ED1DC}" presName="node" presStyleLbl="node1" presStyleIdx="37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18489DA-1E9A-42A2-A8DB-CE4A192438AA}" type="pres">
      <dgm:prSet presAssocID="{0334FAAE-72EA-4510-9E14-35F31F266E36}" presName="sibTrans" presStyleLbl="sibTrans2D1" presStyleIdx="37" presStyleCnt="57" custScaleX="90909" custScaleY="90909"/>
      <dgm:spPr/>
      <dgm:t>
        <a:bodyPr/>
        <a:lstStyle/>
        <a:p>
          <a:endParaRPr lang="en-GB"/>
        </a:p>
      </dgm:t>
    </dgm:pt>
    <dgm:pt modelId="{CC1768DF-6C6E-487D-A0C9-09A005E3C798}" type="pres">
      <dgm:prSet presAssocID="{0334FAAE-72EA-4510-9E14-35F31F266E36}" presName="connectorText" presStyleLbl="sibTrans2D1" presStyleIdx="37" presStyleCnt="57"/>
      <dgm:spPr/>
      <dgm:t>
        <a:bodyPr/>
        <a:lstStyle/>
        <a:p>
          <a:endParaRPr lang="en-GB"/>
        </a:p>
      </dgm:t>
    </dgm:pt>
    <dgm:pt modelId="{3E3352BF-75FC-4FFA-9FCE-42E87A5E4CED}" type="pres">
      <dgm:prSet presAssocID="{4A17AA6D-BE27-410D-B55E-3B4EF73C7C30}" presName="node" presStyleLbl="node1" presStyleIdx="38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BE89D4-CE7F-42B3-A894-278580F668EB}" type="pres">
      <dgm:prSet presAssocID="{59D5D238-B195-494D-A861-42531CA99F84}" presName="sibTrans" presStyleLbl="sibTrans2D1" presStyleIdx="38" presStyleCnt="57" custScaleX="90909" custScaleY="90909"/>
      <dgm:spPr/>
      <dgm:t>
        <a:bodyPr/>
        <a:lstStyle/>
        <a:p>
          <a:endParaRPr lang="en-GB"/>
        </a:p>
      </dgm:t>
    </dgm:pt>
    <dgm:pt modelId="{9B6319DF-7068-4718-B0C6-00A8269E03EC}" type="pres">
      <dgm:prSet presAssocID="{59D5D238-B195-494D-A861-42531CA99F84}" presName="connectorText" presStyleLbl="sibTrans2D1" presStyleIdx="38" presStyleCnt="57"/>
      <dgm:spPr/>
      <dgm:t>
        <a:bodyPr/>
        <a:lstStyle/>
        <a:p>
          <a:endParaRPr lang="en-GB"/>
        </a:p>
      </dgm:t>
    </dgm:pt>
    <dgm:pt modelId="{C72AA5DA-2168-4549-BEAA-E55EB39B04E7}" type="pres">
      <dgm:prSet presAssocID="{EF8EE735-4D61-4DB2-915B-E3137E2B5B03}" presName="node" presStyleLbl="node1" presStyleIdx="39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973B106-62A5-47E0-9A60-89755A8B45A5}" type="pres">
      <dgm:prSet presAssocID="{CE954B60-78A5-4725-9196-7B7916E76B8E}" presName="sibTrans" presStyleLbl="sibTrans2D1" presStyleIdx="39" presStyleCnt="57" custScaleX="90909" custScaleY="90909"/>
      <dgm:spPr/>
      <dgm:t>
        <a:bodyPr/>
        <a:lstStyle/>
        <a:p>
          <a:endParaRPr lang="en-GB"/>
        </a:p>
      </dgm:t>
    </dgm:pt>
    <dgm:pt modelId="{D8068DC0-F49E-4DAB-AB63-529352642130}" type="pres">
      <dgm:prSet presAssocID="{CE954B60-78A5-4725-9196-7B7916E76B8E}" presName="connectorText" presStyleLbl="sibTrans2D1" presStyleIdx="39" presStyleCnt="57"/>
      <dgm:spPr/>
      <dgm:t>
        <a:bodyPr/>
        <a:lstStyle/>
        <a:p>
          <a:endParaRPr lang="en-GB"/>
        </a:p>
      </dgm:t>
    </dgm:pt>
    <dgm:pt modelId="{B1E69483-BCAA-49E0-B5A1-F2EB79164BDE}" type="pres">
      <dgm:prSet presAssocID="{01AB7A8C-AC91-4405-AC05-78B5AD180357}" presName="node" presStyleLbl="node1" presStyleIdx="40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8EDF4F-47D9-4B5E-9E7A-5ACEC1E68BC6}" type="pres">
      <dgm:prSet presAssocID="{ED7EB8A1-4849-40DA-9315-5EC0CBB0EEB9}" presName="sibTrans" presStyleLbl="sibTrans2D1" presStyleIdx="40" presStyleCnt="57" custScaleX="90909" custScaleY="90909"/>
      <dgm:spPr/>
      <dgm:t>
        <a:bodyPr/>
        <a:lstStyle/>
        <a:p>
          <a:endParaRPr lang="en-GB"/>
        </a:p>
      </dgm:t>
    </dgm:pt>
    <dgm:pt modelId="{4E17E93D-0303-456A-9C92-3E9A9A3F1264}" type="pres">
      <dgm:prSet presAssocID="{ED7EB8A1-4849-40DA-9315-5EC0CBB0EEB9}" presName="connectorText" presStyleLbl="sibTrans2D1" presStyleIdx="40" presStyleCnt="57"/>
      <dgm:spPr/>
      <dgm:t>
        <a:bodyPr/>
        <a:lstStyle/>
        <a:p>
          <a:endParaRPr lang="en-GB"/>
        </a:p>
      </dgm:t>
    </dgm:pt>
    <dgm:pt modelId="{CAB54BA3-1E5A-4FBA-B76F-2694D04F9C57}" type="pres">
      <dgm:prSet presAssocID="{E769CD18-1C73-4CC0-AA9B-83F546631D6B}" presName="node" presStyleLbl="node1" presStyleIdx="41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6789CF-4497-40CA-AFEF-6E4E56B5BA2B}" type="pres">
      <dgm:prSet presAssocID="{33FEB768-3C21-466B-A974-A41B66C758E0}" presName="sibTrans" presStyleLbl="sibTrans2D1" presStyleIdx="41" presStyleCnt="57" custScaleX="90909" custScaleY="90909"/>
      <dgm:spPr/>
      <dgm:t>
        <a:bodyPr/>
        <a:lstStyle/>
        <a:p>
          <a:endParaRPr lang="en-GB"/>
        </a:p>
      </dgm:t>
    </dgm:pt>
    <dgm:pt modelId="{31FA7A17-E9D7-4EF2-B143-FD528CDB4D4B}" type="pres">
      <dgm:prSet presAssocID="{33FEB768-3C21-466B-A974-A41B66C758E0}" presName="connectorText" presStyleLbl="sibTrans2D1" presStyleIdx="41" presStyleCnt="57"/>
      <dgm:spPr/>
      <dgm:t>
        <a:bodyPr/>
        <a:lstStyle/>
        <a:p>
          <a:endParaRPr lang="en-GB"/>
        </a:p>
      </dgm:t>
    </dgm:pt>
    <dgm:pt modelId="{1F094C47-2F9F-4532-BBA0-553F33C66688}" type="pres">
      <dgm:prSet presAssocID="{38CCE728-CE74-4E38-ABFA-1EB2FEF1ABC5}" presName="node" presStyleLbl="node1" presStyleIdx="42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8B00039-7B7F-4C5E-B09E-EB7F7B477686}" type="pres">
      <dgm:prSet presAssocID="{9CB49EAF-DCBF-4086-8A4C-13451D7962F8}" presName="sibTrans" presStyleLbl="sibTrans2D1" presStyleIdx="42" presStyleCnt="57" custScaleX="90909" custScaleY="90909"/>
      <dgm:spPr/>
      <dgm:t>
        <a:bodyPr/>
        <a:lstStyle/>
        <a:p>
          <a:endParaRPr lang="en-GB"/>
        </a:p>
      </dgm:t>
    </dgm:pt>
    <dgm:pt modelId="{CA842D2D-89A5-40F0-AD7A-2E34A72716F1}" type="pres">
      <dgm:prSet presAssocID="{9CB49EAF-DCBF-4086-8A4C-13451D7962F8}" presName="connectorText" presStyleLbl="sibTrans2D1" presStyleIdx="42" presStyleCnt="57"/>
      <dgm:spPr/>
      <dgm:t>
        <a:bodyPr/>
        <a:lstStyle/>
        <a:p>
          <a:endParaRPr lang="en-GB"/>
        </a:p>
      </dgm:t>
    </dgm:pt>
    <dgm:pt modelId="{A9DDF300-226C-456F-97F1-A6FF47895B4A}" type="pres">
      <dgm:prSet presAssocID="{67E6506D-7576-4326-BA48-F89A6CEC6394}" presName="node" presStyleLbl="node1" presStyleIdx="43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DACC926-5227-48A6-9BDB-2FA13224DE9A}" type="pres">
      <dgm:prSet presAssocID="{B6950D35-116C-4E8C-9146-A79812C5FB9B}" presName="sibTrans" presStyleLbl="sibTrans2D1" presStyleIdx="43" presStyleCnt="57" custScaleX="90909" custScaleY="90909"/>
      <dgm:spPr/>
      <dgm:t>
        <a:bodyPr/>
        <a:lstStyle/>
        <a:p>
          <a:endParaRPr lang="en-GB"/>
        </a:p>
      </dgm:t>
    </dgm:pt>
    <dgm:pt modelId="{6957A93F-15EB-4B0D-A732-DF51C2B5BE1A}" type="pres">
      <dgm:prSet presAssocID="{B6950D35-116C-4E8C-9146-A79812C5FB9B}" presName="connectorText" presStyleLbl="sibTrans2D1" presStyleIdx="43" presStyleCnt="57"/>
      <dgm:spPr/>
      <dgm:t>
        <a:bodyPr/>
        <a:lstStyle/>
        <a:p>
          <a:endParaRPr lang="en-GB"/>
        </a:p>
      </dgm:t>
    </dgm:pt>
    <dgm:pt modelId="{0893E310-43F7-4517-92A9-1FA6F7A66326}" type="pres">
      <dgm:prSet presAssocID="{FDF527F6-8FA1-4187-B76D-EA1DE082BD41}" presName="node" presStyleLbl="node1" presStyleIdx="44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B8AF24-C6E9-4DAE-BF90-9846DE6C1499}" type="pres">
      <dgm:prSet presAssocID="{7491EBBB-7D6B-422D-B543-48AB5BAD7C7A}" presName="sibTrans" presStyleLbl="sibTrans2D1" presStyleIdx="44" presStyleCnt="57" custScaleX="90909" custScaleY="90909"/>
      <dgm:spPr/>
      <dgm:t>
        <a:bodyPr/>
        <a:lstStyle/>
        <a:p>
          <a:endParaRPr lang="en-GB"/>
        </a:p>
      </dgm:t>
    </dgm:pt>
    <dgm:pt modelId="{EA08B29F-A90A-48D9-AF58-168B59084AA8}" type="pres">
      <dgm:prSet presAssocID="{7491EBBB-7D6B-422D-B543-48AB5BAD7C7A}" presName="connectorText" presStyleLbl="sibTrans2D1" presStyleIdx="44" presStyleCnt="57"/>
      <dgm:spPr/>
      <dgm:t>
        <a:bodyPr/>
        <a:lstStyle/>
        <a:p>
          <a:endParaRPr lang="en-GB"/>
        </a:p>
      </dgm:t>
    </dgm:pt>
    <dgm:pt modelId="{0646FB35-056B-4022-823C-1F8E416C5095}" type="pres">
      <dgm:prSet presAssocID="{BD44F889-351E-4FA3-AF7D-AC8F0C1FFE61}" presName="node" presStyleLbl="node1" presStyleIdx="45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30264D-210B-462D-8034-E5F9A77A3582}" type="pres">
      <dgm:prSet presAssocID="{7FB8FE9C-564F-4A3F-9077-7DF848CEE8E7}" presName="sibTrans" presStyleLbl="sibTrans2D1" presStyleIdx="45" presStyleCnt="57" custScaleX="90909" custScaleY="90909"/>
      <dgm:spPr/>
      <dgm:t>
        <a:bodyPr/>
        <a:lstStyle/>
        <a:p>
          <a:endParaRPr lang="en-GB"/>
        </a:p>
      </dgm:t>
    </dgm:pt>
    <dgm:pt modelId="{A7E991FE-9B67-44C7-9665-0A935BF3AA6A}" type="pres">
      <dgm:prSet presAssocID="{7FB8FE9C-564F-4A3F-9077-7DF848CEE8E7}" presName="connectorText" presStyleLbl="sibTrans2D1" presStyleIdx="45" presStyleCnt="57"/>
      <dgm:spPr/>
      <dgm:t>
        <a:bodyPr/>
        <a:lstStyle/>
        <a:p>
          <a:endParaRPr lang="en-GB"/>
        </a:p>
      </dgm:t>
    </dgm:pt>
    <dgm:pt modelId="{6CDFDDEF-AAE0-47ED-B409-4029DFDA6602}" type="pres">
      <dgm:prSet presAssocID="{50C658E9-5FD9-46CC-9B75-6AE8FDCC4ADB}" presName="node" presStyleLbl="node1" presStyleIdx="46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8B984F-B9BD-4313-87E8-E5870B873498}" type="pres">
      <dgm:prSet presAssocID="{DD7B2979-DFB3-458A-AECA-4D3605893BDC}" presName="sibTrans" presStyleLbl="sibTrans2D1" presStyleIdx="46" presStyleCnt="57" custScaleX="90909" custScaleY="90909"/>
      <dgm:spPr/>
      <dgm:t>
        <a:bodyPr/>
        <a:lstStyle/>
        <a:p>
          <a:endParaRPr lang="en-GB"/>
        </a:p>
      </dgm:t>
    </dgm:pt>
    <dgm:pt modelId="{10C822D6-0687-403B-832D-0D5F6370F1A2}" type="pres">
      <dgm:prSet presAssocID="{DD7B2979-DFB3-458A-AECA-4D3605893BDC}" presName="connectorText" presStyleLbl="sibTrans2D1" presStyleIdx="46" presStyleCnt="57"/>
      <dgm:spPr/>
      <dgm:t>
        <a:bodyPr/>
        <a:lstStyle/>
        <a:p>
          <a:endParaRPr lang="en-GB"/>
        </a:p>
      </dgm:t>
    </dgm:pt>
    <dgm:pt modelId="{C1D60559-062D-4FD8-8494-9BCF9F85A754}" type="pres">
      <dgm:prSet presAssocID="{2FB23B76-7D2D-4A28-9CF1-18A0142D4B37}" presName="node" presStyleLbl="node1" presStyleIdx="47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7A9BB42-4812-4ADE-B2D4-A13FCFF00B2B}" type="pres">
      <dgm:prSet presAssocID="{2E718EDC-B4A6-40D0-B8B0-C849FAB31490}" presName="sibTrans" presStyleLbl="sibTrans2D1" presStyleIdx="47" presStyleCnt="57" custScaleX="90909" custScaleY="90909"/>
      <dgm:spPr/>
      <dgm:t>
        <a:bodyPr/>
        <a:lstStyle/>
        <a:p>
          <a:endParaRPr lang="en-GB"/>
        </a:p>
      </dgm:t>
    </dgm:pt>
    <dgm:pt modelId="{A0999CB3-EEBB-42C0-822D-E70F9573CD0F}" type="pres">
      <dgm:prSet presAssocID="{2E718EDC-B4A6-40D0-B8B0-C849FAB31490}" presName="connectorText" presStyleLbl="sibTrans2D1" presStyleIdx="47" presStyleCnt="57"/>
      <dgm:spPr/>
      <dgm:t>
        <a:bodyPr/>
        <a:lstStyle/>
        <a:p>
          <a:endParaRPr lang="en-GB"/>
        </a:p>
      </dgm:t>
    </dgm:pt>
    <dgm:pt modelId="{DFEBC862-F9AE-497D-B14C-4FB9DB477684}" type="pres">
      <dgm:prSet presAssocID="{862881CD-A538-4C8A-BC21-EC9D1CA5A9AC}" presName="node" presStyleLbl="node1" presStyleIdx="48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86B9AC-F7EC-4536-856F-412A32534E50}" type="pres">
      <dgm:prSet presAssocID="{5C7BA44B-ED4F-4A12-AEF9-A09CF417198D}" presName="sibTrans" presStyleLbl="sibTrans2D1" presStyleIdx="48" presStyleCnt="57" custScaleX="90909" custScaleY="90909"/>
      <dgm:spPr/>
      <dgm:t>
        <a:bodyPr/>
        <a:lstStyle/>
        <a:p>
          <a:endParaRPr lang="en-GB"/>
        </a:p>
      </dgm:t>
    </dgm:pt>
    <dgm:pt modelId="{EDCD8B49-9DEE-4E22-8566-85C864549CF8}" type="pres">
      <dgm:prSet presAssocID="{5C7BA44B-ED4F-4A12-AEF9-A09CF417198D}" presName="connectorText" presStyleLbl="sibTrans2D1" presStyleIdx="48" presStyleCnt="57"/>
      <dgm:spPr/>
      <dgm:t>
        <a:bodyPr/>
        <a:lstStyle/>
        <a:p>
          <a:endParaRPr lang="en-GB"/>
        </a:p>
      </dgm:t>
    </dgm:pt>
    <dgm:pt modelId="{E8EB3DC5-8C6C-4729-AE63-BDD182FE012B}" type="pres">
      <dgm:prSet presAssocID="{73DC9377-31E6-4430-AA32-0125BC83D7B6}" presName="node" presStyleLbl="node1" presStyleIdx="49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7C8D1D-02CE-4946-8172-2E45194F2EE5}" type="pres">
      <dgm:prSet presAssocID="{733C3870-9D9D-400D-92C0-56EF257D13F5}" presName="sibTrans" presStyleLbl="sibTrans2D1" presStyleIdx="49" presStyleCnt="57" custScaleX="90909" custScaleY="90909"/>
      <dgm:spPr/>
      <dgm:t>
        <a:bodyPr/>
        <a:lstStyle/>
        <a:p>
          <a:endParaRPr lang="en-GB"/>
        </a:p>
      </dgm:t>
    </dgm:pt>
    <dgm:pt modelId="{2BA2B50E-D389-4122-8C2C-68AAF36F1DB6}" type="pres">
      <dgm:prSet presAssocID="{733C3870-9D9D-400D-92C0-56EF257D13F5}" presName="connectorText" presStyleLbl="sibTrans2D1" presStyleIdx="49" presStyleCnt="57"/>
      <dgm:spPr/>
      <dgm:t>
        <a:bodyPr/>
        <a:lstStyle/>
        <a:p>
          <a:endParaRPr lang="en-GB"/>
        </a:p>
      </dgm:t>
    </dgm:pt>
    <dgm:pt modelId="{19144736-3038-409C-A978-05C076FD01FB}" type="pres">
      <dgm:prSet presAssocID="{190D1A5E-E378-4996-92B9-24EE2210473A}" presName="node" presStyleLbl="node1" presStyleIdx="50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676E855-9B16-4A21-A45A-BCA5A7311D18}" type="pres">
      <dgm:prSet presAssocID="{0F3739D2-9482-49CC-9FEA-C8AA39B2734B}" presName="sibTrans" presStyleLbl="sibTrans2D1" presStyleIdx="50" presStyleCnt="57" custScaleX="90909" custScaleY="90909"/>
      <dgm:spPr/>
      <dgm:t>
        <a:bodyPr/>
        <a:lstStyle/>
        <a:p>
          <a:endParaRPr lang="en-GB"/>
        </a:p>
      </dgm:t>
    </dgm:pt>
    <dgm:pt modelId="{02DB4B76-46D6-44D2-B8EB-074146C4C84E}" type="pres">
      <dgm:prSet presAssocID="{0F3739D2-9482-49CC-9FEA-C8AA39B2734B}" presName="connectorText" presStyleLbl="sibTrans2D1" presStyleIdx="50" presStyleCnt="57"/>
      <dgm:spPr/>
      <dgm:t>
        <a:bodyPr/>
        <a:lstStyle/>
        <a:p>
          <a:endParaRPr lang="en-GB"/>
        </a:p>
      </dgm:t>
    </dgm:pt>
    <dgm:pt modelId="{128A3DBA-F556-4EC9-8167-9E082F94394F}" type="pres">
      <dgm:prSet presAssocID="{CAA900CB-B6AF-4493-BB4D-72906DC188E5}" presName="node" presStyleLbl="node1" presStyleIdx="51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A23401-A20D-4E39-A8A3-CE5911B0F5D7}" type="pres">
      <dgm:prSet presAssocID="{C2C3F4FB-C039-43E6-9FDA-09F6524659F9}" presName="sibTrans" presStyleLbl="sibTrans2D1" presStyleIdx="51" presStyleCnt="57" custScaleX="90909" custScaleY="90909"/>
      <dgm:spPr/>
      <dgm:t>
        <a:bodyPr/>
        <a:lstStyle/>
        <a:p>
          <a:endParaRPr lang="en-GB"/>
        </a:p>
      </dgm:t>
    </dgm:pt>
    <dgm:pt modelId="{22571328-268C-4BB6-92BB-1C56CF5DCA80}" type="pres">
      <dgm:prSet presAssocID="{C2C3F4FB-C039-43E6-9FDA-09F6524659F9}" presName="connectorText" presStyleLbl="sibTrans2D1" presStyleIdx="51" presStyleCnt="57"/>
      <dgm:spPr/>
      <dgm:t>
        <a:bodyPr/>
        <a:lstStyle/>
        <a:p>
          <a:endParaRPr lang="en-GB"/>
        </a:p>
      </dgm:t>
    </dgm:pt>
    <dgm:pt modelId="{793F5D99-7668-40E2-BDF3-7D862FCA706D}" type="pres">
      <dgm:prSet presAssocID="{460D5B03-0D4D-4405-90CB-A6B07EF3D60B}" presName="node" presStyleLbl="node1" presStyleIdx="52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CD540F-7C57-48F3-A2F9-FB8F38D590F6}" type="pres">
      <dgm:prSet presAssocID="{95C46336-6B23-4E8E-AADF-EDB37D616F4A}" presName="sibTrans" presStyleLbl="sibTrans2D1" presStyleIdx="52" presStyleCnt="57" custScaleX="90909" custScaleY="90909"/>
      <dgm:spPr/>
      <dgm:t>
        <a:bodyPr/>
        <a:lstStyle/>
        <a:p>
          <a:endParaRPr lang="en-GB"/>
        </a:p>
      </dgm:t>
    </dgm:pt>
    <dgm:pt modelId="{BE9325C2-CF75-4F2B-A72C-9FDDA6F716A6}" type="pres">
      <dgm:prSet presAssocID="{95C46336-6B23-4E8E-AADF-EDB37D616F4A}" presName="connectorText" presStyleLbl="sibTrans2D1" presStyleIdx="52" presStyleCnt="57"/>
      <dgm:spPr/>
      <dgm:t>
        <a:bodyPr/>
        <a:lstStyle/>
        <a:p>
          <a:endParaRPr lang="en-GB"/>
        </a:p>
      </dgm:t>
    </dgm:pt>
    <dgm:pt modelId="{0AD9D467-6CD9-439F-900C-6AE265BC062A}" type="pres">
      <dgm:prSet presAssocID="{B115C155-5127-44F6-92A8-7A75EDF4F7A0}" presName="node" presStyleLbl="node1" presStyleIdx="53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897916C-DB8B-4A29-BC60-ADFB7A755928}" type="pres">
      <dgm:prSet presAssocID="{A6FA6074-5E4D-463E-87BA-336F3074EB85}" presName="sibTrans" presStyleLbl="sibTrans2D1" presStyleIdx="53" presStyleCnt="57" custScaleX="90909" custScaleY="90909"/>
      <dgm:spPr/>
      <dgm:t>
        <a:bodyPr/>
        <a:lstStyle/>
        <a:p>
          <a:endParaRPr lang="en-GB"/>
        </a:p>
      </dgm:t>
    </dgm:pt>
    <dgm:pt modelId="{4F018EEC-A3E9-419B-84BC-089A944AA381}" type="pres">
      <dgm:prSet presAssocID="{A6FA6074-5E4D-463E-87BA-336F3074EB85}" presName="connectorText" presStyleLbl="sibTrans2D1" presStyleIdx="53" presStyleCnt="57"/>
      <dgm:spPr/>
      <dgm:t>
        <a:bodyPr/>
        <a:lstStyle/>
        <a:p>
          <a:endParaRPr lang="en-GB"/>
        </a:p>
      </dgm:t>
    </dgm:pt>
    <dgm:pt modelId="{119912BC-9D5C-4F9F-A18A-ACDD1DB550CC}" type="pres">
      <dgm:prSet presAssocID="{5F0E0657-D41A-40F7-A68A-291A9BE41E02}" presName="node" presStyleLbl="node1" presStyleIdx="54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B82B71-7F1E-4CF8-8C49-4D16824A4403}" type="pres">
      <dgm:prSet presAssocID="{E9CE0D31-B515-41E4-809D-0CDC19F3C183}" presName="sibTrans" presStyleLbl="sibTrans2D1" presStyleIdx="54" presStyleCnt="57" custScaleX="90909" custScaleY="90909"/>
      <dgm:spPr/>
      <dgm:t>
        <a:bodyPr/>
        <a:lstStyle/>
        <a:p>
          <a:endParaRPr lang="en-GB"/>
        </a:p>
      </dgm:t>
    </dgm:pt>
    <dgm:pt modelId="{99C6831E-F1ED-4F52-BD2B-D763030A6103}" type="pres">
      <dgm:prSet presAssocID="{E9CE0D31-B515-41E4-809D-0CDC19F3C183}" presName="connectorText" presStyleLbl="sibTrans2D1" presStyleIdx="54" presStyleCnt="57"/>
      <dgm:spPr/>
      <dgm:t>
        <a:bodyPr/>
        <a:lstStyle/>
        <a:p>
          <a:endParaRPr lang="en-GB"/>
        </a:p>
      </dgm:t>
    </dgm:pt>
    <dgm:pt modelId="{16872D96-2163-4962-971E-37406B5197C3}" type="pres">
      <dgm:prSet presAssocID="{0DC48E26-6B73-47C9-A0DC-0BBF10E2AB3F}" presName="node" presStyleLbl="node1" presStyleIdx="55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1E8EFC-E3BB-4E2F-AED8-2198F8ABCB4E}" type="pres">
      <dgm:prSet presAssocID="{C02D2CFF-B973-4D7C-9163-F9954D653A99}" presName="sibTrans" presStyleLbl="sibTrans2D1" presStyleIdx="55" presStyleCnt="57" custScaleX="90909" custScaleY="90909"/>
      <dgm:spPr/>
      <dgm:t>
        <a:bodyPr/>
        <a:lstStyle/>
        <a:p>
          <a:endParaRPr lang="en-GB"/>
        </a:p>
      </dgm:t>
    </dgm:pt>
    <dgm:pt modelId="{1D8C078C-CC7D-4388-811D-71AF2963749B}" type="pres">
      <dgm:prSet presAssocID="{C02D2CFF-B973-4D7C-9163-F9954D653A99}" presName="connectorText" presStyleLbl="sibTrans2D1" presStyleIdx="55" presStyleCnt="57"/>
      <dgm:spPr/>
      <dgm:t>
        <a:bodyPr/>
        <a:lstStyle/>
        <a:p>
          <a:endParaRPr lang="en-GB"/>
        </a:p>
      </dgm:t>
    </dgm:pt>
    <dgm:pt modelId="{CC2E5CBF-F81E-4177-B6DB-BBC82044BCC0}" type="pres">
      <dgm:prSet presAssocID="{E4379A05-2D8F-4558-899F-9C31F6B59962}" presName="node" presStyleLbl="node1" presStyleIdx="56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76CEFD4-71DB-45C2-9046-95D260946125}" type="pres">
      <dgm:prSet presAssocID="{DC329744-7441-4238-AB12-D63E83224C5F}" presName="sibTrans" presStyleLbl="sibTrans2D1" presStyleIdx="56" presStyleCnt="57" custScaleX="90909" custScaleY="90909"/>
      <dgm:spPr/>
      <dgm:t>
        <a:bodyPr/>
        <a:lstStyle/>
        <a:p>
          <a:endParaRPr lang="en-GB"/>
        </a:p>
      </dgm:t>
    </dgm:pt>
    <dgm:pt modelId="{1BFCACFE-39C1-4042-8000-8E09BACF3DC0}" type="pres">
      <dgm:prSet presAssocID="{DC329744-7441-4238-AB12-D63E83224C5F}" presName="connectorText" presStyleLbl="sibTrans2D1" presStyleIdx="56" presStyleCnt="57"/>
      <dgm:spPr/>
      <dgm:t>
        <a:bodyPr/>
        <a:lstStyle/>
        <a:p>
          <a:endParaRPr lang="en-GB"/>
        </a:p>
      </dgm:t>
    </dgm:pt>
  </dgm:ptLst>
  <dgm:cxnLst>
    <dgm:cxn modelId="{CC8B0D73-09EC-469E-B747-0D3A9DA0E9F7}" srcId="{B4D6226C-0E9C-4446-B10B-089B0CBA69EF}" destId="{610B33A0-FDBA-43E0-A81E-C5795BA0CE57}" srcOrd="21" destOrd="0" parTransId="{E69E1851-FEC1-4B08-B9D5-918E23CC38FD}" sibTransId="{402F7149-5E38-4E39-958B-2B52520F427C}"/>
    <dgm:cxn modelId="{AED33693-193D-4525-8310-5CC5A96B0983}" type="presOf" srcId="{7491EBBB-7D6B-422D-B543-48AB5BAD7C7A}" destId="{63B8AF24-C6E9-4DAE-BF90-9846DE6C1499}" srcOrd="0" destOrd="0" presId="urn:microsoft.com/office/officeart/2005/8/layout/cycle2"/>
    <dgm:cxn modelId="{88E50BA2-E7FD-4F63-80C8-9000E5C5C653}" srcId="{B4D6226C-0E9C-4446-B10B-089B0CBA69EF}" destId="{7D11B310-D2F5-4567-8AE6-5B87B49354B6}" srcOrd="35" destOrd="0" parTransId="{369C8240-45FB-4763-9877-BC4E85A4BE52}" sibTransId="{7389DE4E-F135-49FC-A601-2B8ED2885B5C}"/>
    <dgm:cxn modelId="{36A0CC04-C63A-42D1-A15C-9F43340E18DA}" type="presOf" srcId="{5413246D-0B36-41AD-BC82-0E85F3D2B0A7}" destId="{A0A7F6E3-E3A5-4FB8-AC05-CFF3F38A2884}" srcOrd="0" destOrd="0" presId="urn:microsoft.com/office/officeart/2005/8/layout/cycle2"/>
    <dgm:cxn modelId="{530F1378-2211-4C53-9231-5B492061924F}" type="presOf" srcId="{FDF527F6-8FA1-4187-B76D-EA1DE082BD41}" destId="{0893E310-43F7-4517-92A9-1FA6F7A66326}" srcOrd="0" destOrd="0" presId="urn:microsoft.com/office/officeart/2005/8/layout/cycle2"/>
    <dgm:cxn modelId="{0D5FDEFD-D2B3-4103-B84C-DB5A5C6C3CC4}" type="presOf" srcId="{5C7BA44B-ED4F-4A12-AEF9-A09CF417198D}" destId="{EDCD8B49-9DEE-4E22-8566-85C864549CF8}" srcOrd="1" destOrd="0" presId="urn:microsoft.com/office/officeart/2005/8/layout/cycle2"/>
    <dgm:cxn modelId="{44DA27BA-27DB-49B8-BC69-D954680DE0F4}" srcId="{B4D6226C-0E9C-4446-B10B-089B0CBA69EF}" destId="{BAE1B012-56AB-4BF4-BD63-9683D78FEDE8}" srcOrd="32" destOrd="0" parTransId="{46833959-3694-4FBD-B2B3-C1D7CEA55D72}" sibTransId="{680F69A0-F988-4210-88FA-F4759217B6BC}"/>
    <dgm:cxn modelId="{3AD001BF-A49F-4164-8C52-AD8A6FDC81B8}" type="presOf" srcId="{0334FAAE-72EA-4510-9E14-35F31F266E36}" destId="{CC1768DF-6C6E-487D-A0C9-09A005E3C798}" srcOrd="1" destOrd="0" presId="urn:microsoft.com/office/officeart/2005/8/layout/cycle2"/>
    <dgm:cxn modelId="{2F570257-D395-416A-86AC-78C442E63D98}" type="presOf" srcId="{97319C64-2EF7-4BFD-9773-A0BCAB9268F2}" destId="{1AA69D2E-9F86-4F9B-A13D-202E97F22510}" srcOrd="1" destOrd="0" presId="urn:microsoft.com/office/officeart/2005/8/layout/cycle2"/>
    <dgm:cxn modelId="{BB5A1A45-8F45-4D15-8D24-15676542B57A}" srcId="{B4D6226C-0E9C-4446-B10B-089B0CBA69EF}" destId="{E7E98015-6310-40C0-A20A-5F8E0F5F38B8}" srcOrd="7" destOrd="0" parTransId="{E81A7C4D-0370-4D8C-B5BC-398CE14CEA18}" sibTransId="{D528184D-A2C1-4026-A35A-2381ED727155}"/>
    <dgm:cxn modelId="{CA71E0D5-61E0-42F3-B2B0-64DB40FAFF34}" type="presOf" srcId="{88C80CC6-AE53-4FAD-99B2-00866BCC11E1}" destId="{B5885C57-8335-463F-9FD5-F4E9E6059986}" srcOrd="1" destOrd="0" presId="urn:microsoft.com/office/officeart/2005/8/layout/cycle2"/>
    <dgm:cxn modelId="{8C55DDB2-B970-4162-BD5A-FB1C31A709D4}" srcId="{B4D6226C-0E9C-4446-B10B-089B0CBA69EF}" destId="{FDF527F6-8FA1-4187-B76D-EA1DE082BD41}" srcOrd="44" destOrd="0" parTransId="{7A1244F2-B6F5-4A7D-A103-EB6A7FD1EF57}" sibTransId="{7491EBBB-7D6B-422D-B543-48AB5BAD7C7A}"/>
    <dgm:cxn modelId="{75FE1829-7FCA-48D6-B865-AC8CACAE90E2}" type="presOf" srcId="{7D11B310-D2F5-4567-8AE6-5B87B49354B6}" destId="{68740997-F23A-422E-8215-95620EC67F9A}" srcOrd="0" destOrd="0" presId="urn:microsoft.com/office/officeart/2005/8/layout/cycle2"/>
    <dgm:cxn modelId="{37A717FA-7E27-48D6-A849-CE8D244A8425}" type="presOf" srcId="{E56CB49F-F880-4F79-97F4-B0305BBBB199}" destId="{D838C1E2-E1EB-403A-9364-B5EDB47E2680}" srcOrd="0" destOrd="0" presId="urn:microsoft.com/office/officeart/2005/8/layout/cycle2"/>
    <dgm:cxn modelId="{23CEE3D9-1F65-4926-81A5-ADA6B0CFC4CF}" type="presOf" srcId="{A70D084C-1E40-4C46-BF70-A7197DCF840C}" destId="{37AAC6F6-4284-43F0-A637-AA4770436CD7}" srcOrd="1" destOrd="0" presId="urn:microsoft.com/office/officeart/2005/8/layout/cycle2"/>
    <dgm:cxn modelId="{7A96D4A7-A319-4A23-99D7-FE14AD0295AF}" type="presOf" srcId="{7491EBBB-7D6B-422D-B543-48AB5BAD7C7A}" destId="{EA08B29F-A90A-48D9-AF58-168B59084AA8}" srcOrd="1" destOrd="0" presId="urn:microsoft.com/office/officeart/2005/8/layout/cycle2"/>
    <dgm:cxn modelId="{7A89D4C3-B191-47EA-87BC-6DD4EA3DC9B5}" srcId="{B4D6226C-0E9C-4446-B10B-089B0CBA69EF}" destId="{722EF634-7F9A-4921-A171-A67064918FDC}" srcOrd="33" destOrd="0" parTransId="{CC6A0C49-3DE8-437E-82CD-5E1834222258}" sibTransId="{E56CB49F-F880-4F79-97F4-B0305BBBB199}"/>
    <dgm:cxn modelId="{3FF9A4AF-5E30-451D-ABED-4F60AE516BEE}" srcId="{B4D6226C-0E9C-4446-B10B-089B0CBA69EF}" destId="{0C68BB15-0E08-48E6-9E29-FC2F0EE4CF1D}" srcOrd="5" destOrd="0" parTransId="{31CE0030-5972-46C3-BA20-8B9031257571}" sibTransId="{F34F0D1C-CBCD-4482-B0C9-6BE63495829B}"/>
    <dgm:cxn modelId="{A3226F6E-A7D6-4CAF-B7DC-77E16A373567}" type="presOf" srcId="{7FB8FE9C-564F-4A3F-9077-7DF848CEE8E7}" destId="{C530264D-210B-462D-8034-E5F9A77A3582}" srcOrd="0" destOrd="0" presId="urn:microsoft.com/office/officeart/2005/8/layout/cycle2"/>
    <dgm:cxn modelId="{3F0EC819-E9E9-45ED-8B02-168CA80518CD}" type="presOf" srcId="{5C7BA44B-ED4F-4A12-AEF9-A09CF417198D}" destId="{9F86B9AC-F7EC-4536-856F-412A32534E50}" srcOrd="0" destOrd="0" presId="urn:microsoft.com/office/officeart/2005/8/layout/cycle2"/>
    <dgm:cxn modelId="{DF0E336B-4C18-4EE2-92D8-A6C16A6B1805}" type="presOf" srcId="{700A5096-8261-4487-8CE5-7191EDBA037C}" destId="{49C86A15-291F-454B-B5E4-208A33209EFE}" srcOrd="1" destOrd="0" presId="urn:microsoft.com/office/officeart/2005/8/layout/cycle2"/>
    <dgm:cxn modelId="{B0CA602B-C33B-420E-9E44-DB3A56E1B0AC}" type="presOf" srcId="{EE50B6EE-B0C8-47F8-8649-EDC2E770ADB7}" destId="{E741A7B3-A4A8-45DF-BC5E-A04F43ABFB55}" srcOrd="1" destOrd="0" presId="urn:microsoft.com/office/officeart/2005/8/layout/cycle2"/>
    <dgm:cxn modelId="{53A3B6FD-5D8E-48ED-B21B-44AA307DDD6E}" srcId="{B4D6226C-0E9C-4446-B10B-089B0CBA69EF}" destId="{38CCE728-CE74-4E38-ABFA-1EB2FEF1ABC5}" srcOrd="42" destOrd="0" parTransId="{EF193DD6-AAD6-4CFD-8A5A-CFF19C085AEA}" sibTransId="{9CB49EAF-DCBF-4086-8A4C-13451D7962F8}"/>
    <dgm:cxn modelId="{8BE88D40-F13B-4B09-B029-2D32BD8464B1}" type="presOf" srcId="{4B6B7580-3E54-4922-A746-04AA2A7A42F7}" destId="{8DE5CA29-60A1-48EA-B121-2DA65AB3D2E4}" srcOrd="0" destOrd="0" presId="urn:microsoft.com/office/officeart/2005/8/layout/cycle2"/>
    <dgm:cxn modelId="{3D6A12EF-D64A-475C-AD2E-9E97F35B7148}" srcId="{B4D6226C-0E9C-4446-B10B-089B0CBA69EF}" destId="{190D1A5E-E378-4996-92B9-24EE2210473A}" srcOrd="50" destOrd="0" parTransId="{5400F374-3C5D-4F7F-8E0F-1DE2B2ED2AB1}" sibTransId="{0F3739D2-9482-49CC-9FEA-C8AA39B2734B}"/>
    <dgm:cxn modelId="{FC737AE7-386D-4D2B-8C36-140AF3475509}" type="presOf" srcId="{50C658E9-5FD9-46CC-9B75-6AE8FDCC4ADB}" destId="{6CDFDDEF-AAE0-47ED-B409-4029DFDA6602}" srcOrd="0" destOrd="0" presId="urn:microsoft.com/office/officeart/2005/8/layout/cycle2"/>
    <dgm:cxn modelId="{85190271-601B-4A2E-8908-CE7EF86DBFF4}" srcId="{B4D6226C-0E9C-4446-B10B-089B0CBA69EF}" destId="{B115C155-5127-44F6-92A8-7A75EDF4F7A0}" srcOrd="53" destOrd="0" parTransId="{05FE0ABA-3562-4293-A048-C9B49F4C2EF8}" sibTransId="{A6FA6074-5E4D-463E-87BA-336F3074EB85}"/>
    <dgm:cxn modelId="{AB5DF666-BD83-4F9E-9387-E7AF5A205109}" type="presOf" srcId="{733C3870-9D9D-400D-92C0-56EF257D13F5}" destId="{807C8D1D-02CE-4946-8172-2E45194F2EE5}" srcOrd="0" destOrd="0" presId="urn:microsoft.com/office/officeart/2005/8/layout/cycle2"/>
    <dgm:cxn modelId="{D1BAFFB7-7061-4837-9793-476A27D094FA}" srcId="{B4D6226C-0E9C-4446-B10B-089B0CBA69EF}" destId="{0DC48E26-6B73-47C9-A0DC-0BBF10E2AB3F}" srcOrd="55" destOrd="0" parTransId="{F277BF42-167A-4D07-BCC0-AC6A5913CAE4}" sibTransId="{C02D2CFF-B973-4D7C-9163-F9954D653A99}"/>
    <dgm:cxn modelId="{5273D5EE-3BA1-4F1D-9737-B17B82CA4F70}" srcId="{B4D6226C-0E9C-4446-B10B-089B0CBA69EF}" destId="{299925D1-087B-43E1-95AA-0E972828CFF8}" srcOrd="36" destOrd="0" parTransId="{4907FBC1-6D23-427C-8ABD-A7883D6F5AD0}" sibTransId="{8349F247-AE09-417E-9840-8F48742C28DB}"/>
    <dgm:cxn modelId="{2929295E-A94D-438A-BEB3-1AE187F30F6B}" type="presOf" srcId="{5B6C0962-0E10-47D1-AF22-E1A9B8B7914F}" destId="{B2CF7B85-328F-4BDF-B627-D658C5BC0857}" srcOrd="1" destOrd="0" presId="urn:microsoft.com/office/officeart/2005/8/layout/cycle2"/>
    <dgm:cxn modelId="{38063F94-2FE7-453C-BC3A-D54705241C7E}" type="presOf" srcId="{C2C3F4FB-C039-43E6-9FDA-09F6524659F9}" destId="{22571328-268C-4BB6-92BB-1C56CF5DCA80}" srcOrd="1" destOrd="0" presId="urn:microsoft.com/office/officeart/2005/8/layout/cycle2"/>
    <dgm:cxn modelId="{761B4BBE-E83E-4883-8A86-0E779AC6F289}" srcId="{B4D6226C-0E9C-4446-B10B-089B0CBA69EF}" destId="{50C658E9-5FD9-46CC-9B75-6AE8FDCC4ADB}" srcOrd="46" destOrd="0" parTransId="{A393504D-C5B1-46B0-B447-DED0211DCCC4}" sibTransId="{DD7B2979-DFB3-458A-AECA-4D3605893BDC}"/>
    <dgm:cxn modelId="{500EEF57-6510-4B15-8088-35EF044064F6}" type="presOf" srcId="{0DC48E26-6B73-47C9-A0DC-0BBF10E2AB3F}" destId="{16872D96-2163-4962-971E-37406B5197C3}" srcOrd="0" destOrd="0" presId="urn:microsoft.com/office/officeart/2005/8/layout/cycle2"/>
    <dgm:cxn modelId="{3F3AA486-50E3-4CA4-98A3-E252357D2A5D}" type="presOf" srcId="{6CB48E0C-8D11-4032-B81E-CA9669FFC550}" destId="{F90BD80B-9F3A-4ECD-8830-CF141CF4BAE3}" srcOrd="0" destOrd="0" presId="urn:microsoft.com/office/officeart/2005/8/layout/cycle2"/>
    <dgm:cxn modelId="{19A1E64E-4D97-427D-92B4-7E68F58B701A}" type="presOf" srcId="{EE50B6EE-B0C8-47F8-8649-EDC2E770ADB7}" destId="{A6156F77-3AF3-422C-9085-55A1C6F96A9D}" srcOrd="0" destOrd="0" presId="urn:microsoft.com/office/officeart/2005/8/layout/cycle2"/>
    <dgm:cxn modelId="{AD13DD36-706B-41C5-B3E9-994D64C10930}" type="presOf" srcId="{733C3870-9D9D-400D-92C0-56EF257D13F5}" destId="{2BA2B50E-D389-4122-8C2C-68AAF36F1DB6}" srcOrd="1" destOrd="0" presId="urn:microsoft.com/office/officeart/2005/8/layout/cycle2"/>
    <dgm:cxn modelId="{5FB2EADD-4999-408B-9F1D-F6E41C9F5AC3}" type="presOf" srcId="{2B90A115-EC2D-4BE6-9BC3-6C05886C17CE}" destId="{DDC569A2-FE68-40B7-A910-8318E3D1B33C}" srcOrd="0" destOrd="0" presId="urn:microsoft.com/office/officeart/2005/8/layout/cycle2"/>
    <dgm:cxn modelId="{F109B445-7191-40E8-A06B-6E3B16AA0BB2}" type="presOf" srcId="{ED7EB8A1-4849-40DA-9315-5EC0CBB0EEB9}" destId="{3A8EDF4F-47D9-4B5E-9E7A-5ACEC1E68BC6}" srcOrd="0" destOrd="0" presId="urn:microsoft.com/office/officeart/2005/8/layout/cycle2"/>
    <dgm:cxn modelId="{80A05539-700F-4B7A-AFA3-3C0FE27F24D1}" type="presOf" srcId="{73DC9377-31E6-4430-AA32-0125BC83D7B6}" destId="{E8EB3DC5-8C6C-4729-AE63-BDD182FE012B}" srcOrd="0" destOrd="0" presId="urn:microsoft.com/office/officeart/2005/8/layout/cycle2"/>
    <dgm:cxn modelId="{D4AB26EF-255D-4EBB-8932-AC8B6D7A18B5}" type="presOf" srcId="{16278C2C-6AE2-4EF7-8D21-9D19CB308BBF}" destId="{B8B6D1F5-91E9-4633-8E7F-74E2C0F19EA6}" srcOrd="1" destOrd="0" presId="urn:microsoft.com/office/officeart/2005/8/layout/cycle2"/>
    <dgm:cxn modelId="{AF52F876-A771-43AC-A3A4-AC446EABAE7C}" type="presOf" srcId="{650E1934-3317-4758-8EB2-C3ADDC7625CC}" destId="{05A03B96-E4E9-457C-9E3D-DC24F09BCCCE}" srcOrd="0" destOrd="0" presId="urn:microsoft.com/office/officeart/2005/8/layout/cycle2"/>
    <dgm:cxn modelId="{F6C7047D-48A1-458B-B7BD-0B144AA784E6}" type="presOf" srcId="{D9BF8DC6-ACE2-49D5-A4AF-2CD9F5B32722}" destId="{D8BCDB4A-FE91-446F-8D15-8D9B5191E650}" srcOrd="1" destOrd="0" presId="urn:microsoft.com/office/officeart/2005/8/layout/cycle2"/>
    <dgm:cxn modelId="{CAD6EB21-495B-4E43-A008-FA883D2E4F3A}" type="presOf" srcId="{B6950D35-116C-4E8C-9146-A79812C5FB9B}" destId="{0DACC926-5227-48A6-9BDB-2FA13224DE9A}" srcOrd="0" destOrd="0" presId="urn:microsoft.com/office/officeart/2005/8/layout/cycle2"/>
    <dgm:cxn modelId="{4444A4EF-7778-4A36-9EFF-B34E3FB07035}" type="presOf" srcId="{D528184D-A2C1-4026-A35A-2381ED727155}" destId="{4D8340B9-58A5-44C0-A700-8CBBECE4E9DE}" srcOrd="1" destOrd="0" presId="urn:microsoft.com/office/officeart/2005/8/layout/cycle2"/>
    <dgm:cxn modelId="{DA07D841-D604-4FD7-B66E-5E903F59450E}" srcId="{B4D6226C-0E9C-4446-B10B-089B0CBA69EF}" destId="{5F0E0657-D41A-40F7-A68A-291A9BE41E02}" srcOrd="54" destOrd="0" parTransId="{8A6D8EBA-68C8-4CE9-807D-EABAED73712F}" sibTransId="{E9CE0D31-B515-41E4-809D-0CDC19F3C183}"/>
    <dgm:cxn modelId="{2304CB2C-CF1B-4F4E-B289-CE79784B2CA9}" type="presOf" srcId="{BAE1B012-56AB-4BF4-BD63-9683D78FEDE8}" destId="{D699E8AF-C412-4C33-9724-3E8242A83139}" srcOrd="0" destOrd="0" presId="urn:microsoft.com/office/officeart/2005/8/layout/cycle2"/>
    <dgm:cxn modelId="{8E7EA7F0-4183-41AD-9329-F641AFC56277}" type="presOf" srcId="{8A0573C2-7769-496E-9F54-D97907F58480}" destId="{28FE9197-F0A2-4E27-8144-177199267D62}" srcOrd="0" destOrd="0" presId="urn:microsoft.com/office/officeart/2005/8/layout/cycle2"/>
    <dgm:cxn modelId="{146A7A4E-B261-4736-9877-EF4DE23668DF}" type="presOf" srcId="{0C68BB15-0E08-48E6-9E29-FC2F0EE4CF1D}" destId="{2A891259-A708-4608-9AEC-D6689BE2E39B}" srcOrd="0" destOrd="0" presId="urn:microsoft.com/office/officeart/2005/8/layout/cycle2"/>
    <dgm:cxn modelId="{7B7D3192-77DB-40B5-8C1C-DE70E58EADB1}" type="presOf" srcId="{5F0E0657-D41A-40F7-A68A-291A9BE41E02}" destId="{119912BC-9D5C-4F9F-A18A-ACDD1DB550CC}" srcOrd="0" destOrd="0" presId="urn:microsoft.com/office/officeart/2005/8/layout/cycle2"/>
    <dgm:cxn modelId="{C8E7FB6E-7AD4-4D39-A41B-DEA9DD963638}" type="presOf" srcId="{610B33A0-FDBA-43E0-A81E-C5795BA0CE57}" destId="{B72284A3-4C73-49A4-864F-5EC4ABC04D59}" srcOrd="0" destOrd="0" presId="urn:microsoft.com/office/officeart/2005/8/layout/cycle2"/>
    <dgm:cxn modelId="{7C326255-12F4-45C1-BF57-B360369F43FC}" srcId="{B4D6226C-0E9C-4446-B10B-089B0CBA69EF}" destId="{59F0C8AA-3E84-4A05-8C24-A27E954CD924}" srcOrd="23" destOrd="0" parTransId="{3289236B-E279-48BC-87CA-A823EF00F286}" sibTransId="{5C367F75-B445-4632-8B30-F4F1D57C039E}"/>
    <dgm:cxn modelId="{4C7D8B45-53BC-4BF6-87EB-5929365E58F3}" type="presOf" srcId="{8A0573C2-7769-496E-9F54-D97907F58480}" destId="{A5BEA809-F904-4AE6-97BA-054C6B87A35D}" srcOrd="1" destOrd="0" presId="urn:microsoft.com/office/officeart/2005/8/layout/cycle2"/>
    <dgm:cxn modelId="{E0D4A8EB-A128-4E0E-9E1C-D21BC055EB00}" type="presOf" srcId="{190D1A5E-E378-4996-92B9-24EE2210473A}" destId="{19144736-3038-409C-A978-05C076FD01FB}" srcOrd="0" destOrd="0" presId="urn:microsoft.com/office/officeart/2005/8/layout/cycle2"/>
    <dgm:cxn modelId="{7907E5ED-7655-44D7-817E-C09B792CEDFB}" srcId="{B4D6226C-0E9C-4446-B10B-089B0CBA69EF}" destId="{01AB7A8C-AC91-4405-AC05-78B5AD180357}" srcOrd="40" destOrd="0" parTransId="{B3C7EDC5-7E69-4288-A8A1-71FBA9715FC5}" sibTransId="{ED7EB8A1-4849-40DA-9315-5EC0CBB0EEB9}"/>
    <dgm:cxn modelId="{D7F152A4-2E59-47F3-892B-3E6892AC1E14}" type="presOf" srcId="{E769CD18-1C73-4CC0-AA9B-83F546631D6B}" destId="{CAB54BA3-1E5A-4FBA-B76F-2694D04F9C57}" srcOrd="0" destOrd="0" presId="urn:microsoft.com/office/officeart/2005/8/layout/cycle2"/>
    <dgm:cxn modelId="{40A9AC6C-6989-40C5-B12F-2E02AAE87513}" type="presOf" srcId="{7389DE4E-F135-49FC-A601-2B8ED2885B5C}" destId="{5FE010E2-5F68-4FFB-B49D-D5DEB69E5E79}" srcOrd="1" destOrd="0" presId="urn:microsoft.com/office/officeart/2005/8/layout/cycle2"/>
    <dgm:cxn modelId="{083700FC-77E3-431D-85CA-364D2917DCAE}" srcId="{B4D6226C-0E9C-4446-B10B-089B0CBA69EF}" destId="{EF8EE735-4D61-4DB2-915B-E3137E2B5B03}" srcOrd="39" destOrd="0" parTransId="{CF501385-78BC-4EAC-AA22-B2E674692F71}" sibTransId="{CE954B60-78A5-4725-9196-7B7916E76B8E}"/>
    <dgm:cxn modelId="{7DC4AB4E-69C3-4889-87F6-EAAFFBE8EE92}" type="presOf" srcId="{074FC7F5-07B9-4560-8DA6-7BDCB2904131}" destId="{7E61FEBF-DEB2-4743-80AB-0A0E100D4826}" srcOrd="0" destOrd="0" presId="urn:microsoft.com/office/officeart/2005/8/layout/cycle2"/>
    <dgm:cxn modelId="{AE6BAAA3-3ABC-4309-9616-78A264AC8E9A}" type="presOf" srcId="{0B70942A-C84E-4D84-A356-608C3CCBF4A5}" destId="{4EEE0F17-037E-4441-AAFD-6BABABB7CFA9}" srcOrd="0" destOrd="0" presId="urn:microsoft.com/office/officeart/2005/8/layout/cycle2"/>
    <dgm:cxn modelId="{8F9296CB-BB73-493E-983E-4068DC79CAF3}" type="presOf" srcId="{A70D084C-1E40-4C46-BF70-A7197DCF840C}" destId="{E734B710-6941-41F8-BA2A-21EAB5537E4B}" srcOrd="0" destOrd="0" presId="urn:microsoft.com/office/officeart/2005/8/layout/cycle2"/>
    <dgm:cxn modelId="{B114A956-B1C7-407D-BA3D-8B0D01FFE8EB}" srcId="{B4D6226C-0E9C-4446-B10B-089B0CBA69EF}" destId="{4544582B-7E50-4336-852F-2612B50ED1DC}" srcOrd="37" destOrd="0" parTransId="{C5110BFB-1C31-42BA-968B-FF6DCF48512D}" sibTransId="{0334FAAE-72EA-4510-9E14-35F31F266E36}"/>
    <dgm:cxn modelId="{86492A13-597D-4213-8827-01A73CF35C77}" type="presOf" srcId="{5B6C0962-0E10-47D1-AF22-E1A9B8B7914F}" destId="{C20121D7-F16D-484A-9343-9740493D80F4}" srcOrd="0" destOrd="0" presId="urn:microsoft.com/office/officeart/2005/8/layout/cycle2"/>
    <dgm:cxn modelId="{CABF7748-7083-4CD3-8659-9ABC29FA429A}" srcId="{B4D6226C-0E9C-4446-B10B-089B0CBA69EF}" destId="{C603D07F-4F94-40B3-96CF-38147F05E05C}" srcOrd="30" destOrd="0" parTransId="{50BB70FD-C565-4EC1-B408-89995CD4FE69}" sibTransId="{4765E60F-3332-40CE-8BEA-905E428A340A}"/>
    <dgm:cxn modelId="{244CA9C7-29F9-419E-9EE8-26CEE53F9DFE}" type="presOf" srcId="{4765E60F-3332-40CE-8BEA-905E428A340A}" destId="{44E87ED1-F95B-4463-A653-B0727F9C3CC7}" srcOrd="0" destOrd="0" presId="urn:microsoft.com/office/officeart/2005/8/layout/cycle2"/>
    <dgm:cxn modelId="{FC45EF7F-0D50-4A1E-B5DA-EF0ED362BE4B}" type="presOf" srcId="{0334FAAE-72EA-4510-9E14-35F31F266E36}" destId="{D18489DA-1E9A-42A2-A8DB-CE4A192438AA}" srcOrd="0" destOrd="0" presId="urn:microsoft.com/office/officeart/2005/8/layout/cycle2"/>
    <dgm:cxn modelId="{AF835B47-1DAD-46CF-9303-04F4A29AC7D5}" type="presOf" srcId="{5661470F-265E-48A1-ADC6-2AA6B13BCA99}" destId="{F65E270E-5F64-46F8-B60B-341C538CB5BC}" srcOrd="0" destOrd="0" presId="urn:microsoft.com/office/officeart/2005/8/layout/cycle2"/>
    <dgm:cxn modelId="{885E1B90-103B-4EA7-967A-DADED95F7E0B}" type="presOf" srcId="{DD7B2979-DFB3-458A-AECA-4D3605893BDC}" destId="{998B984F-B9BD-4313-87E8-E5870B873498}" srcOrd="0" destOrd="0" presId="urn:microsoft.com/office/officeart/2005/8/layout/cycle2"/>
    <dgm:cxn modelId="{F2E400C0-6817-4F4B-ACDC-E4B6DB77546F}" type="presOf" srcId="{346603EF-0744-4312-BF15-17E4355C3C1A}" destId="{DC103B6F-D824-4E89-92D2-99F3D98E7ADE}" srcOrd="1" destOrd="0" presId="urn:microsoft.com/office/officeart/2005/8/layout/cycle2"/>
    <dgm:cxn modelId="{4C61E763-864C-4817-9F5B-90D46B116CF5}" srcId="{B4D6226C-0E9C-4446-B10B-089B0CBA69EF}" destId="{F8C00AA3-A12D-4638-93AD-28DFF9B27302}" srcOrd="28" destOrd="0" parTransId="{0F4B76EE-C69F-4EF3-A1E7-73E6517B61B7}" sibTransId="{A62657BF-4F8A-4FAD-A897-FFEA28F3DF16}"/>
    <dgm:cxn modelId="{8C18CD08-C914-452F-BBFE-0C1AE907CA23}" srcId="{B4D6226C-0E9C-4446-B10B-089B0CBA69EF}" destId="{8035E8C2-5067-4601-B91F-69465C1D6520}" srcOrd="4" destOrd="0" parTransId="{38AAE3DC-A4CB-4B68-96AC-521A4571E043}" sibTransId="{A2A3FFF9-2D01-40C1-8B69-A6F6FD3B05B1}"/>
    <dgm:cxn modelId="{59E01496-B0B7-4ED7-AA87-AB27AC88D9F3}" type="presOf" srcId="{CE954B60-78A5-4725-9196-7B7916E76B8E}" destId="{0973B106-62A5-47E0-9A60-89755A8B45A5}" srcOrd="0" destOrd="0" presId="urn:microsoft.com/office/officeart/2005/8/layout/cycle2"/>
    <dgm:cxn modelId="{950ED785-F204-41F2-AD04-EAC05BC618C5}" type="presOf" srcId="{7389DE4E-F135-49FC-A601-2B8ED2885B5C}" destId="{8BEA8E8D-70C4-4AE6-8A7A-6617036E0223}" srcOrd="0" destOrd="0" presId="urn:microsoft.com/office/officeart/2005/8/layout/cycle2"/>
    <dgm:cxn modelId="{E017037F-F838-44FA-9701-D24522B15D68}" type="presOf" srcId="{893FF463-419D-42E4-B14E-279B03312D69}" destId="{A8A7A5F0-BC18-4D3D-858B-4F5BDDFB0A11}" srcOrd="0" destOrd="0" presId="urn:microsoft.com/office/officeart/2005/8/layout/cycle2"/>
    <dgm:cxn modelId="{08CBB2DC-70F6-462E-BB27-97A7CB35120C}" type="presOf" srcId="{76CDEB35-0D96-4989-B6AC-1B57281AA114}" destId="{4E4C4E5D-C572-411C-A7B4-BD07EEAF9B36}" srcOrd="1" destOrd="0" presId="urn:microsoft.com/office/officeart/2005/8/layout/cycle2"/>
    <dgm:cxn modelId="{9078C6DF-5145-4C1A-8179-0ECDD3AE8DB2}" srcId="{B4D6226C-0E9C-4446-B10B-089B0CBA69EF}" destId="{B332B0F8-51B3-4270-A0B5-44C97134D9DC}" srcOrd="11" destOrd="0" parTransId="{D1428DFC-99E0-4E6A-BE68-84D386E99036}" sibTransId="{346603EF-0744-4312-BF15-17E4355C3C1A}"/>
    <dgm:cxn modelId="{308917E0-B028-488C-8926-D34609D5F075}" srcId="{B4D6226C-0E9C-4446-B10B-089B0CBA69EF}" destId="{0631EA09-384F-4E49-9DA5-6E5AAC731CC0}" srcOrd="0" destOrd="0" parTransId="{9BACE314-44BD-4A06-A78B-275C3AE8BE3F}" sibTransId="{5413246D-0B36-41AD-BC82-0E85F3D2B0A7}"/>
    <dgm:cxn modelId="{B910CE8F-7363-40D8-B798-3153306F4821}" type="presOf" srcId="{E7BA85B5-703F-4D9E-8EC6-34A0F32697B9}" destId="{0DAC5310-28CF-4161-A74E-6B5EB27B23D0}" srcOrd="0" destOrd="0" presId="urn:microsoft.com/office/officeart/2005/8/layout/cycle2"/>
    <dgm:cxn modelId="{41209FEB-D800-4FDA-8E94-81E469508ED3}" type="presOf" srcId="{B770F4E8-BC74-40BE-AD44-3751B56976F1}" destId="{12F3E798-7E5A-4D25-AC3E-4C08D9C880DB}" srcOrd="0" destOrd="0" presId="urn:microsoft.com/office/officeart/2005/8/layout/cycle2"/>
    <dgm:cxn modelId="{F859DBDB-D323-4FBE-8E7F-9F444A2A1887}" srcId="{B4D6226C-0E9C-4446-B10B-089B0CBA69EF}" destId="{529DC77F-5EBD-4646-9F97-39BBBAFAD807}" srcOrd="16" destOrd="0" parTransId="{3BFBAADA-ACFD-4B4A-B539-7638CD92A93E}" sibTransId="{EE50B6EE-B0C8-47F8-8649-EDC2E770ADB7}"/>
    <dgm:cxn modelId="{70BCE504-499A-4BD6-A426-7E64718B4EF2}" type="presOf" srcId="{B6950D35-116C-4E8C-9146-A79812C5FB9B}" destId="{6957A93F-15EB-4B0D-A732-DF51C2B5BE1A}" srcOrd="1" destOrd="0" presId="urn:microsoft.com/office/officeart/2005/8/layout/cycle2"/>
    <dgm:cxn modelId="{CAB8CD15-583D-459F-96D5-17B87AB6C3FF}" type="presOf" srcId="{5C367F75-B445-4632-8B30-F4F1D57C039E}" destId="{0FF0DAB5-EE67-4F17-80C3-0C75D6CFB141}" srcOrd="0" destOrd="0" presId="urn:microsoft.com/office/officeart/2005/8/layout/cycle2"/>
    <dgm:cxn modelId="{77D2340A-A8FD-45EB-BD4E-F785C4D02ED8}" type="presOf" srcId="{A6FA6074-5E4D-463E-87BA-336F3074EB85}" destId="{3897916C-DB8B-4A29-BC60-ADFB7A755928}" srcOrd="0" destOrd="0" presId="urn:microsoft.com/office/officeart/2005/8/layout/cycle2"/>
    <dgm:cxn modelId="{76A3DD96-FBBB-465F-A524-3728A850B674}" srcId="{B4D6226C-0E9C-4446-B10B-089B0CBA69EF}" destId="{E769CD18-1C73-4CC0-AA9B-83F546631D6B}" srcOrd="41" destOrd="0" parTransId="{710D9BF8-C161-466D-AD95-76F2D1C145FC}" sibTransId="{33FEB768-3C21-466B-A974-A41B66C758E0}"/>
    <dgm:cxn modelId="{61F6AE3F-2AE6-4F8D-A175-DFC1E9802A1B}" srcId="{B4D6226C-0E9C-4446-B10B-089B0CBA69EF}" destId="{4A17AA6D-BE27-410D-B55E-3B4EF73C7C30}" srcOrd="38" destOrd="0" parTransId="{6AD7AB12-B7F8-4D6D-AD4B-4784325A6B55}" sibTransId="{59D5D238-B195-494D-A861-42531CA99F84}"/>
    <dgm:cxn modelId="{5C92CC77-8C92-40BB-B2B5-BD7BB3DC42DD}" type="presOf" srcId="{791D3595-B1B6-4199-A257-6531EE550107}" destId="{1DA85E65-129D-474E-A60D-A633523AC56B}" srcOrd="0" destOrd="0" presId="urn:microsoft.com/office/officeart/2005/8/layout/cycle2"/>
    <dgm:cxn modelId="{095A83B2-DA61-48A0-ACB2-FEF6BE5D85F8}" type="presOf" srcId="{F34F0D1C-CBCD-4482-B0C9-6BE63495829B}" destId="{2789D0AF-EDD4-4787-BB2E-6CB8EFFEFC32}" srcOrd="0" destOrd="0" presId="urn:microsoft.com/office/officeart/2005/8/layout/cycle2"/>
    <dgm:cxn modelId="{7447ED36-ACA7-4E3F-99C7-89053E6B3DEC}" type="presOf" srcId="{2E718EDC-B4A6-40D0-B8B0-C849FAB31490}" destId="{D7A9BB42-4812-4ADE-B2D4-A13FCFF00B2B}" srcOrd="0" destOrd="0" presId="urn:microsoft.com/office/officeart/2005/8/layout/cycle2"/>
    <dgm:cxn modelId="{E1CB7945-7056-43CF-8006-7AC8E5A99154}" srcId="{B4D6226C-0E9C-4446-B10B-089B0CBA69EF}" destId="{292A4BC9-2298-4EC8-A2AC-D316E819494C}" srcOrd="9" destOrd="0" parTransId="{7A5AE14C-B821-4E04-BFCD-E1CF62219DFA}" sibTransId="{88C80CC6-AE53-4FAD-99B2-00866BCC11E1}"/>
    <dgm:cxn modelId="{BA08666C-B8A6-45FA-A3D4-3D56A221E870}" type="presOf" srcId="{59D5D238-B195-494D-A861-42531CA99F84}" destId="{4FBE89D4-CE7F-42B3-A894-278580F668EB}" srcOrd="0" destOrd="0" presId="urn:microsoft.com/office/officeart/2005/8/layout/cycle2"/>
    <dgm:cxn modelId="{9565DA24-91D2-403A-957E-EB04F7F4840E}" type="presOf" srcId="{38CCE728-CE74-4E38-ABFA-1EB2FEF1ABC5}" destId="{1F094C47-2F9F-4532-BBA0-553F33C66688}" srcOrd="0" destOrd="0" presId="urn:microsoft.com/office/officeart/2005/8/layout/cycle2"/>
    <dgm:cxn modelId="{A55BE53B-45A0-4475-995C-7368CCE45985}" type="presOf" srcId="{862881CD-A538-4C8A-BC21-EC9D1CA5A9AC}" destId="{DFEBC862-F9AE-497D-B14C-4FB9DB477684}" srcOrd="0" destOrd="0" presId="urn:microsoft.com/office/officeart/2005/8/layout/cycle2"/>
    <dgm:cxn modelId="{C14516AA-E930-4DEB-AED2-B1887A05CD5B}" type="presOf" srcId="{64EBE2A3-4E1D-49F9-9EF6-98CCF62AD541}" destId="{B5F01464-0F09-40B4-B677-5598972DEA71}" srcOrd="1" destOrd="0" presId="urn:microsoft.com/office/officeart/2005/8/layout/cycle2"/>
    <dgm:cxn modelId="{30232E39-581F-432C-9A6A-D32E12B4CF70}" type="presOf" srcId="{D528184D-A2C1-4026-A35A-2381ED727155}" destId="{05876971-2A37-4316-AF91-10112B31ECE3}" srcOrd="0" destOrd="0" presId="urn:microsoft.com/office/officeart/2005/8/layout/cycle2"/>
    <dgm:cxn modelId="{2EB0D7B5-1C35-4AE3-9368-27A1AA5733B0}" type="presOf" srcId="{B332B0F8-51B3-4270-A0B5-44C97134D9DC}" destId="{FD921E5A-1484-466F-B06F-FC958EF0D564}" srcOrd="0" destOrd="0" presId="urn:microsoft.com/office/officeart/2005/8/layout/cycle2"/>
    <dgm:cxn modelId="{9BA73593-27EA-4C10-9DA2-DBDB43AEF070}" type="presOf" srcId="{41F5B56B-B17D-4FA2-9D5E-D00C4AB23CB6}" destId="{67671EB7-BBF1-4533-870F-AA9B7C87491C}" srcOrd="0" destOrd="0" presId="urn:microsoft.com/office/officeart/2005/8/layout/cycle2"/>
    <dgm:cxn modelId="{25DB90F3-F7A5-4095-9A5E-E8595622B462}" type="presOf" srcId="{CAA900CB-B6AF-4493-BB4D-72906DC188E5}" destId="{128A3DBA-F556-4EC9-8167-9E082F94394F}" srcOrd="0" destOrd="0" presId="urn:microsoft.com/office/officeart/2005/8/layout/cycle2"/>
    <dgm:cxn modelId="{C388A83C-CA29-4A0C-9E71-EEEAC312BE7D}" type="presOf" srcId="{6CC9C172-70AB-4D91-8747-157BFD4D4761}" destId="{C0727345-6962-4E10-9C13-1943309EF9C2}" srcOrd="1" destOrd="0" presId="urn:microsoft.com/office/officeart/2005/8/layout/cycle2"/>
    <dgm:cxn modelId="{DFFCA0BE-AC66-4F25-ABEA-C03335B0E684}" srcId="{B4D6226C-0E9C-4446-B10B-089B0CBA69EF}" destId="{4B6B7580-3E54-4922-A746-04AA2A7A42F7}" srcOrd="12" destOrd="0" parTransId="{8AFA89B7-099E-496D-BB97-A66B066EC4FA}" sibTransId="{700A5096-8261-4487-8CE5-7191EDBA037C}"/>
    <dgm:cxn modelId="{5B753499-7F5E-4C3B-BF0D-8E47E4B9ECE0}" srcId="{B4D6226C-0E9C-4446-B10B-089B0CBA69EF}" destId="{B770F4E8-BC74-40BE-AD44-3751B56976F1}" srcOrd="15" destOrd="0" parTransId="{E0459A52-3AE2-4431-AB6A-E7BBF08BCBFD}" sibTransId="{76CDEB35-0D96-4989-B6AC-1B57281AA114}"/>
    <dgm:cxn modelId="{C5854E06-C96B-4D0A-B988-9E2B51128C3B}" srcId="{B4D6226C-0E9C-4446-B10B-089B0CBA69EF}" destId="{CAA900CB-B6AF-4493-BB4D-72906DC188E5}" srcOrd="51" destOrd="0" parTransId="{D226F0C0-7FAD-48D4-8EF5-16591E5F6418}" sibTransId="{C2C3F4FB-C039-43E6-9FDA-09F6524659F9}"/>
    <dgm:cxn modelId="{E5720BF4-D79B-4D5B-9623-ABC34ECB2B82}" type="presOf" srcId="{B115C155-5127-44F6-92A8-7A75EDF4F7A0}" destId="{0AD9D467-6CD9-439F-900C-6AE265BC062A}" srcOrd="0" destOrd="0" presId="urn:microsoft.com/office/officeart/2005/8/layout/cycle2"/>
    <dgm:cxn modelId="{618ED3C0-19D8-430F-BD24-4B268F2BCB88}" type="presOf" srcId="{9CB49EAF-DCBF-4086-8A4C-13451D7962F8}" destId="{E8B00039-7B7F-4C5E-B09E-EB7F7B477686}" srcOrd="0" destOrd="0" presId="urn:microsoft.com/office/officeart/2005/8/layout/cycle2"/>
    <dgm:cxn modelId="{EE183E09-9F61-4011-82E1-9099E59449BC}" type="presOf" srcId="{76CDEB35-0D96-4989-B6AC-1B57281AA114}" destId="{93616447-75D4-4E51-87EE-888BDB73CF2A}" srcOrd="0" destOrd="0" presId="urn:microsoft.com/office/officeart/2005/8/layout/cycle2"/>
    <dgm:cxn modelId="{D068642B-B290-4769-8FB1-8BED2081F759}" type="presOf" srcId="{680F69A0-F988-4210-88FA-F4759217B6BC}" destId="{02761123-997F-4EB3-90F5-F709FD13A205}" srcOrd="1" destOrd="0" presId="urn:microsoft.com/office/officeart/2005/8/layout/cycle2"/>
    <dgm:cxn modelId="{9796CC5E-8428-400F-B50A-C8B036F287F4}" srcId="{B4D6226C-0E9C-4446-B10B-089B0CBA69EF}" destId="{460D5B03-0D4D-4405-90CB-A6B07EF3D60B}" srcOrd="52" destOrd="0" parTransId="{1A8CE23F-3C1B-4F8C-8506-E3CFB5BF7E70}" sibTransId="{95C46336-6B23-4E8E-AADF-EDB37D616F4A}"/>
    <dgm:cxn modelId="{8F788412-2DF4-4A81-B9DF-040D0CF42C40}" type="presOf" srcId="{ED7EB8A1-4849-40DA-9315-5EC0CBB0EEB9}" destId="{4E17E93D-0303-456A-9C92-3E9A9A3F1264}" srcOrd="1" destOrd="0" presId="urn:microsoft.com/office/officeart/2005/8/layout/cycle2"/>
    <dgm:cxn modelId="{F4419749-F5B2-4D21-8524-6B05E6CCF8EF}" type="presOf" srcId="{680F69A0-F988-4210-88FA-F4759217B6BC}" destId="{73D56F5C-0346-4A52-A32B-4B9214A0F3B3}" srcOrd="0" destOrd="0" presId="urn:microsoft.com/office/officeart/2005/8/layout/cycle2"/>
    <dgm:cxn modelId="{771C839E-2580-4BF2-B33C-FA9B08F24FDE}" srcId="{B4D6226C-0E9C-4446-B10B-089B0CBA69EF}" destId="{650E1934-3317-4758-8EB2-C3ADDC7625CC}" srcOrd="31" destOrd="0" parTransId="{24AE61EB-8CA2-4EF5-AFF9-3360B7390AF2}" sibTransId="{8A3AE008-F0DB-4098-9012-617D12C3337E}"/>
    <dgm:cxn modelId="{C885E0A4-4671-49FA-AD39-1F43E1859186}" type="presOf" srcId="{919E5B1F-B32A-415B-98DD-18F231C706AC}" destId="{4EACF148-EA21-4C79-AB58-546E94E9C3FF}" srcOrd="1" destOrd="0" presId="urn:microsoft.com/office/officeart/2005/8/layout/cycle2"/>
    <dgm:cxn modelId="{723CB50A-A411-4FF7-BFCA-BBEBACF14E82}" srcId="{B4D6226C-0E9C-4446-B10B-089B0CBA69EF}" destId="{5661470F-265E-48A1-ADC6-2AA6B13BCA99}" srcOrd="10" destOrd="0" parTransId="{38895FF8-7F28-499D-A61F-AB458676D623}" sibTransId="{64EBE2A3-4E1D-49F9-9EF6-98CCF62AD541}"/>
    <dgm:cxn modelId="{D571136E-DB72-4656-9B25-C0038274F2C5}" srcId="{B4D6226C-0E9C-4446-B10B-089B0CBA69EF}" destId="{41F5B56B-B17D-4FA2-9D5E-D00C4AB23CB6}" srcOrd="34" destOrd="0" parTransId="{25C8459C-F4AF-4B96-A101-53F5F1499DD5}" sibTransId="{16B8D394-CE5C-4657-9B7A-BC46A273574F}"/>
    <dgm:cxn modelId="{AA783204-4513-4B01-B299-8033811CCDA6}" type="presOf" srcId="{2FB23B76-7D2D-4A28-9CF1-18A0142D4B37}" destId="{C1D60559-062D-4FD8-8494-9BCF9F85A754}" srcOrd="0" destOrd="0" presId="urn:microsoft.com/office/officeart/2005/8/layout/cycle2"/>
    <dgm:cxn modelId="{B34EA05D-5EE1-4E57-8629-2909649E41C5}" type="presOf" srcId="{95C46336-6B23-4E8E-AADF-EDB37D616F4A}" destId="{BE9325C2-CF75-4F2B-A72C-9FDDA6F716A6}" srcOrd="1" destOrd="0" presId="urn:microsoft.com/office/officeart/2005/8/layout/cycle2"/>
    <dgm:cxn modelId="{FFD2FA5E-E237-49DE-8F35-FC839F6D623B}" type="presOf" srcId="{95C46336-6B23-4E8E-AADF-EDB37D616F4A}" destId="{A0CD540F-7C57-48F3-A2F9-FB8F38D590F6}" srcOrd="0" destOrd="0" presId="urn:microsoft.com/office/officeart/2005/8/layout/cycle2"/>
    <dgm:cxn modelId="{0E873BF8-D507-4903-824C-76EEB4597A14}" type="presOf" srcId="{8A3AE008-F0DB-4098-9012-617D12C3337E}" destId="{B16EBC17-FB4E-4FFB-BC45-B69CBBBC8AE9}" srcOrd="0" destOrd="0" presId="urn:microsoft.com/office/officeart/2005/8/layout/cycle2"/>
    <dgm:cxn modelId="{7E435A7E-A88E-4744-8184-78C824AEC916}" type="presOf" srcId="{A2A3FFF9-2D01-40C1-8B69-A6F6FD3B05B1}" destId="{5A5025EF-649F-4628-ACAA-DDEC14213ED6}" srcOrd="0" destOrd="0" presId="urn:microsoft.com/office/officeart/2005/8/layout/cycle2"/>
    <dgm:cxn modelId="{1E75DEA7-EE0C-45B1-8B35-890D2DD6DADF}" type="presOf" srcId="{0B70942A-C84E-4D84-A356-608C3CCBF4A5}" destId="{D4386CBD-42CA-4980-A1AA-4A838A6F6EA2}" srcOrd="1" destOrd="0" presId="urn:microsoft.com/office/officeart/2005/8/layout/cycle2"/>
    <dgm:cxn modelId="{DBAEEE9C-DA7A-473E-9E83-D5EAEA4F3B59}" srcId="{B4D6226C-0E9C-4446-B10B-089B0CBA69EF}" destId="{2FB23B76-7D2D-4A28-9CF1-18A0142D4B37}" srcOrd="47" destOrd="0" parTransId="{0D6ED588-7BAF-407C-9A96-7BF88634F2C2}" sibTransId="{2E718EDC-B4A6-40D0-B8B0-C849FAB31490}"/>
    <dgm:cxn modelId="{7FC7ED61-9A6F-49AA-994D-38A189875737}" type="presOf" srcId="{0F3739D2-9482-49CC-9FEA-C8AA39B2734B}" destId="{0676E855-9B16-4A21-A45A-BCA5A7311D18}" srcOrd="0" destOrd="0" presId="urn:microsoft.com/office/officeart/2005/8/layout/cycle2"/>
    <dgm:cxn modelId="{7BC59A05-C233-4873-99C2-B9CF86AB32CF}" type="presOf" srcId="{F8C00AA3-A12D-4638-93AD-28DFF9B27302}" destId="{2286B837-7566-4242-99A0-1EEDEBC841EA}" srcOrd="0" destOrd="0" presId="urn:microsoft.com/office/officeart/2005/8/layout/cycle2"/>
    <dgm:cxn modelId="{A0A7635C-1E36-4942-B34C-DBB084C3335E}" type="presOf" srcId="{5C367F75-B445-4632-8B30-F4F1D57C039E}" destId="{A6D2F3D9-8373-4458-92FC-4E5456F45744}" srcOrd="1" destOrd="0" presId="urn:microsoft.com/office/officeart/2005/8/layout/cycle2"/>
    <dgm:cxn modelId="{3225B38F-FA14-40FA-B8A2-6F369A480002}" type="presOf" srcId="{4544582B-7E50-4336-852F-2612B50ED1DC}" destId="{47A95FF4-3F36-46DC-A7F0-CA0BA313435B}" srcOrd="0" destOrd="0" presId="urn:microsoft.com/office/officeart/2005/8/layout/cycle2"/>
    <dgm:cxn modelId="{FB7720AE-7EE9-4201-8EAB-5BC43D81C726}" type="presOf" srcId="{F34F0D1C-CBCD-4482-B0C9-6BE63495829B}" destId="{1116743C-AD54-4265-AB08-5D0E37884A75}" srcOrd="1" destOrd="0" presId="urn:microsoft.com/office/officeart/2005/8/layout/cycle2"/>
    <dgm:cxn modelId="{4AE41D7B-D6DF-4F44-B305-80993A533DA0}" type="presOf" srcId="{C2C3F4FB-C039-43E6-9FDA-09F6524659F9}" destId="{64A23401-A20D-4E39-A8A3-CE5911B0F5D7}" srcOrd="0" destOrd="0" presId="urn:microsoft.com/office/officeart/2005/8/layout/cycle2"/>
    <dgm:cxn modelId="{305010BF-D25A-4B8C-A363-1210ECDE2A44}" type="presOf" srcId="{97319C64-2EF7-4BFD-9773-A0BCAB9268F2}" destId="{FE52F6BF-DBC5-4C77-858A-97F63E5E01A2}" srcOrd="0" destOrd="0" presId="urn:microsoft.com/office/officeart/2005/8/layout/cycle2"/>
    <dgm:cxn modelId="{130E6583-23A2-4F78-B158-4F2F02E4CB3B}" type="presOf" srcId="{88C80CC6-AE53-4FAD-99B2-00866BCC11E1}" destId="{ADA59AA6-5D92-4F1E-9750-ED36B993280E}" srcOrd="0" destOrd="0" presId="urn:microsoft.com/office/officeart/2005/8/layout/cycle2"/>
    <dgm:cxn modelId="{B6350341-32F3-4596-A355-7C0118EDC20F}" type="presOf" srcId="{AA309CB6-F410-47BF-9100-A79178969621}" destId="{69248D7D-AE8C-4BEF-96CC-FE52C9A0EF64}" srcOrd="1" destOrd="0" presId="urn:microsoft.com/office/officeart/2005/8/layout/cycle2"/>
    <dgm:cxn modelId="{0B181965-0001-4F9C-A16C-1FD03AC45500}" type="presOf" srcId="{C02D2CFF-B973-4D7C-9163-F9954D653A99}" destId="{B21E8EFC-E3BB-4E2F-AED8-2198F8ABCB4E}" srcOrd="0" destOrd="0" presId="urn:microsoft.com/office/officeart/2005/8/layout/cycle2"/>
    <dgm:cxn modelId="{369D82D8-1E33-4E8D-B118-9A007A07749E}" type="presOf" srcId="{76F7D46E-5D6F-4CA2-A987-1700481908EA}" destId="{828DF452-09E0-49E5-B3B3-A9B8FC6C9768}" srcOrd="1" destOrd="0" presId="urn:microsoft.com/office/officeart/2005/8/layout/cycle2"/>
    <dgm:cxn modelId="{B696DB5D-9E0F-494C-9DAB-8D9CB1D0A07F}" type="presOf" srcId="{722EF634-7F9A-4921-A171-A67064918FDC}" destId="{6B0A7966-B5CD-425C-8FE1-0F7D9AC56788}" srcOrd="0" destOrd="0" presId="urn:microsoft.com/office/officeart/2005/8/layout/cycle2"/>
    <dgm:cxn modelId="{60FAB9F8-47F4-4B26-95D2-DB36E20B8B3C}" type="presOf" srcId="{B4D6226C-0E9C-4446-B10B-089B0CBA69EF}" destId="{6E1917D1-72B2-48ED-9EA9-09657A7320E1}" srcOrd="0" destOrd="0" presId="urn:microsoft.com/office/officeart/2005/8/layout/cycle2"/>
    <dgm:cxn modelId="{0C134189-A3A1-44A1-A918-1DA39C132628}" srcId="{B4D6226C-0E9C-4446-B10B-089B0CBA69EF}" destId="{3B06BEE1-6895-44C8-A760-53F2DBCEE02F}" srcOrd="26" destOrd="0" parTransId="{EF8BAE84-D67B-4BF7-9FD8-3E82F2886B18}" sibTransId="{919E5B1F-B32A-415B-98DD-18F231C706AC}"/>
    <dgm:cxn modelId="{059E1197-155E-4244-9282-C42855783A50}" srcId="{B4D6226C-0E9C-4446-B10B-089B0CBA69EF}" destId="{2E17CDD9-E465-4AE4-9BB0-6EA4FFA20B2D}" srcOrd="17" destOrd="0" parTransId="{9B53E3A8-9224-449A-B9BE-2D1327721278}" sibTransId="{5B6C0962-0E10-47D1-AF22-E1A9B8B7914F}"/>
    <dgm:cxn modelId="{1396176A-3D1E-4341-9EF7-FA9BE5A5BFCC}" type="presOf" srcId="{DC329744-7441-4238-AB12-D63E83224C5F}" destId="{D76CEFD4-71DB-45C2-9046-95D260946125}" srcOrd="0" destOrd="0" presId="urn:microsoft.com/office/officeart/2005/8/layout/cycle2"/>
    <dgm:cxn modelId="{7A227C58-6576-46B5-B8E3-92C1BD3505EB}" type="presOf" srcId="{104027FB-96B2-444E-AA40-09A9F0236DE8}" destId="{D875D7D1-BDFB-401C-A57B-63106783ABDC}" srcOrd="0" destOrd="0" presId="urn:microsoft.com/office/officeart/2005/8/layout/cycle2"/>
    <dgm:cxn modelId="{2E701383-67BA-4E33-98FA-A8035E05C72F}" type="presOf" srcId="{8A3AE008-F0DB-4098-9012-617D12C3337E}" destId="{68D0A00E-844C-48E0-A24A-7B5CE7DC607A}" srcOrd="1" destOrd="0" presId="urn:microsoft.com/office/officeart/2005/8/layout/cycle2"/>
    <dgm:cxn modelId="{CE06896C-E8F9-451C-B9FD-788A4C44E0F3}" type="presOf" srcId="{DA5BBC23-6243-4D84-99F8-3A4EC2B88594}" destId="{78F4D7EB-FED7-45E3-8BD6-DF30BF67A60E}" srcOrd="0" destOrd="0" presId="urn:microsoft.com/office/officeart/2005/8/layout/cycle2"/>
    <dgm:cxn modelId="{38D62EF8-E09A-48E0-B333-68D32E69514C}" type="presOf" srcId="{77E21993-D98D-4D8E-92F9-5236BF59CF39}" destId="{FF732332-75EA-4342-9C06-6389C18CFAC2}" srcOrd="0" destOrd="0" presId="urn:microsoft.com/office/officeart/2005/8/layout/cycle2"/>
    <dgm:cxn modelId="{90CDC756-AE7A-40B4-AF80-15A3B5C0CE12}" type="presOf" srcId="{4765E60F-3332-40CE-8BEA-905E428A340A}" destId="{F341DC39-0CAF-4937-B85C-C97A24D1B10F}" srcOrd="1" destOrd="0" presId="urn:microsoft.com/office/officeart/2005/8/layout/cycle2"/>
    <dgm:cxn modelId="{48AB54D0-0C30-4B9D-AF47-B5BE042ABE03}" type="presOf" srcId="{3B06BEE1-6895-44C8-A760-53F2DBCEE02F}" destId="{E3D0519D-8FBC-40A0-9A77-02CE61BE9BE7}" srcOrd="0" destOrd="0" presId="urn:microsoft.com/office/officeart/2005/8/layout/cycle2"/>
    <dgm:cxn modelId="{4CABDF42-622E-43BE-A27A-7E5F07F1219B}" type="presOf" srcId="{01AB7A8C-AC91-4405-AC05-78B5AD180357}" destId="{B1E69483-BCAA-49E0-B5A1-F2EB79164BDE}" srcOrd="0" destOrd="0" presId="urn:microsoft.com/office/officeart/2005/8/layout/cycle2"/>
    <dgm:cxn modelId="{D0AC4154-1208-4A61-A14D-23222A427BC7}" type="presOf" srcId="{A62657BF-4F8A-4FAD-A897-FFEA28F3DF16}" destId="{AE87D820-F4A0-4E76-ABF1-7866983A8347}" srcOrd="1" destOrd="0" presId="urn:microsoft.com/office/officeart/2005/8/layout/cycle2"/>
    <dgm:cxn modelId="{3D373A02-A7F2-408C-A365-10A360662B92}" srcId="{B4D6226C-0E9C-4446-B10B-089B0CBA69EF}" destId="{E4379A05-2D8F-4558-899F-9C31F6B59962}" srcOrd="56" destOrd="0" parTransId="{EA95B3D9-E26C-41AB-A402-129CF1AA0957}" sibTransId="{DC329744-7441-4238-AB12-D63E83224C5F}"/>
    <dgm:cxn modelId="{8C8F974F-4E54-44D9-ADAB-8E69EB462339}" type="presOf" srcId="{402F7149-5E38-4E39-958B-2B52520F427C}" destId="{8676501A-76BC-4D01-AF18-0051778E792C}" srcOrd="0" destOrd="0" presId="urn:microsoft.com/office/officeart/2005/8/layout/cycle2"/>
    <dgm:cxn modelId="{55E6B656-6A44-407E-BED5-B1FC42BAAA12}" type="presOf" srcId="{6CC9C172-70AB-4D91-8747-157BFD4D4761}" destId="{3B731F02-ADCE-4690-9354-26221F826413}" srcOrd="0" destOrd="0" presId="urn:microsoft.com/office/officeart/2005/8/layout/cycle2"/>
    <dgm:cxn modelId="{EE157F5F-3A0C-4065-BCEB-1E9AE8085DB5}" srcId="{B4D6226C-0E9C-4446-B10B-089B0CBA69EF}" destId="{49CE420A-6680-478A-8832-1847CD8FBE6C}" srcOrd="25" destOrd="0" parTransId="{78A56004-B1D8-42A9-81D2-0AC8794E189B}" sibTransId="{D9BF8DC6-ACE2-49D5-A4AF-2CD9F5B32722}"/>
    <dgm:cxn modelId="{B3FDD53E-A979-466C-B58A-00D4F5890EF9}" type="presOf" srcId="{D307B47E-7680-4FC0-B297-4B1702B44E4F}" destId="{C5051439-FAA9-4883-8482-A64BBF69CA34}" srcOrd="0" destOrd="0" presId="urn:microsoft.com/office/officeart/2005/8/layout/cycle2"/>
    <dgm:cxn modelId="{C8BE3562-A1DF-44E7-9912-415D7FB54603}" type="presOf" srcId="{592DFC2A-0D08-4CF0-86DF-3F0AE6C3AAF0}" destId="{71200A60-18A9-46F1-9C31-74F54E33C311}" srcOrd="0" destOrd="0" presId="urn:microsoft.com/office/officeart/2005/8/layout/cycle2"/>
    <dgm:cxn modelId="{C5F0CC6B-8C6F-4D68-8461-FB7D6A9C88EB}" srcId="{B4D6226C-0E9C-4446-B10B-089B0CBA69EF}" destId="{67E6506D-7576-4326-BA48-F89A6CEC6394}" srcOrd="43" destOrd="0" parTransId="{828E9CA4-1132-415B-97BF-B735E4000D5D}" sibTransId="{B6950D35-116C-4E8C-9146-A79812C5FB9B}"/>
    <dgm:cxn modelId="{905011D9-E5DD-4386-B7D1-E9A3C2AB181F}" type="presOf" srcId="{49CE420A-6680-478A-8832-1847CD8FBE6C}" destId="{4D3EE305-5CCD-4902-8F93-8C48C39870F1}" srcOrd="0" destOrd="0" presId="urn:microsoft.com/office/officeart/2005/8/layout/cycle2"/>
    <dgm:cxn modelId="{CA6569AC-04B4-471A-9540-F68A7E1C4CAD}" type="presOf" srcId="{0631EA09-384F-4E49-9DA5-6E5AAC731CC0}" destId="{A2F70849-18F1-4980-9A94-F350966AEFDD}" srcOrd="0" destOrd="0" presId="urn:microsoft.com/office/officeart/2005/8/layout/cycle2"/>
    <dgm:cxn modelId="{CB711B8E-2509-43B9-9E2C-EEED4DF46C85}" type="presOf" srcId="{16278C2C-6AE2-4EF7-8D21-9D19CB308BBF}" destId="{BE7DA5C8-6CBE-4817-9B38-685A967E8EAF}" srcOrd="0" destOrd="0" presId="urn:microsoft.com/office/officeart/2005/8/layout/cycle2"/>
    <dgm:cxn modelId="{B6FC4244-FE64-4FEC-88F1-F5F1C9ABB708}" type="presOf" srcId="{A6FA6074-5E4D-463E-87BA-336F3074EB85}" destId="{4F018EEC-A3E9-419B-84BC-089A944AA381}" srcOrd="1" destOrd="0" presId="urn:microsoft.com/office/officeart/2005/8/layout/cycle2"/>
    <dgm:cxn modelId="{88DF506A-05D1-42EF-A169-C662E9F88FFB}" type="presOf" srcId="{2E718EDC-B4A6-40D0-B8B0-C849FAB31490}" destId="{A0999CB3-EEBB-42C0-822D-E70F9573CD0F}" srcOrd="1" destOrd="0" presId="urn:microsoft.com/office/officeart/2005/8/layout/cycle2"/>
    <dgm:cxn modelId="{23DE2F11-FBE7-41A6-BD14-587466831E8D}" type="presOf" srcId="{64EBE2A3-4E1D-49F9-9EF6-98CCF62AD541}" destId="{7B096EC7-2767-4E56-8288-F0BB7D214EE0}" srcOrd="0" destOrd="0" presId="urn:microsoft.com/office/officeart/2005/8/layout/cycle2"/>
    <dgm:cxn modelId="{81B21A66-67D1-4C69-88C1-3F4BB6ABA296}" type="presOf" srcId="{0F3739D2-9482-49CC-9FEA-C8AA39B2734B}" destId="{02DB4B76-46D6-44D2-B8EB-074146C4C84E}" srcOrd="1" destOrd="0" presId="urn:microsoft.com/office/officeart/2005/8/layout/cycle2"/>
    <dgm:cxn modelId="{A02B9890-8F20-4D29-A8B2-EA13139A8020}" type="presOf" srcId="{292A4BC9-2298-4EC8-A2AC-D316E819494C}" destId="{A916E4B7-1FC3-4EA7-823C-B808CE740F6C}" srcOrd="0" destOrd="0" presId="urn:microsoft.com/office/officeart/2005/8/layout/cycle2"/>
    <dgm:cxn modelId="{FAD8C7A9-6CEE-4C28-95A9-D047E7AF0254}" type="presOf" srcId="{8349F247-AE09-417E-9840-8F48742C28DB}" destId="{1E97AE4B-DF6B-4520-9CB6-0E003372B660}" srcOrd="0" destOrd="0" presId="urn:microsoft.com/office/officeart/2005/8/layout/cycle2"/>
    <dgm:cxn modelId="{C469C299-6FA4-4EA3-9E22-8572B47482F9}" srcId="{B4D6226C-0E9C-4446-B10B-089B0CBA69EF}" destId="{EF19D07D-9F1E-402D-B9F7-AA3341BD1292}" srcOrd="1" destOrd="0" parTransId="{F8C99189-6E05-460D-9245-54CE9A09807C}" sibTransId="{8A0573C2-7769-496E-9F54-D97907F58480}"/>
    <dgm:cxn modelId="{7EF1B7CF-C98E-4F7A-A169-6631105A7758}" type="presOf" srcId="{C603D07F-4F94-40B3-96CF-38147F05E05C}" destId="{8B56953A-30EB-442A-A09F-FE7F419F7BAA}" srcOrd="0" destOrd="0" presId="urn:microsoft.com/office/officeart/2005/8/layout/cycle2"/>
    <dgm:cxn modelId="{4EBC22B3-436D-4B2C-89FF-BB791854CD63}" type="presOf" srcId="{DC329744-7441-4238-AB12-D63E83224C5F}" destId="{1BFCACFE-39C1-4042-8000-8E09BACF3DC0}" srcOrd="1" destOrd="0" presId="urn:microsoft.com/office/officeart/2005/8/layout/cycle2"/>
    <dgm:cxn modelId="{E0CDA12B-C964-4E66-A168-6F11B241F045}" type="presOf" srcId="{E9CE0D31-B515-41E4-809D-0CDC19F3C183}" destId="{68B82B71-7F1E-4CF8-8C49-4D16824A4403}" srcOrd="0" destOrd="0" presId="urn:microsoft.com/office/officeart/2005/8/layout/cycle2"/>
    <dgm:cxn modelId="{DDD95399-CDAF-4967-AFB5-A2F022F79D18}" srcId="{B4D6226C-0E9C-4446-B10B-089B0CBA69EF}" destId="{3D23EDF5-4205-4FF2-AB1E-B076940C37EA}" srcOrd="24" destOrd="0" parTransId="{B9D44C6D-967F-4B92-8844-283A9B56364E}" sibTransId="{D307B47E-7680-4FC0-B297-4B1702B44E4F}"/>
    <dgm:cxn modelId="{215DDE0C-9831-4FD3-B69D-B68FEE0BA903}" type="presOf" srcId="{67E6506D-7576-4326-BA48-F89A6CEC6394}" destId="{A9DDF300-226C-456F-97F1-A6FF47895B4A}" srcOrd="0" destOrd="0" presId="urn:microsoft.com/office/officeart/2005/8/layout/cycle2"/>
    <dgm:cxn modelId="{F350B0A4-5C8A-45DF-9289-573070C09C6D}" srcId="{B4D6226C-0E9C-4446-B10B-089B0CBA69EF}" destId="{074FC7F5-07B9-4560-8DA6-7BDCB2904131}" srcOrd="29" destOrd="0" parTransId="{23F8CE32-EB87-4BA4-9397-0B0EE8CC1F3B}" sibTransId="{AA309CB6-F410-47BF-9100-A79178969621}"/>
    <dgm:cxn modelId="{91AE9CC6-5AB7-4038-AE3D-660C259E59A7}" type="presOf" srcId="{E7E98015-6310-40C0-A20A-5F8E0F5F38B8}" destId="{FD0057CE-F716-45EE-B526-FD761AF2F6E4}" srcOrd="0" destOrd="0" presId="urn:microsoft.com/office/officeart/2005/8/layout/cycle2"/>
    <dgm:cxn modelId="{CB4369AD-44F8-49FA-941E-4BA10EF4FB71}" type="presOf" srcId="{9CB49EAF-DCBF-4086-8A4C-13451D7962F8}" destId="{CA842D2D-89A5-40F0-AD7A-2E34A72716F1}" srcOrd="1" destOrd="0" presId="urn:microsoft.com/office/officeart/2005/8/layout/cycle2"/>
    <dgm:cxn modelId="{EF32CC74-32D5-4C51-B221-09F797BDC148}" type="presOf" srcId="{8035E8C2-5067-4601-B91F-69465C1D6520}" destId="{46D0345F-2401-4907-BD4F-6EBFE842BECE}" srcOrd="0" destOrd="0" presId="urn:microsoft.com/office/officeart/2005/8/layout/cycle2"/>
    <dgm:cxn modelId="{3C4BB11E-63C0-437D-9756-E5B729B32F17}" srcId="{B4D6226C-0E9C-4446-B10B-089B0CBA69EF}" destId="{DF7CF7C7-099E-4D08-85E8-94130AEE9F55}" srcOrd="19" destOrd="0" parTransId="{695A32BA-BC93-49FC-92EA-FC8B7E3F758D}" sibTransId="{0B70942A-C84E-4D84-A356-608C3CCBF4A5}"/>
    <dgm:cxn modelId="{87EE3986-277F-4DBE-A946-54D986E88DBE}" type="presOf" srcId="{16B8D394-CE5C-4657-9B7A-BC46A273574F}" destId="{C8DEFC2C-0E35-4CBA-8B18-F80AF34A50C5}" srcOrd="1" destOrd="0" presId="urn:microsoft.com/office/officeart/2005/8/layout/cycle2"/>
    <dgm:cxn modelId="{AABB5E18-072F-4C27-BA51-FF9A5AA97FBE}" type="presOf" srcId="{D87AD57B-DCFF-4E81-8B92-9DB2FEFF4E88}" destId="{6F40FD5D-2003-444A-82B2-2F445C41962F}" srcOrd="0" destOrd="0" presId="urn:microsoft.com/office/officeart/2005/8/layout/cycle2"/>
    <dgm:cxn modelId="{A80F323D-7459-4698-8700-506A7A6FBC1F}" type="presOf" srcId="{919E5B1F-B32A-415B-98DD-18F231C706AC}" destId="{7119C552-AFDD-455C-9B2F-AA4F0B4B516D}" srcOrd="0" destOrd="0" presId="urn:microsoft.com/office/officeart/2005/8/layout/cycle2"/>
    <dgm:cxn modelId="{0C325E33-BB73-4D65-B1B4-B7DB76E183D3}" type="presOf" srcId="{A62657BF-4F8A-4FAD-A897-FFEA28F3DF16}" destId="{69C1A433-4A33-411A-807D-76B4888B211C}" srcOrd="0" destOrd="0" presId="urn:microsoft.com/office/officeart/2005/8/layout/cycle2"/>
    <dgm:cxn modelId="{65DD0CC7-D8B6-44FF-83A6-303593AAF1D2}" srcId="{B4D6226C-0E9C-4446-B10B-089B0CBA69EF}" destId="{D87AD57B-DCFF-4E81-8B92-9DB2FEFF4E88}" srcOrd="18" destOrd="0" parTransId="{5B2915FB-9DD9-47E8-9A23-E5FF0695B94A}" sibTransId="{76F7D46E-5D6F-4CA2-A987-1700481908EA}"/>
    <dgm:cxn modelId="{EF80243C-2508-4E04-A5D4-76F41410971B}" srcId="{B4D6226C-0E9C-4446-B10B-089B0CBA69EF}" destId="{2B90A115-EC2D-4BE6-9BC3-6C05886C17CE}" srcOrd="3" destOrd="0" parTransId="{D5466947-F4B6-463C-BA8F-E5E163556073}" sibTransId="{104027FB-96B2-444E-AA40-09A9F0236DE8}"/>
    <dgm:cxn modelId="{B5E6294B-719B-4042-93BC-8FACFEEE238E}" type="presOf" srcId="{7FB8FE9C-564F-4A3F-9077-7DF848CEE8E7}" destId="{A7E991FE-9B67-44C7-9665-0A935BF3AA6A}" srcOrd="1" destOrd="0" presId="urn:microsoft.com/office/officeart/2005/8/layout/cycle2"/>
    <dgm:cxn modelId="{DEA85923-CA18-4801-903A-060C193ED47C}" srcId="{B4D6226C-0E9C-4446-B10B-089B0CBA69EF}" destId="{6B45EFDB-2D30-401D-AA70-58AED01E4C73}" srcOrd="8" destOrd="0" parTransId="{75BA204A-42E4-470B-9D4B-1BD394C6378E}" sibTransId="{DA5BBC23-6243-4D84-99F8-3A4EC2B88594}"/>
    <dgm:cxn modelId="{6DAA1B98-73EA-4BF6-B0F6-183EAAED3389}" type="presOf" srcId="{529DC77F-5EBD-4646-9F97-39BBBAFAD807}" destId="{FC994590-2268-4BD9-998B-BF704C923656}" srcOrd="0" destOrd="0" presId="urn:microsoft.com/office/officeart/2005/8/layout/cycle2"/>
    <dgm:cxn modelId="{29F24217-AB32-41D0-8DF7-57AFF94ABD6D}" type="presOf" srcId="{E4CBBC3D-7E1F-4B54-993A-1F6495A8566A}" destId="{5DB2EECB-1529-4ED6-B3A2-3DB3B80B5BF2}" srcOrd="1" destOrd="0" presId="urn:microsoft.com/office/officeart/2005/8/layout/cycle2"/>
    <dgm:cxn modelId="{332D4112-6627-423A-9334-41A9B0E2D934}" srcId="{B4D6226C-0E9C-4446-B10B-089B0CBA69EF}" destId="{8C0191D0-1BAD-470A-8C48-D6A778DB316C}" srcOrd="13" destOrd="0" parTransId="{C9F913F6-F521-41C5-BF28-8A7F8F0B1B52}" sibTransId="{97319C64-2EF7-4BFD-9773-A0BCAB9268F2}"/>
    <dgm:cxn modelId="{79AB5CA7-613C-467C-9CC0-F527DA521F62}" type="presOf" srcId="{5413246D-0B36-41AD-BC82-0E85F3D2B0A7}" destId="{EB8CA93D-7D17-4B36-99E3-2A2C11E1ABAE}" srcOrd="1" destOrd="0" presId="urn:microsoft.com/office/officeart/2005/8/layout/cycle2"/>
    <dgm:cxn modelId="{F1E5D76B-37B6-4223-976B-7510779F7AC8}" type="presOf" srcId="{104027FB-96B2-444E-AA40-09A9F0236DE8}" destId="{2C4E9E8E-DBE7-4621-B4CE-161A2AF1A3D8}" srcOrd="1" destOrd="0" presId="urn:microsoft.com/office/officeart/2005/8/layout/cycle2"/>
    <dgm:cxn modelId="{2AD7CA54-DFF8-479E-B72B-57351E9DB6FA}" type="presOf" srcId="{59D5D238-B195-494D-A861-42531CA99F84}" destId="{9B6319DF-7068-4718-B0C6-00A8269E03EC}" srcOrd="1" destOrd="0" presId="urn:microsoft.com/office/officeart/2005/8/layout/cycle2"/>
    <dgm:cxn modelId="{84F0095C-92D4-4FA3-858C-4E7CB23515BE}" type="presOf" srcId="{EF19D07D-9F1E-402D-B9F7-AA3341BD1292}" destId="{F9ACD8B4-BCAE-41A9-9E9F-6A8B0091C969}" srcOrd="0" destOrd="0" presId="urn:microsoft.com/office/officeart/2005/8/layout/cycle2"/>
    <dgm:cxn modelId="{6469F36D-3180-4788-9F0B-CB490249197D}" type="presOf" srcId="{6CB48E0C-8D11-4032-B81E-CA9669FFC550}" destId="{C64711E5-F628-4E1C-ABC9-1B81AB242B9A}" srcOrd="1" destOrd="0" presId="urn:microsoft.com/office/officeart/2005/8/layout/cycle2"/>
    <dgm:cxn modelId="{A59B993D-DBBC-4B62-AB25-AD36E8D8BC1D}" type="presOf" srcId="{CE954B60-78A5-4725-9196-7B7916E76B8E}" destId="{D8068DC0-F49E-4DAB-AB63-529352642130}" srcOrd="1" destOrd="0" presId="urn:microsoft.com/office/officeart/2005/8/layout/cycle2"/>
    <dgm:cxn modelId="{094957B6-6992-43D9-A7EE-9E467AEF3351}" srcId="{B4D6226C-0E9C-4446-B10B-089B0CBA69EF}" destId="{BD44F889-351E-4FA3-AF7D-AC8F0C1FFE61}" srcOrd="45" destOrd="0" parTransId="{37110B0A-4ED6-4F9B-82AF-9B3D19D0EC13}" sibTransId="{7FB8FE9C-564F-4A3F-9077-7DF848CEE8E7}"/>
    <dgm:cxn modelId="{057C5055-59D2-47A8-B1DC-30430560A340}" type="presOf" srcId="{EF8EE735-4D61-4DB2-915B-E3137E2B5B03}" destId="{C72AA5DA-2168-4549-BEAA-E55EB39B04E7}" srcOrd="0" destOrd="0" presId="urn:microsoft.com/office/officeart/2005/8/layout/cycle2"/>
    <dgm:cxn modelId="{627A7F1F-12ED-4B12-82CA-20128B4AAFEF}" type="presOf" srcId="{791D3595-B1B6-4199-A257-6531EE550107}" destId="{FBED84D8-BE3B-49B5-A2C1-7989EF9F913D}" srcOrd="1" destOrd="0" presId="urn:microsoft.com/office/officeart/2005/8/layout/cycle2"/>
    <dgm:cxn modelId="{DB91F547-E999-4F53-B692-3634096E068D}" type="presOf" srcId="{2E17CDD9-E465-4AE4-9BB0-6EA4FFA20B2D}" destId="{5D487087-F9FE-453A-BA35-959420DFD6FE}" srcOrd="0" destOrd="0" presId="urn:microsoft.com/office/officeart/2005/8/layout/cycle2"/>
    <dgm:cxn modelId="{8AE218FE-91A7-4962-BB4B-70CF813454FD}" type="presOf" srcId="{76F7D46E-5D6F-4CA2-A987-1700481908EA}" destId="{F23FCD33-EA33-4EFE-8321-6CDA9A333CC0}" srcOrd="0" destOrd="0" presId="urn:microsoft.com/office/officeart/2005/8/layout/cycle2"/>
    <dgm:cxn modelId="{2F3956CB-BCCA-4750-A2E0-9369E858D679}" type="presOf" srcId="{AA309CB6-F410-47BF-9100-A79178969621}" destId="{858246A4-CEA9-4812-BBC0-5406EBE178F9}" srcOrd="0" destOrd="0" presId="urn:microsoft.com/office/officeart/2005/8/layout/cycle2"/>
    <dgm:cxn modelId="{63876BC0-C975-4D3E-BD83-F333A2419978}" type="presOf" srcId="{1B624820-4009-42E5-BFEF-533A9D573815}" destId="{18AB17AF-B11F-44F4-A3A3-5A9A4685F724}" srcOrd="0" destOrd="0" presId="urn:microsoft.com/office/officeart/2005/8/layout/cycle2"/>
    <dgm:cxn modelId="{6D148D7C-BABD-4AF1-83F8-6CB2102282D9}" type="presOf" srcId="{8349F247-AE09-417E-9840-8F48742C28DB}" destId="{3C0166D7-9B5E-4357-BED3-01C724BB8259}" srcOrd="1" destOrd="0" presId="urn:microsoft.com/office/officeart/2005/8/layout/cycle2"/>
    <dgm:cxn modelId="{3A0B2E9F-7A1F-4A97-99D3-CE617C46AF70}" srcId="{B4D6226C-0E9C-4446-B10B-089B0CBA69EF}" destId="{77E21993-D98D-4D8E-92F9-5236BF59CF39}" srcOrd="14" destOrd="0" parTransId="{83C2625A-A416-498A-B13A-AA0ED0D3A85A}" sibTransId="{E4CBBC3D-7E1F-4B54-993A-1F6495A8566A}"/>
    <dgm:cxn modelId="{ED4DAC73-EA0A-4A48-B56D-241DC2C2F7DA}" type="presOf" srcId="{C02D2CFF-B973-4D7C-9163-F9954D653A99}" destId="{1D8C078C-CC7D-4388-811D-71AF2963749B}" srcOrd="1" destOrd="0" presId="urn:microsoft.com/office/officeart/2005/8/layout/cycle2"/>
    <dgm:cxn modelId="{E7B154B3-1015-4C5A-8548-D37030196532}" type="presOf" srcId="{4A17AA6D-BE27-410D-B55E-3B4EF73C7C30}" destId="{3E3352BF-75FC-4FFA-9FCE-42E87A5E4CED}" srcOrd="0" destOrd="0" presId="urn:microsoft.com/office/officeart/2005/8/layout/cycle2"/>
    <dgm:cxn modelId="{FD97E190-D08E-44A9-B3AD-364FFAB7262A}" type="presOf" srcId="{33FEB768-3C21-466B-A974-A41B66C758E0}" destId="{4E6789CF-4497-40CA-AFEF-6E4E56B5BA2B}" srcOrd="0" destOrd="0" presId="urn:microsoft.com/office/officeart/2005/8/layout/cycle2"/>
    <dgm:cxn modelId="{C23F2CCA-77CC-42F3-8F15-F514B9E6D499}" type="presOf" srcId="{E9CE0D31-B515-41E4-809D-0CDC19F3C183}" destId="{99C6831E-F1ED-4F52-BD2B-D763030A6103}" srcOrd="1" destOrd="0" presId="urn:microsoft.com/office/officeart/2005/8/layout/cycle2"/>
    <dgm:cxn modelId="{CAE1C838-8D00-47FC-B13F-680E0AD2E85A}" type="presOf" srcId="{3D23EDF5-4205-4FF2-AB1E-B076940C37EA}" destId="{39982AB5-D26E-401A-AD1E-6AF2CBE09830}" srcOrd="0" destOrd="0" presId="urn:microsoft.com/office/officeart/2005/8/layout/cycle2"/>
    <dgm:cxn modelId="{09796F63-692A-4C8F-B2CD-47A9DA5EA4B1}" type="presOf" srcId="{E4CBBC3D-7E1F-4B54-993A-1F6495A8566A}" destId="{2A342862-C942-41BE-B022-63D14E5F11E8}" srcOrd="0" destOrd="0" presId="urn:microsoft.com/office/officeart/2005/8/layout/cycle2"/>
    <dgm:cxn modelId="{A9BFD006-B9E2-474C-8288-F8E17F381E5E}" type="presOf" srcId="{16B8D394-CE5C-4657-9B7A-BC46A273574F}" destId="{C7DB6F13-4AF7-4405-A3F0-289AC3813BA6}" srcOrd="0" destOrd="0" presId="urn:microsoft.com/office/officeart/2005/8/layout/cycle2"/>
    <dgm:cxn modelId="{72770183-7456-4602-87EA-56FB440B04E3}" type="presOf" srcId="{3CD821D1-34B2-4D45-AD56-20058DD4CACC}" destId="{0CEE1432-3796-4FFD-A735-94621FCC79E0}" srcOrd="0" destOrd="0" presId="urn:microsoft.com/office/officeart/2005/8/layout/cycle2"/>
    <dgm:cxn modelId="{0E083469-56D1-473A-9B12-70BDE1982E0A}" type="presOf" srcId="{460D5B03-0D4D-4405-90CB-A6B07EF3D60B}" destId="{793F5D99-7668-40E2-BDF3-7D862FCA706D}" srcOrd="0" destOrd="0" presId="urn:microsoft.com/office/officeart/2005/8/layout/cycle2"/>
    <dgm:cxn modelId="{8FA02AC8-B606-4B04-B4F6-8AA43179D4F5}" type="presOf" srcId="{DD7B2979-DFB3-458A-AECA-4D3605893BDC}" destId="{10C822D6-0687-403B-832D-0D5F6370F1A2}" srcOrd="1" destOrd="0" presId="urn:microsoft.com/office/officeart/2005/8/layout/cycle2"/>
    <dgm:cxn modelId="{7DED8D11-1A31-4363-80D7-75D2918CEDF3}" srcId="{B4D6226C-0E9C-4446-B10B-089B0CBA69EF}" destId="{1B624820-4009-42E5-BFEF-533A9D573815}" srcOrd="27" destOrd="0" parTransId="{D12EDA8F-5504-4B40-B2FA-793207ECC0BE}" sibTransId="{16278C2C-6AE2-4EF7-8D21-9D19CB308BBF}"/>
    <dgm:cxn modelId="{87BA2891-C073-4838-99B0-D53DB8567A6F}" type="presOf" srcId="{DF7CF7C7-099E-4D08-85E8-94130AEE9F55}" destId="{89E0EE2D-55C4-4761-B278-F3131C36D045}" srcOrd="0" destOrd="0" presId="urn:microsoft.com/office/officeart/2005/8/layout/cycle2"/>
    <dgm:cxn modelId="{FAFC22CB-E3C3-4077-B00C-432432982E0D}" srcId="{B4D6226C-0E9C-4446-B10B-089B0CBA69EF}" destId="{E7BA85B5-703F-4D9E-8EC6-34A0F32697B9}" srcOrd="6" destOrd="0" parTransId="{F709C801-B97D-409A-B246-ED32550AE4D5}" sibTransId="{6CC9C172-70AB-4D91-8747-157BFD4D4761}"/>
    <dgm:cxn modelId="{8A38DD80-6CD7-499A-9B80-C689C256FE1A}" type="presOf" srcId="{E4379A05-2D8F-4558-899F-9C31F6B59962}" destId="{CC2E5CBF-F81E-4177-B6DB-BBC82044BCC0}" srcOrd="0" destOrd="0" presId="urn:microsoft.com/office/officeart/2005/8/layout/cycle2"/>
    <dgm:cxn modelId="{74565F1F-A198-43FD-BB2B-5ABDAF2A8C11}" type="presOf" srcId="{8C0191D0-1BAD-470A-8C48-D6A778DB316C}" destId="{0A8FC689-52D6-4397-AA31-4994E7084600}" srcOrd="0" destOrd="0" presId="urn:microsoft.com/office/officeart/2005/8/layout/cycle2"/>
    <dgm:cxn modelId="{040B3CB9-8DA4-41DB-923F-FDD4C9890891}" srcId="{B4D6226C-0E9C-4446-B10B-089B0CBA69EF}" destId="{3CD821D1-34B2-4D45-AD56-20058DD4CACC}" srcOrd="22" destOrd="0" parTransId="{A62D77EC-57ED-4695-AA0F-B5DE10386D33}" sibTransId="{A70D084C-1E40-4C46-BF70-A7197DCF840C}"/>
    <dgm:cxn modelId="{5AD85066-B3C2-4940-948B-61A645C091D3}" srcId="{B4D6226C-0E9C-4446-B10B-089B0CBA69EF}" destId="{73DC9377-31E6-4430-AA32-0125BC83D7B6}" srcOrd="49" destOrd="0" parTransId="{A9138C8D-1F36-4529-8864-C3536D9A9C9E}" sibTransId="{733C3870-9D9D-400D-92C0-56EF257D13F5}"/>
    <dgm:cxn modelId="{A201DB9A-860B-4AC3-985D-F19A0F6DF687}" type="presOf" srcId="{DA5BBC23-6243-4D84-99F8-3A4EC2B88594}" destId="{C7FC304C-BF15-47C9-B641-1056328EA4A2}" srcOrd="1" destOrd="0" presId="urn:microsoft.com/office/officeart/2005/8/layout/cycle2"/>
    <dgm:cxn modelId="{F4CE8199-BEE2-468E-B3FA-418F76B176FC}" type="presOf" srcId="{402F7149-5E38-4E39-958B-2B52520F427C}" destId="{1E3B73EB-3BFC-455A-896F-64BD8A66FE8C}" srcOrd="1" destOrd="0" presId="urn:microsoft.com/office/officeart/2005/8/layout/cycle2"/>
    <dgm:cxn modelId="{5F600B45-5D6F-4105-AFA7-C96DE992B617}" type="presOf" srcId="{A2A3FFF9-2D01-40C1-8B69-A6F6FD3B05B1}" destId="{C1A50815-4BB7-4E68-8F4E-A05B5B102370}" srcOrd="1" destOrd="0" presId="urn:microsoft.com/office/officeart/2005/8/layout/cycle2"/>
    <dgm:cxn modelId="{68C82AEC-5D68-4799-8968-7FD9B8412429}" srcId="{B4D6226C-0E9C-4446-B10B-089B0CBA69EF}" destId="{862881CD-A538-4C8A-BC21-EC9D1CA5A9AC}" srcOrd="48" destOrd="0" parTransId="{F12452BC-17C7-4D3B-8168-64DD9A9CD5D8}" sibTransId="{5C7BA44B-ED4F-4A12-AEF9-A09CF417198D}"/>
    <dgm:cxn modelId="{4A95CBAD-86A9-4338-B2C8-B9C01E14EB03}" type="presOf" srcId="{33FEB768-3C21-466B-A974-A41B66C758E0}" destId="{31FA7A17-E9D7-4EF2-B143-FD528CDB4D4B}" srcOrd="1" destOrd="0" presId="urn:microsoft.com/office/officeart/2005/8/layout/cycle2"/>
    <dgm:cxn modelId="{62105737-FC56-452F-B4DC-66EF983C9EDA}" type="presOf" srcId="{299925D1-087B-43E1-95AA-0E972828CFF8}" destId="{7EF54540-543B-47D5-90A5-AEFD291E2B40}" srcOrd="0" destOrd="0" presId="urn:microsoft.com/office/officeart/2005/8/layout/cycle2"/>
    <dgm:cxn modelId="{DB9A9576-C94E-4DC6-8644-6AFC8DDD1503}" type="presOf" srcId="{346603EF-0744-4312-BF15-17E4355C3C1A}" destId="{F94FCD01-DBDA-464F-B9EB-5D96A5BF48E9}" srcOrd="0" destOrd="0" presId="urn:microsoft.com/office/officeart/2005/8/layout/cycle2"/>
    <dgm:cxn modelId="{DA3762DB-CD62-4307-9859-726BAD263D2D}" srcId="{B4D6226C-0E9C-4446-B10B-089B0CBA69EF}" destId="{592DFC2A-0D08-4CF0-86DF-3F0AE6C3AAF0}" srcOrd="20" destOrd="0" parTransId="{C432A58C-E49C-45F7-9813-FACE7572CA7A}" sibTransId="{791D3595-B1B6-4199-A257-6531EE550107}"/>
    <dgm:cxn modelId="{45D7B20C-0964-4CF4-B28F-F13BAA5C19B5}" type="presOf" srcId="{E56CB49F-F880-4F79-97F4-B0305BBBB199}" destId="{D65A0DCD-3DB7-4A97-AB07-FD9F84DADA16}" srcOrd="1" destOrd="0" presId="urn:microsoft.com/office/officeart/2005/8/layout/cycle2"/>
    <dgm:cxn modelId="{72185530-8798-4A55-8A50-EB390763E780}" type="presOf" srcId="{59F0C8AA-3E84-4A05-8C24-A27E954CD924}" destId="{D5157917-625D-437A-A8B5-9A174DE1B51C}" srcOrd="0" destOrd="0" presId="urn:microsoft.com/office/officeart/2005/8/layout/cycle2"/>
    <dgm:cxn modelId="{46EF2783-3ACE-489B-ADF3-311D22A77F44}" srcId="{B4D6226C-0E9C-4446-B10B-089B0CBA69EF}" destId="{893FF463-419D-42E4-B14E-279B03312D69}" srcOrd="2" destOrd="0" parTransId="{7BF7D755-C3E7-4768-9D11-A2A59E2B7EB7}" sibTransId="{6CB48E0C-8D11-4032-B81E-CA9669FFC550}"/>
    <dgm:cxn modelId="{98729F89-53CF-4DA2-8DD6-8EC579CDDB8D}" type="presOf" srcId="{BD44F889-351E-4FA3-AF7D-AC8F0C1FFE61}" destId="{0646FB35-056B-4022-823C-1F8E416C5095}" srcOrd="0" destOrd="0" presId="urn:microsoft.com/office/officeart/2005/8/layout/cycle2"/>
    <dgm:cxn modelId="{809A9BE7-3D94-4226-8C39-34E3D8240201}" type="presOf" srcId="{6B45EFDB-2D30-401D-AA70-58AED01E4C73}" destId="{5697EB47-0F00-44D9-9B15-FBFF399FF918}" srcOrd="0" destOrd="0" presId="urn:microsoft.com/office/officeart/2005/8/layout/cycle2"/>
    <dgm:cxn modelId="{DB623AAA-9CFF-4763-8695-DEF504A8F799}" type="presOf" srcId="{D9BF8DC6-ACE2-49D5-A4AF-2CD9F5B32722}" destId="{28DA11E2-5E4B-4DAE-8932-42EA2BA35B53}" srcOrd="0" destOrd="0" presId="urn:microsoft.com/office/officeart/2005/8/layout/cycle2"/>
    <dgm:cxn modelId="{9E699080-D64D-4B6E-8CB3-67B2E6E5B497}" type="presOf" srcId="{700A5096-8261-4487-8CE5-7191EDBA037C}" destId="{EC5ED5E8-F71A-441D-9C9C-7E13B57868E0}" srcOrd="0" destOrd="0" presId="urn:microsoft.com/office/officeart/2005/8/layout/cycle2"/>
    <dgm:cxn modelId="{479D47BB-3C4B-4DC7-8D79-70F80DFD1E27}" type="presOf" srcId="{D307B47E-7680-4FC0-B297-4B1702B44E4F}" destId="{513D5A19-3AF3-4A2E-B6E2-E71468E757DC}" srcOrd="1" destOrd="0" presId="urn:microsoft.com/office/officeart/2005/8/layout/cycle2"/>
    <dgm:cxn modelId="{3329C760-546E-439B-B688-3B606289FCA4}" type="presParOf" srcId="{6E1917D1-72B2-48ED-9EA9-09657A7320E1}" destId="{A2F70849-18F1-4980-9A94-F350966AEFDD}" srcOrd="0" destOrd="0" presId="urn:microsoft.com/office/officeart/2005/8/layout/cycle2"/>
    <dgm:cxn modelId="{D16694D8-BEC3-4732-9E25-2492BE4A4D49}" type="presParOf" srcId="{6E1917D1-72B2-48ED-9EA9-09657A7320E1}" destId="{A0A7F6E3-E3A5-4FB8-AC05-CFF3F38A2884}" srcOrd="1" destOrd="0" presId="urn:microsoft.com/office/officeart/2005/8/layout/cycle2"/>
    <dgm:cxn modelId="{AA9FB571-73AB-466B-B41B-73E9B9928948}" type="presParOf" srcId="{A0A7F6E3-E3A5-4FB8-AC05-CFF3F38A2884}" destId="{EB8CA93D-7D17-4B36-99E3-2A2C11E1ABAE}" srcOrd="0" destOrd="0" presId="urn:microsoft.com/office/officeart/2005/8/layout/cycle2"/>
    <dgm:cxn modelId="{862381D4-482B-4B66-B2CB-29194235E9F1}" type="presParOf" srcId="{6E1917D1-72B2-48ED-9EA9-09657A7320E1}" destId="{F9ACD8B4-BCAE-41A9-9E9F-6A8B0091C969}" srcOrd="2" destOrd="0" presId="urn:microsoft.com/office/officeart/2005/8/layout/cycle2"/>
    <dgm:cxn modelId="{6837617D-0312-44AA-88C4-174EF941D444}" type="presParOf" srcId="{6E1917D1-72B2-48ED-9EA9-09657A7320E1}" destId="{28FE9197-F0A2-4E27-8144-177199267D62}" srcOrd="3" destOrd="0" presId="urn:microsoft.com/office/officeart/2005/8/layout/cycle2"/>
    <dgm:cxn modelId="{E0FE482B-297B-4D9D-91EF-DB08A16A7639}" type="presParOf" srcId="{28FE9197-F0A2-4E27-8144-177199267D62}" destId="{A5BEA809-F904-4AE6-97BA-054C6B87A35D}" srcOrd="0" destOrd="0" presId="urn:microsoft.com/office/officeart/2005/8/layout/cycle2"/>
    <dgm:cxn modelId="{DA871E92-C299-4F02-969D-49C92AC69E5E}" type="presParOf" srcId="{6E1917D1-72B2-48ED-9EA9-09657A7320E1}" destId="{A8A7A5F0-BC18-4D3D-858B-4F5BDDFB0A11}" srcOrd="4" destOrd="0" presId="urn:microsoft.com/office/officeart/2005/8/layout/cycle2"/>
    <dgm:cxn modelId="{A1EAC29F-8191-4929-8907-695CDD5A7C37}" type="presParOf" srcId="{6E1917D1-72B2-48ED-9EA9-09657A7320E1}" destId="{F90BD80B-9F3A-4ECD-8830-CF141CF4BAE3}" srcOrd="5" destOrd="0" presId="urn:microsoft.com/office/officeart/2005/8/layout/cycle2"/>
    <dgm:cxn modelId="{00F50182-2F82-4F05-932D-885B71B9E3EE}" type="presParOf" srcId="{F90BD80B-9F3A-4ECD-8830-CF141CF4BAE3}" destId="{C64711E5-F628-4E1C-ABC9-1B81AB242B9A}" srcOrd="0" destOrd="0" presId="urn:microsoft.com/office/officeart/2005/8/layout/cycle2"/>
    <dgm:cxn modelId="{A3B2664C-B0FA-4A6E-9EA8-ED067AFE50CC}" type="presParOf" srcId="{6E1917D1-72B2-48ED-9EA9-09657A7320E1}" destId="{DDC569A2-FE68-40B7-A910-8318E3D1B33C}" srcOrd="6" destOrd="0" presId="urn:microsoft.com/office/officeart/2005/8/layout/cycle2"/>
    <dgm:cxn modelId="{87784368-B6BA-4896-880D-8068096F5B1E}" type="presParOf" srcId="{6E1917D1-72B2-48ED-9EA9-09657A7320E1}" destId="{D875D7D1-BDFB-401C-A57B-63106783ABDC}" srcOrd="7" destOrd="0" presId="urn:microsoft.com/office/officeart/2005/8/layout/cycle2"/>
    <dgm:cxn modelId="{EA76366C-548B-4E73-BCC8-D5D77AD8C36D}" type="presParOf" srcId="{D875D7D1-BDFB-401C-A57B-63106783ABDC}" destId="{2C4E9E8E-DBE7-4621-B4CE-161A2AF1A3D8}" srcOrd="0" destOrd="0" presId="urn:microsoft.com/office/officeart/2005/8/layout/cycle2"/>
    <dgm:cxn modelId="{CC5D2EA4-0B59-4DB9-8E0A-31115C1428B3}" type="presParOf" srcId="{6E1917D1-72B2-48ED-9EA9-09657A7320E1}" destId="{46D0345F-2401-4907-BD4F-6EBFE842BECE}" srcOrd="8" destOrd="0" presId="urn:microsoft.com/office/officeart/2005/8/layout/cycle2"/>
    <dgm:cxn modelId="{E1FCF2BF-2732-4288-9C54-E9366C68A54E}" type="presParOf" srcId="{6E1917D1-72B2-48ED-9EA9-09657A7320E1}" destId="{5A5025EF-649F-4628-ACAA-DDEC14213ED6}" srcOrd="9" destOrd="0" presId="urn:microsoft.com/office/officeart/2005/8/layout/cycle2"/>
    <dgm:cxn modelId="{8EAF7EA8-F5D1-45EB-B364-7A3A0D3FFF66}" type="presParOf" srcId="{5A5025EF-649F-4628-ACAA-DDEC14213ED6}" destId="{C1A50815-4BB7-4E68-8F4E-A05B5B102370}" srcOrd="0" destOrd="0" presId="urn:microsoft.com/office/officeart/2005/8/layout/cycle2"/>
    <dgm:cxn modelId="{08FDA964-5095-45E6-8089-1C90CB2BEA04}" type="presParOf" srcId="{6E1917D1-72B2-48ED-9EA9-09657A7320E1}" destId="{2A891259-A708-4608-9AEC-D6689BE2E39B}" srcOrd="10" destOrd="0" presId="urn:microsoft.com/office/officeart/2005/8/layout/cycle2"/>
    <dgm:cxn modelId="{8EF88606-EF4C-4AE7-9C83-C6F266EC5C9B}" type="presParOf" srcId="{6E1917D1-72B2-48ED-9EA9-09657A7320E1}" destId="{2789D0AF-EDD4-4787-BB2E-6CB8EFFEFC32}" srcOrd="11" destOrd="0" presId="urn:microsoft.com/office/officeart/2005/8/layout/cycle2"/>
    <dgm:cxn modelId="{126B138F-FD24-41D2-B6F6-3185D7D1E4E3}" type="presParOf" srcId="{2789D0AF-EDD4-4787-BB2E-6CB8EFFEFC32}" destId="{1116743C-AD54-4265-AB08-5D0E37884A75}" srcOrd="0" destOrd="0" presId="urn:microsoft.com/office/officeart/2005/8/layout/cycle2"/>
    <dgm:cxn modelId="{C5637946-6E56-424A-84EC-3A826B98F50B}" type="presParOf" srcId="{6E1917D1-72B2-48ED-9EA9-09657A7320E1}" destId="{0DAC5310-28CF-4161-A74E-6B5EB27B23D0}" srcOrd="12" destOrd="0" presId="urn:microsoft.com/office/officeart/2005/8/layout/cycle2"/>
    <dgm:cxn modelId="{2AC85D08-5656-4DD8-985A-58EFE5198831}" type="presParOf" srcId="{6E1917D1-72B2-48ED-9EA9-09657A7320E1}" destId="{3B731F02-ADCE-4690-9354-26221F826413}" srcOrd="13" destOrd="0" presId="urn:microsoft.com/office/officeart/2005/8/layout/cycle2"/>
    <dgm:cxn modelId="{1561315D-F8C4-48AB-A7A5-B77F6C056398}" type="presParOf" srcId="{3B731F02-ADCE-4690-9354-26221F826413}" destId="{C0727345-6962-4E10-9C13-1943309EF9C2}" srcOrd="0" destOrd="0" presId="urn:microsoft.com/office/officeart/2005/8/layout/cycle2"/>
    <dgm:cxn modelId="{F96E559E-8E1B-4883-9D5C-94F982955789}" type="presParOf" srcId="{6E1917D1-72B2-48ED-9EA9-09657A7320E1}" destId="{FD0057CE-F716-45EE-B526-FD761AF2F6E4}" srcOrd="14" destOrd="0" presId="urn:microsoft.com/office/officeart/2005/8/layout/cycle2"/>
    <dgm:cxn modelId="{A3722024-C3D1-414D-8ABB-4D48A16C7931}" type="presParOf" srcId="{6E1917D1-72B2-48ED-9EA9-09657A7320E1}" destId="{05876971-2A37-4316-AF91-10112B31ECE3}" srcOrd="15" destOrd="0" presId="urn:microsoft.com/office/officeart/2005/8/layout/cycle2"/>
    <dgm:cxn modelId="{8751336E-7365-48D8-931D-6B5CE3AF41BC}" type="presParOf" srcId="{05876971-2A37-4316-AF91-10112B31ECE3}" destId="{4D8340B9-58A5-44C0-A700-8CBBECE4E9DE}" srcOrd="0" destOrd="0" presId="urn:microsoft.com/office/officeart/2005/8/layout/cycle2"/>
    <dgm:cxn modelId="{2A75EE48-5EBE-4CE4-963E-BCFA64D15013}" type="presParOf" srcId="{6E1917D1-72B2-48ED-9EA9-09657A7320E1}" destId="{5697EB47-0F00-44D9-9B15-FBFF399FF918}" srcOrd="16" destOrd="0" presId="urn:microsoft.com/office/officeart/2005/8/layout/cycle2"/>
    <dgm:cxn modelId="{06D815FD-FAEF-47DB-987A-D09159EEBDF2}" type="presParOf" srcId="{6E1917D1-72B2-48ED-9EA9-09657A7320E1}" destId="{78F4D7EB-FED7-45E3-8BD6-DF30BF67A60E}" srcOrd="17" destOrd="0" presId="urn:microsoft.com/office/officeart/2005/8/layout/cycle2"/>
    <dgm:cxn modelId="{CFF9B97F-0586-4F3E-BCE3-AE936A7BC98F}" type="presParOf" srcId="{78F4D7EB-FED7-45E3-8BD6-DF30BF67A60E}" destId="{C7FC304C-BF15-47C9-B641-1056328EA4A2}" srcOrd="0" destOrd="0" presId="urn:microsoft.com/office/officeart/2005/8/layout/cycle2"/>
    <dgm:cxn modelId="{E4885F88-5201-4005-AA12-18258F98FDF2}" type="presParOf" srcId="{6E1917D1-72B2-48ED-9EA9-09657A7320E1}" destId="{A916E4B7-1FC3-4EA7-823C-B808CE740F6C}" srcOrd="18" destOrd="0" presId="urn:microsoft.com/office/officeart/2005/8/layout/cycle2"/>
    <dgm:cxn modelId="{64284BB2-72AD-4BDA-A807-CB03AD570657}" type="presParOf" srcId="{6E1917D1-72B2-48ED-9EA9-09657A7320E1}" destId="{ADA59AA6-5D92-4F1E-9750-ED36B993280E}" srcOrd="19" destOrd="0" presId="urn:microsoft.com/office/officeart/2005/8/layout/cycle2"/>
    <dgm:cxn modelId="{9F1F987B-DCD4-4195-8976-CE651EA58ACC}" type="presParOf" srcId="{ADA59AA6-5D92-4F1E-9750-ED36B993280E}" destId="{B5885C57-8335-463F-9FD5-F4E9E6059986}" srcOrd="0" destOrd="0" presId="urn:microsoft.com/office/officeart/2005/8/layout/cycle2"/>
    <dgm:cxn modelId="{E543D9D2-2D7E-4C15-A4E5-BE5DBD97BF86}" type="presParOf" srcId="{6E1917D1-72B2-48ED-9EA9-09657A7320E1}" destId="{F65E270E-5F64-46F8-B60B-341C538CB5BC}" srcOrd="20" destOrd="0" presId="urn:microsoft.com/office/officeart/2005/8/layout/cycle2"/>
    <dgm:cxn modelId="{DE84628F-4803-48B7-93E6-B8C8DA74FCE0}" type="presParOf" srcId="{6E1917D1-72B2-48ED-9EA9-09657A7320E1}" destId="{7B096EC7-2767-4E56-8288-F0BB7D214EE0}" srcOrd="21" destOrd="0" presId="urn:microsoft.com/office/officeart/2005/8/layout/cycle2"/>
    <dgm:cxn modelId="{0AF1C0EF-2D8F-4987-A98F-44F214085734}" type="presParOf" srcId="{7B096EC7-2767-4E56-8288-F0BB7D214EE0}" destId="{B5F01464-0F09-40B4-B677-5598972DEA71}" srcOrd="0" destOrd="0" presId="urn:microsoft.com/office/officeart/2005/8/layout/cycle2"/>
    <dgm:cxn modelId="{A28B5B10-905D-4605-87BF-7D1EB05AE482}" type="presParOf" srcId="{6E1917D1-72B2-48ED-9EA9-09657A7320E1}" destId="{FD921E5A-1484-466F-B06F-FC958EF0D564}" srcOrd="22" destOrd="0" presId="urn:microsoft.com/office/officeart/2005/8/layout/cycle2"/>
    <dgm:cxn modelId="{60A4D820-9D10-499C-85E8-2D349D50705A}" type="presParOf" srcId="{6E1917D1-72B2-48ED-9EA9-09657A7320E1}" destId="{F94FCD01-DBDA-464F-B9EB-5D96A5BF48E9}" srcOrd="23" destOrd="0" presId="urn:microsoft.com/office/officeart/2005/8/layout/cycle2"/>
    <dgm:cxn modelId="{32204927-1CD7-4C8F-8D46-DD3D5CC310A2}" type="presParOf" srcId="{F94FCD01-DBDA-464F-B9EB-5D96A5BF48E9}" destId="{DC103B6F-D824-4E89-92D2-99F3D98E7ADE}" srcOrd="0" destOrd="0" presId="urn:microsoft.com/office/officeart/2005/8/layout/cycle2"/>
    <dgm:cxn modelId="{EDE72292-B54C-43E8-92F7-967D0FBC80CE}" type="presParOf" srcId="{6E1917D1-72B2-48ED-9EA9-09657A7320E1}" destId="{8DE5CA29-60A1-48EA-B121-2DA65AB3D2E4}" srcOrd="24" destOrd="0" presId="urn:microsoft.com/office/officeart/2005/8/layout/cycle2"/>
    <dgm:cxn modelId="{96467228-2DB0-402F-B7BB-58E2830FAAAC}" type="presParOf" srcId="{6E1917D1-72B2-48ED-9EA9-09657A7320E1}" destId="{EC5ED5E8-F71A-441D-9C9C-7E13B57868E0}" srcOrd="25" destOrd="0" presId="urn:microsoft.com/office/officeart/2005/8/layout/cycle2"/>
    <dgm:cxn modelId="{9C4DC711-06F2-4FF8-A92C-A4AEBDC0CCBC}" type="presParOf" srcId="{EC5ED5E8-F71A-441D-9C9C-7E13B57868E0}" destId="{49C86A15-291F-454B-B5E4-208A33209EFE}" srcOrd="0" destOrd="0" presId="urn:microsoft.com/office/officeart/2005/8/layout/cycle2"/>
    <dgm:cxn modelId="{39AE9309-E343-43C2-BFC8-AF9D985AA4F3}" type="presParOf" srcId="{6E1917D1-72B2-48ED-9EA9-09657A7320E1}" destId="{0A8FC689-52D6-4397-AA31-4994E7084600}" srcOrd="26" destOrd="0" presId="urn:microsoft.com/office/officeart/2005/8/layout/cycle2"/>
    <dgm:cxn modelId="{922321EE-BA89-4A8A-B56B-40BF3B7E2F09}" type="presParOf" srcId="{6E1917D1-72B2-48ED-9EA9-09657A7320E1}" destId="{FE52F6BF-DBC5-4C77-858A-97F63E5E01A2}" srcOrd="27" destOrd="0" presId="urn:microsoft.com/office/officeart/2005/8/layout/cycle2"/>
    <dgm:cxn modelId="{2C157EE3-3DA5-4839-93A8-1C7DB7767342}" type="presParOf" srcId="{FE52F6BF-DBC5-4C77-858A-97F63E5E01A2}" destId="{1AA69D2E-9F86-4F9B-A13D-202E97F22510}" srcOrd="0" destOrd="0" presId="urn:microsoft.com/office/officeart/2005/8/layout/cycle2"/>
    <dgm:cxn modelId="{119C30DD-72CD-4F37-BE01-51954364158B}" type="presParOf" srcId="{6E1917D1-72B2-48ED-9EA9-09657A7320E1}" destId="{FF732332-75EA-4342-9C06-6389C18CFAC2}" srcOrd="28" destOrd="0" presId="urn:microsoft.com/office/officeart/2005/8/layout/cycle2"/>
    <dgm:cxn modelId="{E9DD9DAD-C27E-42A5-83BB-412C1CF66692}" type="presParOf" srcId="{6E1917D1-72B2-48ED-9EA9-09657A7320E1}" destId="{2A342862-C942-41BE-B022-63D14E5F11E8}" srcOrd="29" destOrd="0" presId="urn:microsoft.com/office/officeart/2005/8/layout/cycle2"/>
    <dgm:cxn modelId="{0D6E91FD-A7C2-4FC3-B604-84E67A1B8C14}" type="presParOf" srcId="{2A342862-C942-41BE-B022-63D14E5F11E8}" destId="{5DB2EECB-1529-4ED6-B3A2-3DB3B80B5BF2}" srcOrd="0" destOrd="0" presId="urn:microsoft.com/office/officeart/2005/8/layout/cycle2"/>
    <dgm:cxn modelId="{CB83F445-C013-4F49-A518-3E68D7EB9D56}" type="presParOf" srcId="{6E1917D1-72B2-48ED-9EA9-09657A7320E1}" destId="{12F3E798-7E5A-4D25-AC3E-4C08D9C880DB}" srcOrd="30" destOrd="0" presId="urn:microsoft.com/office/officeart/2005/8/layout/cycle2"/>
    <dgm:cxn modelId="{F4280018-3A81-4AEA-8CAD-4AB8C3543C86}" type="presParOf" srcId="{6E1917D1-72B2-48ED-9EA9-09657A7320E1}" destId="{93616447-75D4-4E51-87EE-888BDB73CF2A}" srcOrd="31" destOrd="0" presId="urn:microsoft.com/office/officeart/2005/8/layout/cycle2"/>
    <dgm:cxn modelId="{5AA4110B-348E-41DA-AA46-917FBBF7D85B}" type="presParOf" srcId="{93616447-75D4-4E51-87EE-888BDB73CF2A}" destId="{4E4C4E5D-C572-411C-A7B4-BD07EEAF9B36}" srcOrd="0" destOrd="0" presId="urn:microsoft.com/office/officeart/2005/8/layout/cycle2"/>
    <dgm:cxn modelId="{537581FF-DF0D-4B9C-95EA-0664A883D8FD}" type="presParOf" srcId="{6E1917D1-72B2-48ED-9EA9-09657A7320E1}" destId="{FC994590-2268-4BD9-998B-BF704C923656}" srcOrd="32" destOrd="0" presId="urn:microsoft.com/office/officeart/2005/8/layout/cycle2"/>
    <dgm:cxn modelId="{E526420F-2009-4DE3-B733-4A2FE6BB4100}" type="presParOf" srcId="{6E1917D1-72B2-48ED-9EA9-09657A7320E1}" destId="{A6156F77-3AF3-422C-9085-55A1C6F96A9D}" srcOrd="33" destOrd="0" presId="urn:microsoft.com/office/officeart/2005/8/layout/cycle2"/>
    <dgm:cxn modelId="{53CC8707-1749-49CD-8F01-002B3590ADE6}" type="presParOf" srcId="{A6156F77-3AF3-422C-9085-55A1C6F96A9D}" destId="{E741A7B3-A4A8-45DF-BC5E-A04F43ABFB55}" srcOrd="0" destOrd="0" presId="urn:microsoft.com/office/officeart/2005/8/layout/cycle2"/>
    <dgm:cxn modelId="{733EC879-71F2-481B-A7BF-ACF95067CD65}" type="presParOf" srcId="{6E1917D1-72B2-48ED-9EA9-09657A7320E1}" destId="{5D487087-F9FE-453A-BA35-959420DFD6FE}" srcOrd="34" destOrd="0" presId="urn:microsoft.com/office/officeart/2005/8/layout/cycle2"/>
    <dgm:cxn modelId="{F111A6C8-DF1E-4289-A571-D4B826596C2A}" type="presParOf" srcId="{6E1917D1-72B2-48ED-9EA9-09657A7320E1}" destId="{C20121D7-F16D-484A-9343-9740493D80F4}" srcOrd="35" destOrd="0" presId="urn:microsoft.com/office/officeart/2005/8/layout/cycle2"/>
    <dgm:cxn modelId="{072019E0-4372-468D-AE19-D651D9394BF6}" type="presParOf" srcId="{C20121D7-F16D-484A-9343-9740493D80F4}" destId="{B2CF7B85-328F-4BDF-B627-D658C5BC0857}" srcOrd="0" destOrd="0" presId="urn:microsoft.com/office/officeart/2005/8/layout/cycle2"/>
    <dgm:cxn modelId="{57CBB369-D100-4323-B6AA-75C98598E81C}" type="presParOf" srcId="{6E1917D1-72B2-48ED-9EA9-09657A7320E1}" destId="{6F40FD5D-2003-444A-82B2-2F445C41962F}" srcOrd="36" destOrd="0" presId="urn:microsoft.com/office/officeart/2005/8/layout/cycle2"/>
    <dgm:cxn modelId="{7FD964C5-AD68-444F-8FD6-46A5EDBBD267}" type="presParOf" srcId="{6E1917D1-72B2-48ED-9EA9-09657A7320E1}" destId="{F23FCD33-EA33-4EFE-8321-6CDA9A333CC0}" srcOrd="37" destOrd="0" presId="urn:microsoft.com/office/officeart/2005/8/layout/cycle2"/>
    <dgm:cxn modelId="{01CAF7D1-1945-4124-927C-3F5BB940712A}" type="presParOf" srcId="{F23FCD33-EA33-4EFE-8321-6CDA9A333CC0}" destId="{828DF452-09E0-49E5-B3B3-A9B8FC6C9768}" srcOrd="0" destOrd="0" presId="urn:microsoft.com/office/officeart/2005/8/layout/cycle2"/>
    <dgm:cxn modelId="{2C399212-1E84-47D7-B45E-47C4D7A3B22F}" type="presParOf" srcId="{6E1917D1-72B2-48ED-9EA9-09657A7320E1}" destId="{89E0EE2D-55C4-4761-B278-F3131C36D045}" srcOrd="38" destOrd="0" presId="urn:microsoft.com/office/officeart/2005/8/layout/cycle2"/>
    <dgm:cxn modelId="{A8119A44-E142-412D-B95E-0CDA8BC069C7}" type="presParOf" srcId="{6E1917D1-72B2-48ED-9EA9-09657A7320E1}" destId="{4EEE0F17-037E-4441-AAFD-6BABABB7CFA9}" srcOrd="39" destOrd="0" presId="urn:microsoft.com/office/officeart/2005/8/layout/cycle2"/>
    <dgm:cxn modelId="{97EB1274-8E70-40C7-BF50-34DF981325F7}" type="presParOf" srcId="{4EEE0F17-037E-4441-AAFD-6BABABB7CFA9}" destId="{D4386CBD-42CA-4980-A1AA-4A838A6F6EA2}" srcOrd="0" destOrd="0" presId="urn:microsoft.com/office/officeart/2005/8/layout/cycle2"/>
    <dgm:cxn modelId="{E642BB4C-1D82-4DCF-AC0C-377EE9502555}" type="presParOf" srcId="{6E1917D1-72B2-48ED-9EA9-09657A7320E1}" destId="{71200A60-18A9-46F1-9C31-74F54E33C311}" srcOrd="40" destOrd="0" presId="urn:microsoft.com/office/officeart/2005/8/layout/cycle2"/>
    <dgm:cxn modelId="{0F42D8CC-975D-4351-AF4D-ABFE36B97E10}" type="presParOf" srcId="{6E1917D1-72B2-48ED-9EA9-09657A7320E1}" destId="{1DA85E65-129D-474E-A60D-A633523AC56B}" srcOrd="41" destOrd="0" presId="urn:microsoft.com/office/officeart/2005/8/layout/cycle2"/>
    <dgm:cxn modelId="{70290A21-B327-4668-A343-5390B3EB5BD1}" type="presParOf" srcId="{1DA85E65-129D-474E-A60D-A633523AC56B}" destId="{FBED84D8-BE3B-49B5-A2C1-7989EF9F913D}" srcOrd="0" destOrd="0" presId="urn:microsoft.com/office/officeart/2005/8/layout/cycle2"/>
    <dgm:cxn modelId="{4DCC909A-A95B-464D-8865-24F0B5574B79}" type="presParOf" srcId="{6E1917D1-72B2-48ED-9EA9-09657A7320E1}" destId="{B72284A3-4C73-49A4-864F-5EC4ABC04D59}" srcOrd="42" destOrd="0" presId="urn:microsoft.com/office/officeart/2005/8/layout/cycle2"/>
    <dgm:cxn modelId="{E4D7937E-458B-4BCE-BD97-F77C69000182}" type="presParOf" srcId="{6E1917D1-72B2-48ED-9EA9-09657A7320E1}" destId="{8676501A-76BC-4D01-AF18-0051778E792C}" srcOrd="43" destOrd="0" presId="urn:microsoft.com/office/officeart/2005/8/layout/cycle2"/>
    <dgm:cxn modelId="{66EAF438-590E-49C2-AEB6-AE5431F36699}" type="presParOf" srcId="{8676501A-76BC-4D01-AF18-0051778E792C}" destId="{1E3B73EB-3BFC-455A-896F-64BD8A66FE8C}" srcOrd="0" destOrd="0" presId="urn:microsoft.com/office/officeart/2005/8/layout/cycle2"/>
    <dgm:cxn modelId="{AA1C9CC3-1357-4C63-A30F-03535E21682D}" type="presParOf" srcId="{6E1917D1-72B2-48ED-9EA9-09657A7320E1}" destId="{0CEE1432-3796-4FFD-A735-94621FCC79E0}" srcOrd="44" destOrd="0" presId="urn:microsoft.com/office/officeart/2005/8/layout/cycle2"/>
    <dgm:cxn modelId="{C8C49DC8-A9F4-4756-804A-B3B0FD6F1045}" type="presParOf" srcId="{6E1917D1-72B2-48ED-9EA9-09657A7320E1}" destId="{E734B710-6941-41F8-BA2A-21EAB5537E4B}" srcOrd="45" destOrd="0" presId="urn:microsoft.com/office/officeart/2005/8/layout/cycle2"/>
    <dgm:cxn modelId="{3F609FE8-635F-4E4D-B0A2-EABF195644AC}" type="presParOf" srcId="{E734B710-6941-41F8-BA2A-21EAB5537E4B}" destId="{37AAC6F6-4284-43F0-A637-AA4770436CD7}" srcOrd="0" destOrd="0" presId="urn:microsoft.com/office/officeart/2005/8/layout/cycle2"/>
    <dgm:cxn modelId="{1BB53BF0-93E4-4FD0-9435-93D0E2F6AD26}" type="presParOf" srcId="{6E1917D1-72B2-48ED-9EA9-09657A7320E1}" destId="{D5157917-625D-437A-A8B5-9A174DE1B51C}" srcOrd="46" destOrd="0" presId="urn:microsoft.com/office/officeart/2005/8/layout/cycle2"/>
    <dgm:cxn modelId="{34564C64-26EA-4DC7-8DD4-F068B2D75646}" type="presParOf" srcId="{6E1917D1-72B2-48ED-9EA9-09657A7320E1}" destId="{0FF0DAB5-EE67-4F17-80C3-0C75D6CFB141}" srcOrd="47" destOrd="0" presId="urn:microsoft.com/office/officeart/2005/8/layout/cycle2"/>
    <dgm:cxn modelId="{A31A0C57-304E-4A39-9AC1-59A6030ECA9A}" type="presParOf" srcId="{0FF0DAB5-EE67-4F17-80C3-0C75D6CFB141}" destId="{A6D2F3D9-8373-4458-92FC-4E5456F45744}" srcOrd="0" destOrd="0" presId="urn:microsoft.com/office/officeart/2005/8/layout/cycle2"/>
    <dgm:cxn modelId="{FC3C93FE-D053-4103-974F-581DCE2FA49A}" type="presParOf" srcId="{6E1917D1-72B2-48ED-9EA9-09657A7320E1}" destId="{39982AB5-D26E-401A-AD1E-6AF2CBE09830}" srcOrd="48" destOrd="0" presId="urn:microsoft.com/office/officeart/2005/8/layout/cycle2"/>
    <dgm:cxn modelId="{F5137900-896A-4A43-B68A-61F4B53AC4BD}" type="presParOf" srcId="{6E1917D1-72B2-48ED-9EA9-09657A7320E1}" destId="{C5051439-FAA9-4883-8482-A64BBF69CA34}" srcOrd="49" destOrd="0" presId="urn:microsoft.com/office/officeart/2005/8/layout/cycle2"/>
    <dgm:cxn modelId="{D1B19D6B-093F-4E29-AD87-0279D3896DED}" type="presParOf" srcId="{C5051439-FAA9-4883-8482-A64BBF69CA34}" destId="{513D5A19-3AF3-4A2E-B6E2-E71468E757DC}" srcOrd="0" destOrd="0" presId="urn:microsoft.com/office/officeart/2005/8/layout/cycle2"/>
    <dgm:cxn modelId="{3D03D5C3-FA93-4F68-BF67-F0C5933BB9A9}" type="presParOf" srcId="{6E1917D1-72B2-48ED-9EA9-09657A7320E1}" destId="{4D3EE305-5CCD-4902-8F93-8C48C39870F1}" srcOrd="50" destOrd="0" presId="urn:microsoft.com/office/officeart/2005/8/layout/cycle2"/>
    <dgm:cxn modelId="{A34E7F34-55D6-45FA-BD56-D0B80593D9F7}" type="presParOf" srcId="{6E1917D1-72B2-48ED-9EA9-09657A7320E1}" destId="{28DA11E2-5E4B-4DAE-8932-42EA2BA35B53}" srcOrd="51" destOrd="0" presId="urn:microsoft.com/office/officeart/2005/8/layout/cycle2"/>
    <dgm:cxn modelId="{BE7C752F-4A64-499D-BE30-82771B0BCF45}" type="presParOf" srcId="{28DA11E2-5E4B-4DAE-8932-42EA2BA35B53}" destId="{D8BCDB4A-FE91-446F-8D15-8D9B5191E650}" srcOrd="0" destOrd="0" presId="urn:microsoft.com/office/officeart/2005/8/layout/cycle2"/>
    <dgm:cxn modelId="{41A98058-02A7-4271-A6C2-4F9C8C73D994}" type="presParOf" srcId="{6E1917D1-72B2-48ED-9EA9-09657A7320E1}" destId="{E3D0519D-8FBC-40A0-9A77-02CE61BE9BE7}" srcOrd="52" destOrd="0" presId="urn:microsoft.com/office/officeart/2005/8/layout/cycle2"/>
    <dgm:cxn modelId="{42E1D9D2-7B33-40D6-BFDE-A6CC452704E3}" type="presParOf" srcId="{6E1917D1-72B2-48ED-9EA9-09657A7320E1}" destId="{7119C552-AFDD-455C-9B2F-AA4F0B4B516D}" srcOrd="53" destOrd="0" presId="urn:microsoft.com/office/officeart/2005/8/layout/cycle2"/>
    <dgm:cxn modelId="{D60296FB-7074-4D5C-BDAF-D34B12839FD7}" type="presParOf" srcId="{7119C552-AFDD-455C-9B2F-AA4F0B4B516D}" destId="{4EACF148-EA21-4C79-AB58-546E94E9C3FF}" srcOrd="0" destOrd="0" presId="urn:microsoft.com/office/officeart/2005/8/layout/cycle2"/>
    <dgm:cxn modelId="{8E3CD14A-A9DA-4F95-920C-ADE4529AA175}" type="presParOf" srcId="{6E1917D1-72B2-48ED-9EA9-09657A7320E1}" destId="{18AB17AF-B11F-44F4-A3A3-5A9A4685F724}" srcOrd="54" destOrd="0" presId="urn:microsoft.com/office/officeart/2005/8/layout/cycle2"/>
    <dgm:cxn modelId="{3C69B8C0-7DF6-4728-8E5A-E96EB060E391}" type="presParOf" srcId="{6E1917D1-72B2-48ED-9EA9-09657A7320E1}" destId="{BE7DA5C8-6CBE-4817-9B38-685A967E8EAF}" srcOrd="55" destOrd="0" presId="urn:microsoft.com/office/officeart/2005/8/layout/cycle2"/>
    <dgm:cxn modelId="{FBCED1D6-F1E1-4C7A-B429-B9219B242CAC}" type="presParOf" srcId="{BE7DA5C8-6CBE-4817-9B38-685A967E8EAF}" destId="{B8B6D1F5-91E9-4633-8E7F-74E2C0F19EA6}" srcOrd="0" destOrd="0" presId="urn:microsoft.com/office/officeart/2005/8/layout/cycle2"/>
    <dgm:cxn modelId="{80B11394-E308-4880-9F7C-676F5A5DF46F}" type="presParOf" srcId="{6E1917D1-72B2-48ED-9EA9-09657A7320E1}" destId="{2286B837-7566-4242-99A0-1EEDEBC841EA}" srcOrd="56" destOrd="0" presId="urn:microsoft.com/office/officeart/2005/8/layout/cycle2"/>
    <dgm:cxn modelId="{1D03F7B7-048C-48BF-8FC2-6C5CDC253BE9}" type="presParOf" srcId="{6E1917D1-72B2-48ED-9EA9-09657A7320E1}" destId="{69C1A433-4A33-411A-807D-76B4888B211C}" srcOrd="57" destOrd="0" presId="urn:microsoft.com/office/officeart/2005/8/layout/cycle2"/>
    <dgm:cxn modelId="{F269F1AF-16EA-4CE3-A7D9-A8AA0E986CE1}" type="presParOf" srcId="{69C1A433-4A33-411A-807D-76B4888B211C}" destId="{AE87D820-F4A0-4E76-ABF1-7866983A8347}" srcOrd="0" destOrd="0" presId="urn:microsoft.com/office/officeart/2005/8/layout/cycle2"/>
    <dgm:cxn modelId="{BED229F1-A072-4656-AD02-9C781A533B70}" type="presParOf" srcId="{6E1917D1-72B2-48ED-9EA9-09657A7320E1}" destId="{7E61FEBF-DEB2-4743-80AB-0A0E100D4826}" srcOrd="58" destOrd="0" presId="urn:microsoft.com/office/officeart/2005/8/layout/cycle2"/>
    <dgm:cxn modelId="{86CC6E71-9D5D-4750-AB37-BBC91DAB303A}" type="presParOf" srcId="{6E1917D1-72B2-48ED-9EA9-09657A7320E1}" destId="{858246A4-CEA9-4812-BBC0-5406EBE178F9}" srcOrd="59" destOrd="0" presId="urn:microsoft.com/office/officeart/2005/8/layout/cycle2"/>
    <dgm:cxn modelId="{3A2C893C-1BF9-45A9-988E-732BF6E7539A}" type="presParOf" srcId="{858246A4-CEA9-4812-BBC0-5406EBE178F9}" destId="{69248D7D-AE8C-4BEF-96CC-FE52C9A0EF64}" srcOrd="0" destOrd="0" presId="urn:microsoft.com/office/officeart/2005/8/layout/cycle2"/>
    <dgm:cxn modelId="{7E78ED03-4D04-47E4-92C2-890C4FE07ED2}" type="presParOf" srcId="{6E1917D1-72B2-48ED-9EA9-09657A7320E1}" destId="{8B56953A-30EB-442A-A09F-FE7F419F7BAA}" srcOrd="60" destOrd="0" presId="urn:microsoft.com/office/officeart/2005/8/layout/cycle2"/>
    <dgm:cxn modelId="{9ACFEBB3-45BF-4F19-BAA4-0491C87D42A7}" type="presParOf" srcId="{6E1917D1-72B2-48ED-9EA9-09657A7320E1}" destId="{44E87ED1-F95B-4463-A653-B0727F9C3CC7}" srcOrd="61" destOrd="0" presId="urn:microsoft.com/office/officeart/2005/8/layout/cycle2"/>
    <dgm:cxn modelId="{0B9564E1-46BF-41F0-A343-D7717E1A2C90}" type="presParOf" srcId="{44E87ED1-F95B-4463-A653-B0727F9C3CC7}" destId="{F341DC39-0CAF-4937-B85C-C97A24D1B10F}" srcOrd="0" destOrd="0" presId="urn:microsoft.com/office/officeart/2005/8/layout/cycle2"/>
    <dgm:cxn modelId="{7334BC25-1A72-4A72-93F3-A05CE6221EA8}" type="presParOf" srcId="{6E1917D1-72B2-48ED-9EA9-09657A7320E1}" destId="{05A03B96-E4E9-457C-9E3D-DC24F09BCCCE}" srcOrd="62" destOrd="0" presId="urn:microsoft.com/office/officeart/2005/8/layout/cycle2"/>
    <dgm:cxn modelId="{E5C81125-3BF0-4ECE-B96D-3701C8010761}" type="presParOf" srcId="{6E1917D1-72B2-48ED-9EA9-09657A7320E1}" destId="{B16EBC17-FB4E-4FFB-BC45-B69CBBBC8AE9}" srcOrd="63" destOrd="0" presId="urn:microsoft.com/office/officeart/2005/8/layout/cycle2"/>
    <dgm:cxn modelId="{9F31458D-726E-40C9-8329-093D6F03F50E}" type="presParOf" srcId="{B16EBC17-FB4E-4FFB-BC45-B69CBBBC8AE9}" destId="{68D0A00E-844C-48E0-A24A-7B5CE7DC607A}" srcOrd="0" destOrd="0" presId="urn:microsoft.com/office/officeart/2005/8/layout/cycle2"/>
    <dgm:cxn modelId="{C5EF7FAE-757B-467D-AF2E-9ED7CF0A3455}" type="presParOf" srcId="{6E1917D1-72B2-48ED-9EA9-09657A7320E1}" destId="{D699E8AF-C412-4C33-9724-3E8242A83139}" srcOrd="64" destOrd="0" presId="urn:microsoft.com/office/officeart/2005/8/layout/cycle2"/>
    <dgm:cxn modelId="{6AFA614E-2169-4E3C-A7AA-61EEDDBD9CD1}" type="presParOf" srcId="{6E1917D1-72B2-48ED-9EA9-09657A7320E1}" destId="{73D56F5C-0346-4A52-A32B-4B9214A0F3B3}" srcOrd="65" destOrd="0" presId="urn:microsoft.com/office/officeart/2005/8/layout/cycle2"/>
    <dgm:cxn modelId="{7B760DAC-C9D1-4DFD-8F5F-248D18579BD9}" type="presParOf" srcId="{73D56F5C-0346-4A52-A32B-4B9214A0F3B3}" destId="{02761123-997F-4EB3-90F5-F709FD13A205}" srcOrd="0" destOrd="0" presId="urn:microsoft.com/office/officeart/2005/8/layout/cycle2"/>
    <dgm:cxn modelId="{E3FB75BD-5B11-4058-865E-D9C7BA9A9F19}" type="presParOf" srcId="{6E1917D1-72B2-48ED-9EA9-09657A7320E1}" destId="{6B0A7966-B5CD-425C-8FE1-0F7D9AC56788}" srcOrd="66" destOrd="0" presId="urn:microsoft.com/office/officeart/2005/8/layout/cycle2"/>
    <dgm:cxn modelId="{DBC8EAA5-F970-4165-AA5E-797F99B4B756}" type="presParOf" srcId="{6E1917D1-72B2-48ED-9EA9-09657A7320E1}" destId="{D838C1E2-E1EB-403A-9364-B5EDB47E2680}" srcOrd="67" destOrd="0" presId="urn:microsoft.com/office/officeart/2005/8/layout/cycle2"/>
    <dgm:cxn modelId="{D578B423-FD57-4BBD-83EE-091404E55609}" type="presParOf" srcId="{D838C1E2-E1EB-403A-9364-B5EDB47E2680}" destId="{D65A0DCD-3DB7-4A97-AB07-FD9F84DADA16}" srcOrd="0" destOrd="0" presId="urn:microsoft.com/office/officeart/2005/8/layout/cycle2"/>
    <dgm:cxn modelId="{49BADC99-554D-41C8-B7AD-2EA600F0AA6E}" type="presParOf" srcId="{6E1917D1-72B2-48ED-9EA9-09657A7320E1}" destId="{67671EB7-BBF1-4533-870F-AA9B7C87491C}" srcOrd="68" destOrd="0" presId="urn:microsoft.com/office/officeart/2005/8/layout/cycle2"/>
    <dgm:cxn modelId="{2C835A6E-19E7-4E4D-B86E-A6F86A9DE78F}" type="presParOf" srcId="{6E1917D1-72B2-48ED-9EA9-09657A7320E1}" destId="{C7DB6F13-4AF7-4405-A3F0-289AC3813BA6}" srcOrd="69" destOrd="0" presId="urn:microsoft.com/office/officeart/2005/8/layout/cycle2"/>
    <dgm:cxn modelId="{FA246395-B364-4323-AB8D-8C5A4E936603}" type="presParOf" srcId="{C7DB6F13-4AF7-4405-A3F0-289AC3813BA6}" destId="{C8DEFC2C-0E35-4CBA-8B18-F80AF34A50C5}" srcOrd="0" destOrd="0" presId="urn:microsoft.com/office/officeart/2005/8/layout/cycle2"/>
    <dgm:cxn modelId="{7251C0F2-1893-4B77-BB1B-D007F866C97A}" type="presParOf" srcId="{6E1917D1-72B2-48ED-9EA9-09657A7320E1}" destId="{68740997-F23A-422E-8215-95620EC67F9A}" srcOrd="70" destOrd="0" presId="urn:microsoft.com/office/officeart/2005/8/layout/cycle2"/>
    <dgm:cxn modelId="{9400737D-D266-47F7-A2F2-FA399266A0FA}" type="presParOf" srcId="{6E1917D1-72B2-48ED-9EA9-09657A7320E1}" destId="{8BEA8E8D-70C4-4AE6-8A7A-6617036E0223}" srcOrd="71" destOrd="0" presId="urn:microsoft.com/office/officeart/2005/8/layout/cycle2"/>
    <dgm:cxn modelId="{EC7C3276-8F8B-43D4-8071-CF40512F92CA}" type="presParOf" srcId="{8BEA8E8D-70C4-4AE6-8A7A-6617036E0223}" destId="{5FE010E2-5F68-4FFB-B49D-D5DEB69E5E79}" srcOrd="0" destOrd="0" presId="urn:microsoft.com/office/officeart/2005/8/layout/cycle2"/>
    <dgm:cxn modelId="{EC2CD283-A65F-48C0-A488-1F780EA84F29}" type="presParOf" srcId="{6E1917D1-72B2-48ED-9EA9-09657A7320E1}" destId="{7EF54540-543B-47D5-90A5-AEFD291E2B40}" srcOrd="72" destOrd="0" presId="urn:microsoft.com/office/officeart/2005/8/layout/cycle2"/>
    <dgm:cxn modelId="{C84B3792-9964-42B9-B5CF-94C2F141780F}" type="presParOf" srcId="{6E1917D1-72B2-48ED-9EA9-09657A7320E1}" destId="{1E97AE4B-DF6B-4520-9CB6-0E003372B660}" srcOrd="73" destOrd="0" presId="urn:microsoft.com/office/officeart/2005/8/layout/cycle2"/>
    <dgm:cxn modelId="{2DD9CCF0-B697-4571-AA16-A078F3147821}" type="presParOf" srcId="{1E97AE4B-DF6B-4520-9CB6-0E003372B660}" destId="{3C0166D7-9B5E-4357-BED3-01C724BB8259}" srcOrd="0" destOrd="0" presId="urn:microsoft.com/office/officeart/2005/8/layout/cycle2"/>
    <dgm:cxn modelId="{FADB5C70-4915-4094-BDF2-860181035178}" type="presParOf" srcId="{6E1917D1-72B2-48ED-9EA9-09657A7320E1}" destId="{47A95FF4-3F36-46DC-A7F0-CA0BA313435B}" srcOrd="74" destOrd="0" presId="urn:microsoft.com/office/officeart/2005/8/layout/cycle2"/>
    <dgm:cxn modelId="{677F743B-CEC1-4015-8DBB-DB38DD45E40E}" type="presParOf" srcId="{6E1917D1-72B2-48ED-9EA9-09657A7320E1}" destId="{D18489DA-1E9A-42A2-A8DB-CE4A192438AA}" srcOrd="75" destOrd="0" presId="urn:microsoft.com/office/officeart/2005/8/layout/cycle2"/>
    <dgm:cxn modelId="{10FD3AC2-7DF1-41B0-8F85-71E87EF99EEB}" type="presParOf" srcId="{D18489DA-1E9A-42A2-A8DB-CE4A192438AA}" destId="{CC1768DF-6C6E-487D-A0C9-09A005E3C798}" srcOrd="0" destOrd="0" presId="urn:microsoft.com/office/officeart/2005/8/layout/cycle2"/>
    <dgm:cxn modelId="{E9CF09BD-4C7A-44ED-8344-0518C8B374A3}" type="presParOf" srcId="{6E1917D1-72B2-48ED-9EA9-09657A7320E1}" destId="{3E3352BF-75FC-4FFA-9FCE-42E87A5E4CED}" srcOrd="76" destOrd="0" presId="urn:microsoft.com/office/officeart/2005/8/layout/cycle2"/>
    <dgm:cxn modelId="{1FDA840E-73AC-44E7-BB2F-92EB2B30AE39}" type="presParOf" srcId="{6E1917D1-72B2-48ED-9EA9-09657A7320E1}" destId="{4FBE89D4-CE7F-42B3-A894-278580F668EB}" srcOrd="77" destOrd="0" presId="urn:microsoft.com/office/officeart/2005/8/layout/cycle2"/>
    <dgm:cxn modelId="{CE3990B1-6971-4C45-BD34-E1F5558B3ED2}" type="presParOf" srcId="{4FBE89D4-CE7F-42B3-A894-278580F668EB}" destId="{9B6319DF-7068-4718-B0C6-00A8269E03EC}" srcOrd="0" destOrd="0" presId="urn:microsoft.com/office/officeart/2005/8/layout/cycle2"/>
    <dgm:cxn modelId="{4B8F95E0-D39F-4E7E-80F2-E7E0D53F9F86}" type="presParOf" srcId="{6E1917D1-72B2-48ED-9EA9-09657A7320E1}" destId="{C72AA5DA-2168-4549-BEAA-E55EB39B04E7}" srcOrd="78" destOrd="0" presId="urn:microsoft.com/office/officeart/2005/8/layout/cycle2"/>
    <dgm:cxn modelId="{EDF7735F-A9B6-4E67-8725-9D39E95690A1}" type="presParOf" srcId="{6E1917D1-72B2-48ED-9EA9-09657A7320E1}" destId="{0973B106-62A5-47E0-9A60-89755A8B45A5}" srcOrd="79" destOrd="0" presId="urn:microsoft.com/office/officeart/2005/8/layout/cycle2"/>
    <dgm:cxn modelId="{5F554980-5663-4184-B519-506653A179CB}" type="presParOf" srcId="{0973B106-62A5-47E0-9A60-89755A8B45A5}" destId="{D8068DC0-F49E-4DAB-AB63-529352642130}" srcOrd="0" destOrd="0" presId="urn:microsoft.com/office/officeart/2005/8/layout/cycle2"/>
    <dgm:cxn modelId="{02DB97D7-6DC1-45E2-BEEE-0899A1462C5D}" type="presParOf" srcId="{6E1917D1-72B2-48ED-9EA9-09657A7320E1}" destId="{B1E69483-BCAA-49E0-B5A1-F2EB79164BDE}" srcOrd="80" destOrd="0" presId="urn:microsoft.com/office/officeart/2005/8/layout/cycle2"/>
    <dgm:cxn modelId="{6D2A606C-C367-4015-B788-A3372C246001}" type="presParOf" srcId="{6E1917D1-72B2-48ED-9EA9-09657A7320E1}" destId="{3A8EDF4F-47D9-4B5E-9E7A-5ACEC1E68BC6}" srcOrd="81" destOrd="0" presId="urn:microsoft.com/office/officeart/2005/8/layout/cycle2"/>
    <dgm:cxn modelId="{A61BE0C9-9042-4A4C-ACD8-0DCFA8D53310}" type="presParOf" srcId="{3A8EDF4F-47D9-4B5E-9E7A-5ACEC1E68BC6}" destId="{4E17E93D-0303-456A-9C92-3E9A9A3F1264}" srcOrd="0" destOrd="0" presId="urn:microsoft.com/office/officeart/2005/8/layout/cycle2"/>
    <dgm:cxn modelId="{B20DDA1B-8583-4F1B-ADC1-F3C8AE5606B8}" type="presParOf" srcId="{6E1917D1-72B2-48ED-9EA9-09657A7320E1}" destId="{CAB54BA3-1E5A-4FBA-B76F-2694D04F9C57}" srcOrd="82" destOrd="0" presId="urn:microsoft.com/office/officeart/2005/8/layout/cycle2"/>
    <dgm:cxn modelId="{97E77B3C-76A8-4683-88D9-5B608082C873}" type="presParOf" srcId="{6E1917D1-72B2-48ED-9EA9-09657A7320E1}" destId="{4E6789CF-4497-40CA-AFEF-6E4E56B5BA2B}" srcOrd="83" destOrd="0" presId="urn:microsoft.com/office/officeart/2005/8/layout/cycle2"/>
    <dgm:cxn modelId="{3898E6C8-674D-487D-9419-63F3DB06F2C2}" type="presParOf" srcId="{4E6789CF-4497-40CA-AFEF-6E4E56B5BA2B}" destId="{31FA7A17-E9D7-4EF2-B143-FD528CDB4D4B}" srcOrd="0" destOrd="0" presId="urn:microsoft.com/office/officeart/2005/8/layout/cycle2"/>
    <dgm:cxn modelId="{74B5260E-C98C-4964-A57E-0EB780E46913}" type="presParOf" srcId="{6E1917D1-72B2-48ED-9EA9-09657A7320E1}" destId="{1F094C47-2F9F-4532-BBA0-553F33C66688}" srcOrd="84" destOrd="0" presId="urn:microsoft.com/office/officeart/2005/8/layout/cycle2"/>
    <dgm:cxn modelId="{94FA806B-3655-4241-A67A-101228FB11D8}" type="presParOf" srcId="{6E1917D1-72B2-48ED-9EA9-09657A7320E1}" destId="{E8B00039-7B7F-4C5E-B09E-EB7F7B477686}" srcOrd="85" destOrd="0" presId="urn:microsoft.com/office/officeart/2005/8/layout/cycle2"/>
    <dgm:cxn modelId="{F531E203-173C-4DF4-A26F-340BF0FA02C8}" type="presParOf" srcId="{E8B00039-7B7F-4C5E-B09E-EB7F7B477686}" destId="{CA842D2D-89A5-40F0-AD7A-2E34A72716F1}" srcOrd="0" destOrd="0" presId="urn:microsoft.com/office/officeart/2005/8/layout/cycle2"/>
    <dgm:cxn modelId="{DCEBD3A8-B1F7-40FD-B01B-DDC36AE484B6}" type="presParOf" srcId="{6E1917D1-72B2-48ED-9EA9-09657A7320E1}" destId="{A9DDF300-226C-456F-97F1-A6FF47895B4A}" srcOrd="86" destOrd="0" presId="urn:microsoft.com/office/officeart/2005/8/layout/cycle2"/>
    <dgm:cxn modelId="{D65573A0-B4AF-49FF-9A4C-156C1B48A985}" type="presParOf" srcId="{6E1917D1-72B2-48ED-9EA9-09657A7320E1}" destId="{0DACC926-5227-48A6-9BDB-2FA13224DE9A}" srcOrd="87" destOrd="0" presId="urn:microsoft.com/office/officeart/2005/8/layout/cycle2"/>
    <dgm:cxn modelId="{7544587F-800A-46D8-A3AE-CBF54ACB0FD4}" type="presParOf" srcId="{0DACC926-5227-48A6-9BDB-2FA13224DE9A}" destId="{6957A93F-15EB-4B0D-A732-DF51C2B5BE1A}" srcOrd="0" destOrd="0" presId="urn:microsoft.com/office/officeart/2005/8/layout/cycle2"/>
    <dgm:cxn modelId="{C271E41E-5FE6-410A-8B9E-4029B35A59E8}" type="presParOf" srcId="{6E1917D1-72B2-48ED-9EA9-09657A7320E1}" destId="{0893E310-43F7-4517-92A9-1FA6F7A66326}" srcOrd="88" destOrd="0" presId="urn:microsoft.com/office/officeart/2005/8/layout/cycle2"/>
    <dgm:cxn modelId="{60C97D12-2C8F-416C-9BCC-5EBBD2017DF8}" type="presParOf" srcId="{6E1917D1-72B2-48ED-9EA9-09657A7320E1}" destId="{63B8AF24-C6E9-4DAE-BF90-9846DE6C1499}" srcOrd="89" destOrd="0" presId="urn:microsoft.com/office/officeart/2005/8/layout/cycle2"/>
    <dgm:cxn modelId="{313338CE-C337-4B93-93E9-97A32DDACA65}" type="presParOf" srcId="{63B8AF24-C6E9-4DAE-BF90-9846DE6C1499}" destId="{EA08B29F-A90A-48D9-AF58-168B59084AA8}" srcOrd="0" destOrd="0" presId="urn:microsoft.com/office/officeart/2005/8/layout/cycle2"/>
    <dgm:cxn modelId="{52AB4A40-9EFB-4AC4-B85F-82B0D4E91029}" type="presParOf" srcId="{6E1917D1-72B2-48ED-9EA9-09657A7320E1}" destId="{0646FB35-056B-4022-823C-1F8E416C5095}" srcOrd="90" destOrd="0" presId="urn:microsoft.com/office/officeart/2005/8/layout/cycle2"/>
    <dgm:cxn modelId="{D17C0BA0-C4B2-405B-8D1E-DD79EB5DAD39}" type="presParOf" srcId="{6E1917D1-72B2-48ED-9EA9-09657A7320E1}" destId="{C530264D-210B-462D-8034-E5F9A77A3582}" srcOrd="91" destOrd="0" presId="urn:microsoft.com/office/officeart/2005/8/layout/cycle2"/>
    <dgm:cxn modelId="{A7F0C413-686D-4405-9699-BFAAE62A80E8}" type="presParOf" srcId="{C530264D-210B-462D-8034-E5F9A77A3582}" destId="{A7E991FE-9B67-44C7-9665-0A935BF3AA6A}" srcOrd="0" destOrd="0" presId="urn:microsoft.com/office/officeart/2005/8/layout/cycle2"/>
    <dgm:cxn modelId="{EE235CBA-7E42-4341-AC70-799A8844F794}" type="presParOf" srcId="{6E1917D1-72B2-48ED-9EA9-09657A7320E1}" destId="{6CDFDDEF-AAE0-47ED-B409-4029DFDA6602}" srcOrd="92" destOrd="0" presId="urn:microsoft.com/office/officeart/2005/8/layout/cycle2"/>
    <dgm:cxn modelId="{8F3E195C-B2D4-4EE6-BD8C-0E7A04AF47B2}" type="presParOf" srcId="{6E1917D1-72B2-48ED-9EA9-09657A7320E1}" destId="{998B984F-B9BD-4313-87E8-E5870B873498}" srcOrd="93" destOrd="0" presId="urn:microsoft.com/office/officeart/2005/8/layout/cycle2"/>
    <dgm:cxn modelId="{016759D8-1C13-46A6-BBB0-32F66E814BA8}" type="presParOf" srcId="{998B984F-B9BD-4313-87E8-E5870B873498}" destId="{10C822D6-0687-403B-832D-0D5F6370F1A2}" srcOrd="0" destOrd="0" presId="urn:microsoft.com/office/officeart/2005/8/layout/cycle2"/>
    <dgm:cxn modelId="{90D77CF1-FDD6-42CD-B9F2-530E7623CFDF}" type="presParOf" srcId="{6E1917D1-72B2-48ED-9EA9-09657A7320E1}" destId="{C1D60559-062D-4FD8-8494-9BCF9F85A754}" srcOrd="94" destOrd="0" presId="urn:microsoft.com/office/officeart/2005/8/layout/cycle2"/>
    <dgm:cxn modelId="{1BCE1E4D-FF6F-4E54-92B9-39B2FE3BB51C}" type="presParOf" srcId="{6E1917D1-72B2-48ED-9EA9-09657A7320E1}" destId="{D7A9BB42-4812-4ADE-B2D4-A13FCFF00B2B}" srcOrd="95" destOrd="0" presId="urn:microsoft.com/office/officeart/2005/8/layout/cycle2"/>
    <dgm:cxn modelId="{003F42FC-1C83-4D11-B8B6-4CD79D4386C9}" type="presParOf" srcId="{D7A9BB42-4812-4ADE-B2D4-A13FCFF00B2B}" destId="{A0999CB3-EEBB-42C0-822D-E70F9573CD0F}" srcOrd="0" destOrd="0" presId="urn:microsoft.com/office/officeart/2005/8/layout/cycle2"/>
    <dgm:cxn modelId="{64ECB99E-0F35-4F90-8B63-89DE198FB3E0}" type="presParOf" srcId="{6E1917D1-72B2-48ED-9EA9-09657A7320E1}" destId="{DFEBC862-F9AE-497D-B14C-4FB9DB477684}" srcOrd="96" destOrd="0" presId="urn:microsoft.com/office/officeart/2005/8/layout/cycle2"/>
    <dgm:cxn modelId="{F93A1C0B-3773-449E-A61C-F0DA2B6CCE05}" type="presParOf" srcId="{6E1917D1-72B2-48ED-9EA9-09657A7320E1}" destId="{9F86B9AC-F7EC-4536-856F-412A32534E50}" srcOrd="97" destOrd="0" presId="urn:microsoft.com/office/officeart/2005/8/layout/cycle2"/>
    <dgm:cxn modelId="{907DE9D9-47F9-4550-85E3-A9DF2A818176}" type="presParOf" srcId="{9F86B9AC-F7EC-4536-856F-412A32534E50}" destId="{EDCD8B49-9DEE-4E22-8566-85C864549CF8}" srcOrd="0" destOrd="0" presId="urn:microsoft.com/office/officeart/2005/8/layout/cycle2"/>
    <dgm:cxn modelId="{92812A28-BA12-4550-A530-CD4A0B986A96}" type="presParOf" srcId="{6E1917D1-72B2-48ED-9EA9-09657A7320E1}" destId="{E8EB3DC5-8C6C-4729-AE63-BDD182FE012B}" srcOrd="98" destOrd="0" presId="urn:microsoft.com/office/officeart/2005/8/layout/cycle2"/>
    <dgm:cxn modelId="{1AD1A783-F81D-4492-BA8C-B3CB5A80E0C3}" type="presParOf" srcId="{6E1917D1-72B2-48ED-9EA9-09657A7320E1}" destId="{807C8D1D-02CE-4946-8172-2E45194F2EE5}" srcOrd="99" destOrd="0" presId="urn:microsoft.com/office/officeart/2005/8/layout/cycle2"/>
    <dgm:cxn modelId="{3EF95527-33C8-42B5-A586-18F1441D772F}" type="presParOf" srcId="{807C8D1D-02CE-4946-8172-2E45194F2EE5}" destId="{2BA2B50E-D389-4122-8C2C-68AAF36F1DB6}" srcOrd="0" destOrd="0" presId="urn:microsoft.com/office/officeart/2005/8/layout/cycle2"/>
    <dgm:cxn modelId="{9BF71F65-1299-42F7-B32A-E46F054B13CE}" type="presParOf" srcId="{6E1917D1-72B2-48ED-9EA9-09657A7320E1}" destId="{19144736-3038-409C-A978-05C076FD01FB}" srcOrd="100" destOrd="0" presId="urn:microsoft.com/office/officeart/2005/8/layout/cycle2"/>
    <dgm:cxn modelId="{43677843-CEC0-460E-BCE7-CAF6A1705A4A}" type="presParOf" srcId="{6E1917D1-72B2-48ED-9EA9-09657A7320E1}" destId="{0676E855-9B16-4A21-A45A-BCA5A7311D18}" srcOrd="101" destOrd="0" presId="urn:microsoft.com/office/officeart/2005/8/layout/cycle2"/>
    <dgm:cxn modelId="{6BBB8E0F-133F-42D0-AE14-9E550479F9B0}" type="presParOf" srcId="{0676E855-9B16-4A21-A45A-BCA5A7311D18}" destId="{02DB4B76-46D6-44D2-B8EB-074146C4C84E}" srcOrd="0" destOrd="0" presId="urn:microsoft.com/office/officeart/2005/8/layout/cycle2"/>
    <dgm:cxn modelId="{4DAC46E6-2289-47B9-92E6-42C92CF547C1}" type="presParOf" srcId="{6E1917D1-72B2-48ED-9EA9-09657A7320E1}" destId="{128A3DBA-F556-4EC9-8167-9E082F94394F}" srcOrd="102" destOrd="0" presId="urn:microsoft.com/office/officeart/2005/8/layout/cycle2"/>
    <dgm:cxn modelId="{50CE40C3-AF87-49B1-9D53-070AADA3ED0E}" type="presParOf" srcId="{6E1917D1-72B2-48ED-9EA9-09657A7320E1}" destId="{64A23401-A20D-4E39-A8A3-CE5911B0F5D7}" srcOrd="103" destOrd="0" presId="urn:microsoft.com/office/officeart/2005/8/layout/cycle2"/>
    <dgm:cxn modelId="{1CA04EBA-6684-4AAA-98DA-74C0772AAEED}" type="presParOf" srcId="{64A23401-A20D-4E39-A8A3-CE5911B0F5D7}" destId="{22571328-268C-4BB6-92BB-1C56CF5DCA80}" srcOrd="0" destOrd="0" presId="urn:microsoft.com/office/officeart/2005/8/layout/cycle2"/>
    <dgm:cxn modelId="{4D527E39-D9B5-4D61-835B-F77A23FE82D6}" type="presParOf" srcId="{6E1917D1-72B2-48ED-9EA9-09657A7320E1}" destId="{793F5D99-7668-40E2-BDF3-7D862FCA706D}" srcOrd="104" destOrd="0" presId="urn:microsoft.com/office/officeart/2005/8/layout/cycle2"/>
    <dgm:cxn modelId="{2E9F2028-6489-4FE1-A1C4-3ED5D6291CF6}" type="presParOf" srcId="{6E1917D1-72B2-48ED-9EA9-09657A7320E1}" destId="{A0CD540F-7C57-48F3-A2F9-FB8F38D590F6}" srcOrd="105" destOrd="0" presId="urn:microsoft.com/office/officeart/2005/8/layout/cycle2"/>
    <dgm:cxn modelId="{0FCB5530-E550-4D09-A7D3-84962EDBC007}" type="presParOf" srcId="{A0CD540F-7C57-48F3-A2F9-FB8F38D590F6}" destId="{BE9325C2-CF75-4F2B-A72C-9FDDA6F716A6}" srcOrd="0" destOrd="0" presId="urn:microsoft.com/office/officeart/2005/8/layout/cycle2"/>
    <dgm:cxn modelId="{98CE36AB-3A07-4004-993F-80D518D44D9C}" type="presParOf" srcId="{6E1917D1-72B2-48ED-9EA9-09657A7320E1}" destId="{0AD9D467-6CD9-439F-900C-6AE265BC062A}" srcOrd="106" destOrd="0" presId="urn:microsoft.com/office/officeart/2005/8/layout/cycle2"/>
    <dgm:cxn modelId="{220E5DA7-DF8B-4173-B1B3-367EEB174420}" type="presParOf" srcId="{6E1917D1-72B2-48ED-9EA9-09657A7320E1}" destId="{3897916C-DB8B-4A29-BC60-ADFB7A755928}" srcOrd="107" destOrd="0" presId="urn:microsoft.com/office/officeart/2005/8/layout/cycle2"/>
    <dgm:cxn modelId="{5285DB28-9095-464A-B14D-6A22D7C8B89F}" type="presParOf" srcId="{3897916C-DB8B-4A29-BC60-ADFB7A755928}" destId="{4F018EEC-A3E9-419B-84BC-089A944AA381}" srcOrd="0" destOrd="0" presId="urn:microsoft.com/office/officeart/2005/8/layout/cycle2"/>
    <dgm:cxn modelId="{F89B5188-0B28-409C-9CC4-EA4E3594692D}" type="presParOf" srcId="{6E1917D1-72B2-48ED-9EA9-09657A7320E1}" destId="{119912BC-9D5C-4F9F-A18A-ACDD1DB550CC}" srcOrd="108" destOrd="0" presId="urn:microsoft.com/office/officeart/2005/8/layout/cycle2"/>
    <dgm:cxn modelId="{93AA6B0B-8613-4988-97E8-2F201478E35E}" type="presParOf" srcId="{6E1917D1-72B2-48ED-9EA9-09657A7320E1}" destId="{68B82B71-7F1E-4CF8-8C49-4D16824A4403}" srcOrd="109" destOrd="0" presId="urn:microsoft.com/office/officeart/2005/8/layout/cycle2"/>
    <dgm:cxn modelId="{B7F180F5-BA26-4295-9717-48A68890EEE7}" type="presParOf" srcId="{68B82B71-7F1E-4CF8-8C49-4D16824A4403}" destId="{99C6831E-F1ED-4F52-BD2B-D763030A6103}" srcOrd="0" destOrd="0" presId="urn:microsoft.com/office/officeart/2005/8/layout/cycle2"/>
    <dgm:cxn modelId="{9EBAB105-3FC8-4F97-9FA1-4C15939224DD}" type="presParOf" srcId="{6E1917D1-72B2-48ED-9EA9-09657A7320E1}" destId="{16872D96-2163-4962-971E-37406B5197C3}" srcOrd="110" destOrd="0" presId="urn:microsoft.com/office/officeart/2005/8/layout/cycle2"/>
    <dgm:cxn modelId="{B4C24D80-8746-44B6-8591-49E528C891E3}" type="presParOf" srcId="{6E1917D1-72B2-48ED-9EA9-09657A7320E1}" destId="{B21E8EFC-E3BB-4E2F-AED8-2198F8ABCB4E}" srcOrd="111" destOrd="0" presId="urn:microsoft.com/office/officeart/2005/8/layout/cycle2"/>
    <dgm:cxn modelId="{E4B99EE9-61E4-415B-9FB5-1CB2B29BB167}" type="presParOf" srcId="{B21E8EFC-E3BB-4E2F-AED8-2198F8ABCB4E}" destId="{1D8C078C-CC7D-4388-811D-71AF2963749B}" srcOrd="0" destOrd="0" presId="urn:microsoft.com/office/officeart/2005/8/layout/cycle2"/>
    <dgm:cxn modelId="{E4745B99-8429-413B-9B78-BD87F374900F}" type="presParOf" srcId="{6E1917D1-72B2-48ED-9EA9-09657A7320E1}" destId="{CC2E5CBF-F81E-4177-B6DB-BBC82044BCC0}" srcOrd="112" destOrd="0" presId="urn:microsoft.com/office/officeart/2005/8/layout/cycle2"/>
    <dgm:cxn modelId="{8884CD10-53FC-4DFE-A3D3-DEDE65F07C9C}" type="presParOf" srcId="{6E1917D1-72B2-48ED-9EA9-09657A7320E1}" destId="{D76CEFD4-71DB-45C2-9046-95D260946125}" srcOrd="113" destOrd="0" presId="urn:microsoft.com/office/officeart/2005/8/layout/cycle2"/>
    <dgm:cxn modelId="{F23557AB-4988-49AF-93BE-D9B216B16122}" type="presParOf" srcId="{D76CEFD4-71DB-45C2-9046-95D260946125}" destId="{1BFCACFE-39C1-4042-8000-8E09BACF3DC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D6226C-0E9C-4446-B10B-089B0CBA69E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631EA09-384F-4E49-9DA5-6E5AAC731CC0}">
      <dgm:prSet phldrT="[Text]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GB" sz="1200" b="0" dirty="0" smtClean="0"/>
            <a:t>0</a:t>
          </a:r>
          <a:endParaRPr lang="en-GB" sz="1200" b="0" dirty="0"/>
        </a:p>
      </dgm:t>
    </dgm:pt>
    <dgm:pt modelId="{9BACE314-44BD-4A06-A78B-275C3AE8BE3F}" type="parTrans" cxnId="{308917E0-B028-488C-8926-D34609D5F075}">
      <dgm:prSet/>
      <dgm:spPr/>
      <dgm:t>
        <a:bodyPr/>
        <a:lstStyle/>
        <a:p>
          <a:endParaRPr lang="en-GB"/>
        </a:p>
      </dgm:t>
    </dgm:pt>
    <dgm:pt modelId="{5413246D-0B36-41AD-BC82-0E85F3D2B0A7}" type="sibTrans" cxnId="{308917E0-B028-488C-8926-D34609D5F075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67E6506D-7576-4326-BA48-F89A6CEC6394}">
      <dgm:prSet phldrT="[Text]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GB" sz="1200" b="0" dirty="0" smtClean="0"/>
            <a:t>43</a:t>
          </a:r>
          <a:endParaRPr lang="en-GB" sz="1200" b="0" dirty="0"/>
        </a:p>
      </dgm:t>
    </dgm:pt>
    <dgm:pt modelId="{828E9CA4-1132-415B-97BF-B735E4000D5D}" type="parTrans" cxnId="{C5F0CC6B-8C6F-4D68-8461-FB7D6A9C88EB}">
      <dgm:prSet/>
      <dgm:spPr/>
      <dgm:t>
        <a:bodyPr/>
        <a:lstStyle/>
        <a:p>
          <a:endParaRPr lang="en-GB"/>
        </a:p>
      </dgm:t>
    </dgm:pt>
    <dgm:pt modelId="{B6950D35-116C-4E8C-9146-A79812C5FB9B}" type="sibTrans" cxnId="{C5F0CC6B-8C6F-4D68-8461-FB7D6A9C88EB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FDF527F6-8FA1-4187-B76D-EA1DE082BD41}">
      <dgm:prSet phldrT="[Text]" custT="1"/>
      <dgm:spPr>
        <a:ln>
          <a:noFill/>
        </a:ln>
      </dgm:spPr>
      <dgm:t>
        <a:bodyPr/>
        <a:lstStyle/>
        <a:p>
          <a:r>
            <a:rPr lang="en-GB" sz="1200" b="0" dirty="0" smtClean="0"/>
            <a:t>44</a:t>
          </a:r>
          <a:endParaRPr lang="en-GB" sz="1200" b="0" dirty="0"/>
        </a:p>
      </dgm:t>
    </dgm:pt>
    <dgm:pt modelId="{7A1244F2-B6F5-4A7D-A103-EB6A7FD1EF57}" type="parTrans" cxnId="{8C55DDB2-B970-4162-BD5A-FB1C31A709D4}">
      <dgm:prSet/>
      <dgm:spPr/>
      <dgm:t>
        <a:bodyPr/>
        <a:lstStyle/>
        <a:p>
          <a:endParaRPr lang="en-GB"/>
        </a:p>
      </dgm:t>
    </dgm:pt>
    <dgm:pt modelId="{7491EBBB-7D6B-422D-B543-48AB5BAD7C7A}" type="sibTrans" cxnId="{8C55DDB2-B970-4162-BD5A-FB1C31A709D4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BD44F889-351E-4FA3-AF7D-AC8F0C1FFE61}">
      <dgm:prSet phldrT="[Text]" custT="1"/>
      <dgm:spPr>
        <a:ln>
          <a:noFill/>
        </a:ln>
      </dgm:spPr>
      <dgm:t>
        <a:bodyPr/>
        <a:lstStyle/>
        <a:p>
          <a:r>
            <a:rPr lang="en-GB" sz="1200" b="0" dirty="0" smtClean="0"/>
            <a:t>45</a:t>
          </a:r>
          <a:endParaRPr lang="en-GB" sz="1200" b="0" dirty="0"/>
        </a:p>
      </dgm:t>
    </dgm:pt>
    <dgm:pt modelId="{37110B0A-4ED6-4F9B-82AF-9B3D19D0EC13}" type="parTrans" cxnId="{094957B6-6992-43D9-A7EE-9E467AEF3351}">
      <dgm:prSet/>
      <dgm:spPr/>
      <dgm:t>
        <a:bodyPr/>
        <a:lstStyle/>
        <a:p>
          <a:endParaRPr lang="en-GB"/>
        </a:p>
      </dgm:t>
    </dgm:pt>
    <dgm:pt modelId="{7FB8FE9C-564F-4A3F-9077-7DF848CEE8E7}" type="sibTrans" cxnId="{094957B6-6992-43D9-A7EE-9E467AEF3351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50C658E9-5FD9-46CC-9B75-6AE8FDCC4ADB}">
      <dgm:prSet phldrT="[Text]" custT="1"/>
      <dgm:spPr>
        <a:ln>
          <a:noFill/>
        </a:ln>
      </dgm:spPr>
      <dgm:t>
        <a:bodyPr/>
        <a:lstStyle/>
        <a:p>
          <a:r>
            <a:rPr lang="en-GB" sz="1200" b="0" dirty="0" smtClean="0"/>
            <a:t>46</a:t>
          </a:r>
          <a:endParaRPr lang="en-GB" sz="1200" b="0" dirty="0"/>
        </a:p>
      </dgm:t>
    </dgm:pt>
    <dgm:pt modelId="{A393504D-C5B1-46B0-B447-DED0211DCCC4}" type="parTrans" cxnId="{761B4BBE-E83E-4883-8A86-0E779AC6F289}">
      <dgm:prSet/>
      <dgm:spPr/>
      <dgm:t>
        <a:bodyPr/>
        <a:lstStyle/>
        <a:p>
          <a:endParaRPr lang="en-GB"/>
        </a:p>
      </dgm:t>
    </dgm:pt>
    <dgm:pt modelId="{DD7B2979-DFB3-458A-AECA-4D3605893BDC}" type="sibTrans" cxnId="{761B4BBE-E83E-4883-8A86-0E779AC6F289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EF19D07D-9F1E-402D-B9F7-AA3341BD1292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GB" sz="1200" b="0" dirty="0" smtClean="0"/>
            <a:t>1</a:t>
          </a:r>
          <a:endParaRPr lang="en-GB" sz="1200" b="0" dirty="0"/>
        </a:p>
      </dgm:t>
    </dgm:pt>
    <dgm:pt modelId="{F8C99189-6E05-460D-9245-54CE9A09807C}" type="parTrans" cxnId="{C469C299-6FA4-4EA3-9E22-8572B47482F9}">
      <dgm:prSet/>
      <dgm:spPr/>
      <dgm:t>
        <a:bodyPr/>
        <a:lstStyle/>
        <a:p>
          <a:endParaRPr lang="en-GB"/>
        </a:p>
      </dgm:t>
    </dgm:pt>
    <dgm:pt modelId="{8A0573C2-7769-496E-9F54-D97907F58480}" type="sibTrans" cxnId="{C469C299-6FA4-4EA3-9E22-8572B47482F9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893FF463-419D-42E4-B14E-279B03312D69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2</a:t>
          </a:r>
          <a:endParaRPr lang="en-GB" sz="1200" b="0" dirty="0"/>
        </a:p>
      </dgm:t>
    </dgm:pt>
    <dgm:pt modelId="{7BF7D755-C3E7-4768-9D11-A2A59E2B7EB7}" type="parTrans" cxnId="{46EF2783-3ACE-489B-ADF3-311D22A77F44}">
      <dgm:prSet/>
      <dgm:spPr/>
      <dgm:t>
        <a:bodyPr/>
        <a:lstStyle/>
        <a:p>
          <a:endParaRPr lang="en-GB"/>
        </a:p>
      </dgm:t>
    </dgm:pt>
    <dgm:pt modelId="{6CB48E0C-8D11-4032-B81E-CA9669FFC550}" type="sibTrans" cxnId="{46EF2783-3ACE-489B-ADF3-311D22A77F44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2B90A115-EC2D-4BE6-9BC3-6C05886C17CE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GB" sz="1200" b="0" dirty="0" smtClean="0"/>
            <a:t>3</a:t>
          </a:r>
          <a:endParaRPr lang="en-GB" sz="1200" b="0" dirty="0"/>
        </a:p>
      </dgm:t>
    </dgm:pt>
    <dgm:pt modelId="{D5466947-F4B6-463C-BA8F-E5E163556073}" type="parTrans" cxnId="{EF80243C-2508-4E04-A5D4-76F41410971B}">
      <dgm:prSet/>
      <dgm:spPr/>
      <dgm:t>
        <a:bodyPr/>
        <a:lstStyle/>
        <a:p>
          <a:endParaRPr lang="en-GB"/>
        </a:p>
      </dgm:t>
    </dgm:pt>
    <dgm:pt modelId="{104027FB-96B2-444E-AA40-09A9F0236DE8}" type="sibTrans" cxnId="{EF80243C-2508-4E04-A5D4-76F41410971B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8035E8C2-5067-4601-B91F-69465C1D6520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4</a:t>
          </a:r>
          <a:endParaRPr lang="en-GB" sz="1200" b="0" dirty="0"/>
        </a:p>
      </dgm:t>
    </dgm:pt>
    <dgm:pt modelId="{38AAE3DC-A4CB-4B68-96AC-521A4571E043}" type="parTrans" cxnId="{8C18CD08-C914-452F-BBFE-0C1AE907CA23}">
      <dgm:prSet/>
      <dgm:spPr/>
      <dgm:t>
        <a:bodyPr/>
        <a:lstStyle/>
        <a:p>
          <a:endParaRPr lang="en-GB"/>
        </a:p>
      </dgm:t>
    </dgm:pt>
    <dgm:pt modelId="{A2A3FFF9-2D01-40C1-8B69-A6F6FD3B05B1}" type="sibTrans" cxnId="{8C18CD08-C914-452F-BBFE-0C1AE907CA23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0C68BB15-0E08-48E6-9E29-FC2F0EE4CF1D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5</a:t>
          </a:r>
          <a:endParaRPr lang="en-GB" sz="1200" b="0" dirty="0"/>
        </a:p>
      </dgm:t>
    </dgm:pt>
    <dgm:pt modelId="{31CE0030-5972-46C3-BA20-8B9031257571}" type="parTrans" cxnId="{3FF9A4AF-5E30-451D-ABED-4F60AE516BEE}">
      <dgm:prSet/>
      <dgm:spPr/>
      <dgm:t>
        <a:bodyPr/>
        <a:lstStyle/>
        <a:p>
          <a:endParaRPr lang="en-GB"/>
        </a:p>
      </dgm:t>
    </dgm:pt>
    <dgm:pt modelId="{F34F0D1C-CBCD-4482-B0C9-6BE63495829B}" type="sibTrans" cxnId="{3FF9A4AF-5E30-451D-ABED-4F60AE516BEE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E7BA85B5-703F-4D9E-8EC6-34A0F32697B9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6</a:t>
          </a:r>
          <a:endParaRPr lang="en-GB" sz="1200" b="0" dirty="0"/>
        </a:p>
      </dgm:t>
    </dgm:pt>
    <dgm:pt modelId="{F709C801-B97D-409A-B246-ED32550AE4D5}" type="parTrans" cxnId="{FAFC22CB-E3C3-4077-B00C-432432982E0D}">
      <dgm:prSet/>
      <dgm:spPr/>
      <dgm:t>
        <a:bodyPr/>
        <a:lstStyle/>
        <a:p>
          <a:endParaRPr lang="en-GB"/>
        </a:p>
      </dgm:t>
    </dgm:pt>
    <dgm:pt modelId="{6CC9C172-70AB-4D91-8747-157BFD4D4761}" type="sibTrans" cxnId="{FAFC22CB-E3C3-4077-B00C-432432982E0D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E7E98015-6310-40C0-A20A-5F8E0F5F38B8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7</a:t>
          </a:r>
          <a:endParaRPr lang="en-GB" sz="1200" b="0" dirty="0"/>
        </a:p>
      </dgm:t>
    </dgm:pt>
    <dgm:pt modelId="{E81A7C4D-0370-4D8C-B5BC-398CE14CEA18}" type="parTrans" cxnId="{BB5A1A45-8F45-4D15-8D24-15676542B57A}">
      <dgm:prSet/>
      <dgm:spPr/>
      <dgm:t>
        <a:bodyPr/>
        <a:lstStyle/>
        <a:p>
          <a:endParaRPr lang="en-GB"/>
        </a:p>
      </dgm:t>
    </dgm:pt>
    <dgm:pt modelId="{D528184D-A2C1-4026-A35A-2381ED727155}" type="sibTrans" cxnId="{BB5A1A45-8F45-4D15-8D24-15676542B57A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6B45EFDB-2D30-401D-AA70-58AED01E4C73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8</a:t>
          </a:r>
          <a:endParaRPr lang="en-GB" sz="1200" b="0" dirty="0"/>
        </a:p>
      </dgm:t>
    </dgm:pt>
    <dgm:pt modelId="{75BA204A-42E4-470B-9D4B-1BD394C6378E}" type="parTrans" cxnId="{DEA85923-CA18-4801-903A-060C193ED47C}">
      <dgm:prSet/>
      <dgm:spPr/>
      <dgm:t>
        <a:bodyPr/>
        <a:lstStyle/>
        <a:p>
          <a:endParaRPr lang="en-GB"/>
        </a:p>
      </dgm:t>
    </dgm:pt>
    <dgm:pt modelId="{DA5BBC23-6243-4D84-99F8-3A4EC2B88594}" type="sibTrans" cxnId="{DEA85923-CA18-4801-903A-060C193ED47C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292A4BC9-2298-4EC8-A2AC-D316E819494C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9</a:t>
          </a:r>
          <a:endParaRPr lang="en-GB" sz="1200" b="0" dirty="0"/>
        </a:p>
      </dgm:t>
    </dgm:pt>
    <dgm:pt modelId="{7A5AE14C-B821-4E04-BFCD-E1CF62219DFA}" type="parTrans" cxnId="{E1CB7945-7056-43CF-8006-7AC8E5A99154}">
      <dgm:prSet/>
      <dgm:spPr/>
      <dgm:t>
        <a:bodyPr/>
        <a:lstStyle/>
        <a:p>
          <a:endParaRPr lang="en-GB"/>
        </a:p>
      </dgm:t>
    </dgm:pt>
    <dgm:pt modelId="{88C80CC6-AE53-4FAD-99B2-00866BCC11E1}" type="sibTrans" cxnId="{E1CB7945-7056-43CF-8006-7AC8E5A99154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5661470F-265E-48A1-ADC6-2AA6B13BCA99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10</a:t>
          </a:r>
          <a:endParaRPr lang="en-GB" sz="1200" b="0" dirty="0"/>
        </a:p>
      </dgm:t>
    </dgm:pt>
    <dgm:pt modelId="{38895FF8-7F28-499D-A61F-AB458676D623}" type="parTrans" cxnId="{723CB50A-A411-4FF7-BFCA-BBEBACF14E82}">
      <dgm:prSet/>
      <dgm:spPr/>
      <dgm:t>
        <a:bodyPr/>
        <a:lstStyle/>
        <a:p>
          <a:endParaRPr lang="en-GB"/>
        </a:p>
      </dgm:t>
    </dgm:pt>
    <dgm:pt modelId="{64EBE2A3-4E1D-49F9-9EF6-98CCF62AD541}" type="sibTrans" cxnId="{723CB50A-A411-4FF7-BFCA-BBEBACF14E82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B332B0F8-51B3-4270-A0B5-44C97134D9DC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11</a:t>
          </a:r>
          <a:endParaRPr lang="en-GB" sz="1200" b="0" dirty="0"/>
        </a:p>
      </dgm:t>
    </dgm:pt>
    <dgm:pt modelId="{D1428DFC-99E0-4E6A-BE68-84D386E99036}" type="parTrans" cxnId="{9078C6DF-5145-4C1A-8179-0ECDD3AE8DB2}">
      <dgm:prSet/>
      <dgm:spPr/>
      <dgm:t>
        <a:bodyPr/>
        <a:lstStyle/>
        <a:p>
          <a:endParaRPr lang="en-GB"/>
        </a:p>
      </dgm:t>
    </dgm:pt>
    <dgm:pt modelId="{346603EF-0744-4312-BF15-17E4355C3C1A}" type="sibTrans" cxnId="{9078C6DF-5145-4C1A-8179-0ECDD3AE8DB2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4B6B7580-3E54-4922-A746-04AA2A7A42F7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12</a:t>
          </a:r>
          <a:endParaRPr lang="en-GB" sz="1200" b="0" dirty="0"/>
        </a:p>
      </dgm:t>
    </dgm:pt>
    <dgm:pt modelId="{8AFA89B7-099E-496D-BB97-A66B066EC4FA}" type="parTrans" cxnId="{DFFCA0BE-AC66-4F25-ABEA-C03335B0E684}">
      <dgm:prSet/>
      <dgm:spPr/>
      <dgm:t>
        <a:bodyPr/>
        <a:lstStyle/>
        <a:p>
          <a:endParaRPr lang="en-GB"/>
        </a:p>
      </dgm:t>
    </dgm:pt>
    <dgm:pt modelId="{700A5096-8261-4487-8CE5-7191EDBA037C}" type="sibTrans" cxnId="{DFFCA0BE-AC66-4F25-ABEA-C03335B0E684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8C0191D0-1BAD-470A-8C48-D6A778DB316C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GB" sz="1200" b="0" dirty="0" smtClean="0"/>
            <a:t>13</a:t>
          </a:r>
          <a:endParaRPr lang="en-GB" sz="1200" b="0" dirty="0"/>
        </a:p>
      </dgm:t>
    </dgm:pt>
    <dgm:pt modelId="{C9F913F6-F521-41C5-BF28-8A7F8F0B1B52}" type="parTrans" cxnId="{332D4112-6627-423A-9334-41A9B0E2D934}">
      <dgm:prSet/>
      <dgm:spPr/>
      <dgm:t>
        <a:bodyPr/>
        <a:lstStyle/>
        <a:p>
          <a:endParaRPr lang="en-GB"/>
        </a:p>
      </dgm:t>
    </dgm:pt>
    <dgm:pt modelId="{97319C64-2EF7-4BFD-9773-A0BCAB9268F2}" type="sibTrans" cxnId="{332D4112-6627-423A-9334-41A9B0E2D934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77E21993-D98D-4D8E-92F9-5236BF59CF39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14</a:t>
          </a:r>
          <a:endParaRPr lang="en-GB" sz="1200" b="0" dirty="0"/>
        </a:p>
      </dgm:t>
    </dgm:pt>
    <dgm:pt modelId="{83C2625A-A416-498A-B13A-AA0ED0D3A85A}" type="parTrans" cxnId="{3A0B2E9F-7A1F-4A97-99D3-CE617C46AF70}">
      <dgm:prSet/>
      <dgm:spPr/>
      <dgm:t>
        <a:bodyPr/>
        <a:lstStyle/>
        <a:p>
          <a:endParaRPr lang="en-GB"/>
        </a:p>
      </dgm:t>
    </dgm:pt>
    <dgm:pt modelId="{E4CBBC3D-7E1F-4B54-993A-1F6495A8566A}" type="sibTrans" cxnId="{3A0B2E9F-7A1F-4A97-99D3-CE617C46AF70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B770F4E8-BC74-40BE-AD44-3751B56976F1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15</a:t>
          </a:r>
          <a:endParaRPr lang="en-GB" sz="1200" b="0" dirty="0"/>
        </a:p>
      </dgm:t>
    </dgm:pt>
    <dgm:pt modelId="{E0459A52-3AE2-4431-AB6A-E7BBF08BCBFD}" type="parTrans" cxnId="{5B753499-7F5E-4C3B-BF0D-8E47E4B9ECE0}">
      <dgm:prSet/>
      <dgm:spPr/>
      <dgm:t>
        <a:bodyPr/>
        <a:lstStyle/>
        <a:p>
          <a:endParaRPr lang="en-GB"/>
        </a:p>
      </dgm:t>
    </dgm:pt>
    <dgm:pt modelId="{76CDEB35-0D96-4989-B6AC-1B57281AA114}" type="sibTrans" cxnId="{5B753499-7F5E-4C3B-BF0D-8E47E4B9ECE0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529DC77F-5EBD-4646-9F97-39BBBAFAD807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16</a:t>
          </a:r>
          <a:endParaRPr lang="en-GB" sz="1200" b="0" dirty="0"/>
        </a:p>
      </dgm:t>
    </dgm:pt>
    <dgm:pt modelId="{3BFBAADA-ACFD-4B4A-B539-7638CD92A93E}" type="parTrans" cxnId="{F859DBDB-D323-4FBE-8E7F-9F444A2A1887}">
      <dgm:prSet/>
      <dgm:spPr/>
      <dgm:t>
        <a:bodyPr/>
        <a:lstStyle/>
        <a:p>
          <a:endParaRPr lang="en-GB"/>
        </a:p>
      </dgm:t>
    </dgm:pt>
    <dgm:pt modelId="{EE50B6EE-B0C8-47F8-8649-EDC2E770ADB7}" type="sibTrans" cxnId="{F859DBDB-D323-4FBE-8E7F-9F444A2A1887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2E17CDD9-E465-4AE4-9BB0-6EA4FFA20B2D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17</a:t>
          </a:r>
          <a:endParaRPr lang="en-GB" sz="1200" b="0" dirty="0"/>
        </a:p>
      </dgm:t>
    </dgm:pt>
    <dgm:pt modelId="{9B53E3A8-9224-449A-B9BE-2D1327721278}" type="parTrans" cxnId="{059E1197-155E-4244-9282-C42855783A50}">
      <dgm:prSet/>
      <dgm:spPr/>
      <dgm:t>
        <a:bodyPr/>
        <a:lstStyle/>
        <a:p>
          <a:endParaRPr lang="en-GB"/>
        </a:p>
      </dgm:t>
    </dgm:pt>
    <dgm:pt modelId="{5B6C0962-0E10-47D1-AF22-E1A9B8B7914F}" type="sibTrans" cxnId="{059E1197-155E-4244-9282-C42855783A50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D87AD57B-DCFF-4E81-8B92-9DB2FEFF4E88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18</a:t>
          </a:r>
          <a:endParaRPr lang="en-GB" sz="1200" b="0" dirty="0"/>
        </a:p>
      </dgm:t>
    </dgm:pt>
    <dgm:pt modelId="{5B2915FB-9DD9-47E8-9A23-E5FF0695B94A}" type="parTrans" cxnId="{65DD0CC7-D8B6-44FF-83A6-303593AAF1D2}">
      <dgm:prSet/>
      <dgm:spPr/>
      <dgm:t>
        <a:bodyPr/>
        <a:lstStyle/>
        <a:p>
          <a:endParaRPr lang="en-GB"/>
        </a:p>
      </dgm:t>
    </dgm:pt>
    <dgm:pt modelId="{76F7D46E-5D6F-4CA2-A987-1700481908EA}" type="sibTrans" cxnId="{65DD0CC7-D8B6-44FF-83A6-303593AAF1D2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DF7CF7C7-099E-4D08-85E8-94130AEE9F55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19</a:t>
          </a:r>
          <a:endParaRPr lang="en-GB" sz="1200" b="0" dirty="0"/>
        </a:p>
      </dgm:t>
    </dgm:pt>
    <dgm:pt modelId="{695A32BA-BC93-49FC-92EA-FC8B7E3F758D}" type="parTrans" cxnId="{3C4BB11E-63C0-437D-9756-E5B729B32F17}">
      <dgm:prSet/>
      <dgm:spPr/>
      <dgm:t>
        <a:bodyPr/>
        <a:lstStyle/>
        <a:p>
          <a:endParaRPr lang="en-GB"/>
        </a:p>
      </dgm:t>
    </dgm:pt>
    <dgm:pt modelId="{0B70942A-C84E-4D84-A356-608C3CCBF4A5}" type="sibTrans" cxnId="{3C4BB11E-63C0-437D-9756-E5B729B32F17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592DFC2A-0D08-4CF0-86DF-3F0AE6C3AAF0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20</a:t>
          </a:r>
          <a:endParaRPr lang="en-GB" sz="1200" b="0" dirty="0"/>
        </a:p>
      </dgm:t>
    </dgm:pt>
    <dgm:pt modelId="{C432A58C-E49C-45F7-9813-FACE7572CA7A}" type="parTrans" cxnId="{DA3762DB-CD62-4307-9859-726BAD263D2D}">
      <dgm:prSet/>
      <dgm:spPr/>
      <dgm:t>
        <a:bodyPr/>
        <a:lstStyle/>
        <a:p>
          <a:endParaRPr lang="en-GB"/>
        </a:p>
      </dgm:t>
    </dgm:pt>
    <dgm:pt modelId="{791D3595-B1B6-4199-A257-6531EE550107}" type="sibTrans" cxnId="{DA3762DB-CD62-4307-9859-726BAD263D2D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610B33A0-FDBA-43E0-A81E-C5795BA0CE57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21</a:t>
          </a:r>
          <a:endParaRPr lang="en-GB" sz="1200" b="0" dirty="0"/>
        </a:p>
      </dgm:t>
    </dgm:pt>
    <dgm:pt modelId="{E69E1851-FEC1-4B08-B9D5-918E23CC38FD}" type="parTrans" cxnId="{CC8B0D73-09EC-469E-B747-0D3A9DA0E9F7}">
      <dgm:prSet/>
      <dgm:spPr/>
      <dgm:t>
        <a:bodyPr/>
        <a:lstStyle/>
        <a:p>
          <a:endParaRPr lang="en-GB"/>
        </a:p>
      </dgm:t>
    </dgm:pt>
    <dgm:pt modelId="{402F7149-5E38-4E39-958B-2B52520F427C}" type="sibTrans" cxnId="{CC8B0D73-09EC-469E-B747-0D3A9DA0E9F7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3CD821D1-34B2-4D45-AD56-20058DD4CACC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22</a:t>
          </a:r>
          <a:endParaRPr lang="en-GB" sz="1200" b="0" dirty="0"/>
        </a:p>
      </dgm:t>
    </dgm:pt>
    <dgm:pt modelId="{A62D77EC-57ED-4695-AA0F-B5DE10386D33}" type="parTrans" cxnId="{040B3CB9-8DA4-41DB-923F-FDD4C9890891}">
      <dgm:prSet/>
      <dgm:spPr/>
      <dgm:t>
        <a:bodyPr/>
        <a:lstStyle/>
        <a:p>
          <a:endParaRPr lang="en-GB"/>
        </a:p>
      </dgm:t>
    </dgm:pt>
    <dgm:pt modelId="{A70D084C-1E40-4C46-BF70-A7197DCF840C}" type="sibTrans" cxnId="{040B3CB9-8DA4-41DB-923F-FDD4C9890891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59F0C8AA-3E84-4A05-8C24-A27E954CD924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23</a:t>
          </a:r>
          <a:endParaRPr lang="en-GB" sz="1200" b="0" dirty="0"/>
        </a:p>
      </dgm:t>
    </dgm:pt>
    <dgm:pt modelId="{3289236B-E279-48BC-87CA-A823EF00F286}" type="parTrans" cxnId="{7C326255-12F4-45C1-BF57-B360369F43FC}">
      <dgm:prSet/>
      <dgm:spPr/>
      <dgm:t>
        <a:bodyPr/>
        <a:lstStyle/>
        <a:p>
          <a:endParaRPr lang="en-GB"/>
        </a:p>
      </dgm:t>
    </dgm:pt>
    <dgm:pt modelId="{5C367F75-B445-4632-8B30-F4F1D57C039E}" type="sibTrans" cxnId="{7C326255-12F4-45C1-BF57-B360369F43FC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3D23EDF5-4205-4FF2-AB1E-B076940C37EA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24</a:t>
          </a:r>
          <a:endParaRPr lang="en-GB" sz="1200" b="0" dirty="0"/>
        </a:p>
      </dgm:t>
    </dgm:pt>
    <dgm:pt modelId="{B9D44C6D-967F-4B92-8844-283A9B56364E}" type="parTrans" cxnId="{DDD95399-CDAF-4967-AFB5-A2F022F79D18}">
      <dgm:prSet/>
      <dgm:spPr/>
      <dgm:t>
        <a:bodyPr/>
        <a:lstStyle/>
        <a:p>
          <a:endParaRPr lang="en-GB"/>
        </a:p>
      </dgm:t>
    </dgm:pt>
    <dgm:pt modelId="{D307B47E-7680-4FC0-B297-4B1702B44E4F}" type="sibTrans" cxnId="{DDD95399-CDAF-4967-AFB5-A2F022F79D18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49CE420A-6680-478A-8832-1847CD8FBE6C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25</a:t>
          </a:r>
          <a:endParaRPr lang="en-GB" sz="1200" b="0" dirty="0"/>
        </a:p>
      </dgm:t>
    </dgm:pt>
    <dgm:pt modelId="{78A56004-B1D8-42A9-81D2-0AC8794E189B}" type="parTrans" cxnId="{EE157F5F-3A0C-4065-BCEB-1E9AE8085DB5}">
      <dgm:prSet/>
      <dgm:spPr/>
      <dgm:t>
        <a:bodyPr/>
        <a:lstStyle/>
        <a:p>
          <a:endParaRPr lang="en-GB"/>
        </a:p>
      </dgm:t>
    </dgm:pt>
    <dgm:pt modelId="{D9BF8DC6-ACE2-49D5-A4AF-2CD9F5B32722}" type="sibTrans" cxnId="{EE157F5F-3A0C-4065-BCEB-1E9AE8085DB5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3B06BEE1-6895-44C8-A760-53F2DBCEE02F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26</a:t>
          </a:r>
          <a:endParaRPr lang="en-GB" sz="1200" b="0" dirty="0"/>
        </a:p>
      </dgm:t>
    </dgm:pt>
    <dgm:pt modelId="{EF8BAE84-D67B-4BF7-9FD8-3E82F2886B18}" type="parTrans" cxnId="{0C134189-A3A1-44A1-A918-1DA39C132628}">
      <dgm:prSet/>
      <dgm:spPr/>
      <dgm:t>
        <a:bodyPr/>
        <a:lstStyle/>
        <a:p>
          <a:endParaRPr lang="en-GB"/>
        </a:p>
      </dgm:t>
    </dgm:pt>
    <dgm:pt modelId="{919E5B1F-B32A-415B-98DD-18F231C706AC}" type="sibTrans" cxnId="{0C134189-A3A1-44A1-A918-1DA39C132628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1B624820-4009-42E5-BFEF-533A9D573815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27</a:t>
          </a:r>
          <a:endParaRPr lang="en-GB" sz="1200" b="0" dirty="0"/>
        </a:p>
      </dgm:t>
    </dgm:pt>
    <dgm:pt modelId="{D12EDA8F-5504-4B40-B2FA-793207ECC0BE}" type="parTrans" cxnId="{7DED8D11-1A31-4363-80D7-75D2918CEDF3}">
      <dgm:prSet/>
      <dgm:spPr/>
      <dgm:t>
        <a:bodyPr/>
        <a:lstStyle/>
        <a:p>
          <a:endParaRPr lang="en-GB"/>
        </a:p>
      </dgm:t>
    </dgm:pt>
    <dgm:pt modelId="{16278C2C-6AE2-4EF7-8D21-9D19CB308BBF}" type="sibTrans" cxnId="{7DED8D11-1A31-4363-80D7-75D2918CEDF3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F8C00AA3-A12D-4638-93AD-28DFF9B27302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28</a:t>
          </a:r>
          <a:endParaRPr lang="en-GB" sz="1200" b="0" dirty="0"/>
        </a:p>
      </dgm:t>
    </dgm:pt>
    <dgm:pt modelId="{0F4B76EE-C69F-4EF3-A1E7-73E6517B61B7}" type="parTrans" cxnId="{4C61E763-864C-4817-9F5B-90D46B116CF5}">
      <dgm:prSet/>
      <dgm:spPr/>
      <dgm:t>
        <a:bodyPr/>
        <a:lstStyle/>
        <a:p>
          <a:endParaRPr lang="en-GB"/>
        </a:p>
      </dgm:t>
    </dgm:pt>
    <dgm:pt modelId="{A62657BF-4F8A-4FAD-A897-FFEA28F3DF16}" type="sibTrans" cxnId="{4C61E763-864C-4817-9F5B-90D46B116CF5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074FC7F5-07B9-4560-8DA6-7BDCB2904131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29</a:t>
          </a:r>
          <a:endParaRPr lang="en-GB" sz="1200" b="0" dirty="0"/>
        </a:p>
      </dgm:t>
    </dgm:pt>
    <dgm:pt modelId="{23F8CE32-EB87-4BA4-9397-0B0EE8CC1F3B}" type="parTrans" cxnId="{F350B0A4-5C8A-45DF-9289-573070C09C6D}">
      <dgm:prSet/>
      <dgm:spPr/>
      <dgm:t>
        <a:bodyPr/>
        <a:lstStyle/>
        <a:p>
          <a:endParaRPr lang="en-GB"/>
        </a:p>
      </dgm:t>
    </dgm:pt>
    <dgm:pt modelId="{AA309CB6-F410-47BF-9100-A79178969621}" type="sibTrans" cxnId="{F350B0A4-5C8A-45DF-9289-573070C09C6D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C603D07F-4F94-40B3-96CF-38147F05E05C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30</a:t>
          </a:r>
          <a:endParaRPr lang="en-GB" sz="1200" b="0" dirty="0"/>
        </a:p>
      </dgm:t>
    </dgm:pt>
    <dgm:pt modelId="{50BB70FD-C565-4EC1-B408-89995CD4FE69}" type="parTrans" cxnId="{CABF7748-7083-4CD3-8659-9ABC29FA429A}">
      <dgm:prSet/>
      <dgm:spPr/>
      <dgm:t>
        <a:bodyPr/>
        <a:lstStyle/>
        <a:p>
          <a:endParaRPr lang="en-GB"/>
        </a:p>
      </dgm:t>
    </dgm:pt>
    <dgm:pt modelId="{4765E60F-3332-40CE-8BEA-905E428A340A}" type="sibTrans" cxnId="{CABF7748-7083-4CD3-8659-9ABC29FA429A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650E1934-3317-4758-8EB2-C3ADDC7625CC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31</a:t>
          </a:r>
          <a:endParaRPr lang="en-GB" sz="1200" b="0" dirty="0"/>
        </a:p>
      </dgm:t>
    </dgm:pt>
    <dgm:pt modelId="{24AE61EB-8CA2-4EF5-AFF9-3360B7390AF2}" type="parTrans" cxnId="{771C839E-2580-4BF2-B33C-FA9B08F24FDE}">
      <dgm:prSet/>
      <dgm:spPr/>
      <dgm:t>
        <a:bodyPr/>
        <a:lstStyle/>
        <a:p>
          <a:endParaRPr lang="en-GB"/>
        </a:p>
      </dgm:t>
    </dgm:pt>
    <dgm:pt modelId="{8A3AE008-F0DB-4098-9012-617D12C3337E}" type="sibTrans" cxnId="{771C839E-2580-4BF2-B33C-FA9B08F24FDE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BAE1B012-56AB-4BF4-BD63-9683D78FEDE8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GB" sz="1200" b="0" dirty="0" smtClean="0"/>
            <a:t>32</a:t>
          </a:r>
          <a:endParaRPr lang="en-GB" sz="1200" b="0" dirty="0"/>
        </a:p>
      </dgm:t>
    </dgm:pt>
    <dgm:pt modelId="{46833959-3694-4FBD-B2B3-C1D7CEA55D72}" type="parTrans" cxnId="{44DA27BA-27DB-49B8-BC69-D954680DE0F4}">
      <dgm:prSet/>
      <dgm:spPr/>
      <dgm:t>
        <a:bodyPr/>
        <a:lstStyle/>
        <a:p>
          <a:endParaRPr lang="en-GB"/>
        </a:p>
      </dgm:t>
    </dgm:pt>
    <dgm:pt modelId="{680F69A0-F988-4210-88FA-F4759217B6BC}" type="sibTrans" cxnId="{44DA27BA-27DB-49B8-BC69-D954680DE0F4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722EF634-7F9A-4921-A171-A67064918FDC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33</a:t>
          </a:r>
          <a:endParaRPr lang="en-GB" sz="1200" b="0" dirty="0"/>
        </a:p>
      </dgm:t>
    </dgm:pt>
    <dgm:pt modelId="{CC6A0C49-3DE8-437E-82CD-5E1834222258}" type="parTrans" cxnId="{7A89D4C3-B191-47EA-87BC-6DD4EA3DC9B5}">
      <dgm:prSet/>
      <dgm:spPr/>
      <dgm:t>
        <a:bodyPr/>
        <a:lstStyle/>
        <a:p>
          <a:endParaRPr lang="en-GB"/>
        </a:p>
      </dgm:t>
    </dgm:pt>
    <dgm:pt modelId="{E56CB49F-F880-4F79-97F4-B0305BBBB199}" type="sibTrans" cxnId="{7A89D4C3-B191-47EA-87BC-6DD4EA3DC9B5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41F5B56B-B17D-4FA2-9D5E-D00C4AB23CB6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34</a:t>
          </a:r>
          <a:endParaRPr lang="en-GB" sz="1200" b="0" dirty="0"/>
        </a:p>
      </dgm:t>
    </dgm:pt>
    <dgm:pt modelId="{25C8459C-F4AF-4B96-A101-53F5F1499DD5}" type="parTrans" cxnId="{D571136E-DB72-4656-9B25-C0038274F2C5}">
      <dgm:prSet/>
      <dgm:spPr/>
      <dgm:t>
        <a:bodyPr/>
        <a:lstStyle/>
        <a:p>
          <a:endParaRPr lang="en-GB"/>
        </a:p>
      </dgm:t>
    </dgm:pt>
    <dgm:pt modelId="{16B8D394-CE5C-4657-9B7A-BC46A273574F}" type="sibTrans" cxnId="{D571136E-DB72-4656-9B25-C0038274F2C5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7D11B310-D2F5-4567-8AE6-5B87B49354B6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35</a:t>
          </a:r>
          <a:endParaRPr lang="en-GB" sz="1200" b="0" dirty="0"/>
        </a:p>
      </dgm:t>
    </dgm:pt>
    <dgm:pt modelId="{369C8240-45FB-4763-9877-BC4E85A4BE52}" type="parTrans" cxnId="{88E50BA2-E7FD-4F63-80C8-9000E5C5C653}">
      <dgm:prSet/>
      <dgm:spPr/>
      <dgm:t>
        <a:bodyPr/>
        <a:lstStyle/>
        <a:p>
          <a:endParaRPr lang="en-GB"/>
        </a:p>
      </dgm:t>
    </dgm:pt>
    <dgm:pt modelId="{7389DE4E-F135-49FC-A601-2B8ED2885B5C}" type="sibTrans" cxnId="{88E50BA2-E7FD-4F63-80C8-9000E5C5C653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299925D1-087B-43E1-95AA-0E972828CFF8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GB" sz="1200" b="0" dirty="0" smtClean="0"/>
            <a:t>36</a:t>
          </a:r>
          <a:endParaRPr lang="en-GB" sz="1200" b="0" dirty="0"/>
        </a:p>
      </dgm:t>
    </dgm:pt>
    <dgm:pt modelId="{4907FBC1-6D23-427C-8ABD-A7883D6F5AD0}" type="parTrans" cxnId="{5273D5EE-3BA1-4F1D-9737-B17B82CA4F70}">
      <dgm:prSet/>
      <dgm:spPr/>
      <dgm:t>
        <a:bodyPr/>
        <a:lstStyle/>
        <a:p>
          <a:endParaRPr lang="en-GB"/>
        </a:p>
      </dgm:t>
    </dgm:pt>
    <dgm:pt modelId="{8349F247-AE09-417E-9840-8F48742C28DB}" type="sibTrans" cxnId="{5273D5EE-3BA1-4F1D-9737-B17B82CA4F70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4544582B-7E50-4336-852F-2612B50ED1DC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37</a:t>
          </a:r>
          <a:endParaRPr lang="en-GB" sz="1200" b="0" dirty="0"/>
        </a:p>
      </dgm:t>
    </dgm:pt>
    <dgm:pt modelId="{C5110BFB-1C31-42BA-968B-FF6DCF48512D}" type="parTrans" cxnId="{B114A956-B1C7-407D-BA3D-8B0D01FFE8EB}">
      <dgm:prSet/>
      <dgm:spPr/>
      <dgm:t>
        <a:bodyPr/>
        <a:lstStyle/>
        <a:p>
          <a:endParaRPr lang="en-GB"/>
        </a:p>
      </dgm:t>
    </dgm:pt>
    <dgm:pt modelId="{0334FAAE-72EA-4510-9E14-35F31F266E36}" type="sibTrans" cxnId="{B114A956-B1C7-407D-BA3D-8B0D01FFE8EB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4A17AA6D-BE27-410D-B55E-3B4EF73C7C30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38</a:t>
          </a:r>
          <a:endParaRPr lang="en-GB" sz="1200" b="0" dirty="0"/>
        </a:p>
      </dgm:t>
    </dgm:pt>
    <dgm:pt modelId="{6AD7AB12-B7F8-4D6D-AD4B-4784325A6B55}" type="parTrans" cxnId="{61F6AE3F-2AE6-4F8D-A175-DFC1E9802A1B}">
      <dgm:prSet/>
      <dgm:spPr/>
      <dgm:t>
        <a:bodyPr/>
        <a:lstStyle/>
        <a:p>
          <a:endParaRPr lang="en-GB"/>
        </a:p>
      </dgm:t>
    </dgm:pt>
    <dgm:pt modelId="{59D5D238-B195-494D-A861-42531CA99F84}" type="sibTrans" cxnId="{61F6AE3F-2AE6-4F8D-A175-DFC1E9802A1B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EF8EE735-4D61-4DB2-915B-E3137E2B5B03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39</a:t>
          </a:r>
          <a:endParaRPr lang="en-GB" sz="1200" b="0" dirty="0"/>
        </a:p>
      </dgm:t>
    </dgm:pt>
    <dgm:pt modelId="{CF501385-78BC-4EAC-AA22-B2E674692F71}" type="parTrans" cxnId="{083700FC-77E3-431D-85CA-364D2917DCAE}">
      <dgm:prSet/>
      <dgm:spPr/>
      <dgm:t>
        <a:bodyPr/>
        <a:lstStyle/>
        <a:p>
          <a:endParaRPr lang="en-GB"/>
        </a:p>
      </dgm:t>
    </dgm:pt>
    <dgm:pt modelId="{CE954B60-78A5-4725-9196-7B7916E76B8E}" type="sibTrans" cxnId="{083700FC-77E3-431D-85CA-364D2917DCAE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01AB7A8C-AC91-4405-AC05-78B5AD180357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40</a:t>
          </a:r>
          <a:endParaRPr lang="en-GB" sz="1200" b="0" dirty="0"/>
        </a:p>
      </dgm:t>
    </dgm:pt>
    <dgm:pt modelId="{B3C7EDC5-7E69-4288-A8A1-71FBA9715FC5}" type="parTrans" cxnId="{7907E5ED-7655-44D7-817E-C09B792CEDFB}">
      <dgm:prSet/>
      <dgm:spPr/>
      <dgm:t>
        <a:bodyPr/>
        <a:lstStyle/>
        <a:p>
          <a:endParaRPr lang="en-GB"/>
        </a:p>
      </dgm:t>
    </dgm:pt>
    <dgm:pt modelId="{ED7EB8A1-4849-40DA-9315-5EC0CBB0EEB9}" type="sibTrans" cxnId="{7907E5ED-7655-44D7-817E-C09B792CEDFB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E769CD18-1C73-4CC0-AA9B-83F546631D6B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41</a:t>
          </a:r>
          <a:endParaRPr lang="en-GB" sz="1200" b="0" dirty="0"/>
        </a:p>
      </dgm:t>
    </dgm:pt>
    <dgm:pt modelId="{710D9BF8-C161-466D-AD95-76F2D1C145FC}" type="parTrans" cxnId="{76A3DD96-FBBB-465F-A524-3728A850B674}">
      <dgm:prSet/>
      <dgm:spPr/>
      <dgm:t>
        <a:bodyPr/>
        <a:lstStyle/>
        <a:p>
          <a:endParaRPr lang="en-GB"/>
        </a:p>
      </dgm:t>
    </dgm:pt>
    <dgm:pt modelId="{33FEB768-3C21-466B-A974-A41B66C758E0}" type="sibTrans" cxnId="{76A3DD96-FBBB-465F-A524-3728A850B674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38CCE728-CE74-4E38-ABFA-1EB2FEF1ABC5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42</a:t>
          </a:r>
          <a:endParaRPr lang="en-GB" sz="1200" b="0" dirty="0"/>
        </a:p>
      </dgm:t>
    </dgm:pt>
    <dgm:pt modelId="{EF193DD6-AAD6-4CFD-8A5A-CFF19C085AEA}" type="parTrans" cxnId="{53A3B6FD-5D8E-48ED-B21B-44AA307DDD6E}">
      <dgm:prSet/>
      <dgm:spPr/>
      <dgm:t>
        <a:bodyPr/>
        <a:lstStyle/>
        <a:p>
          <a:endParaRPr lang="en-GB"/>
        </a:p>
      </dgm:t>
    </dgm:pt>
    <dgm:pt modelId="{9CB49EAF-DCBF-4086-8A4C-13451D7962F8}" type="sibTrans" cxnId="{53A3B6FD-5D8E-48ED-B21B-44AA307DDD6E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2FB23B76-7D2D-4A28-9CF1-18A0142D4B37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47</a:t>
          </a:r>
          <a:endParaRPr lang="en-GB" sz="1200" b="0" dirty="0"/>
        </a:p>
      </dgm:t>
    </dgm:pt>
    <dgm:pt modelId="{0D6ED588-7BAF-407C-9A96-7BF88634F2C2}" type="parTrans" cxnId="{DBAEEE9C-DA7A-473E-9E83-D5EAEA4F3B59}">
      <dgm:prSet/>
      <dgm:spPr/>
      <dgm:t>
        <a:bodyPr/>
        <a:lstStyle/>
        <a:p>
          <a:endParaRPr lang="en-GB"/>
        </a:p>
      </dgm:t>
    </dgm:pt>
    <dgm:pt modelId="{2E718EDC-B4A6-40D0-B8B0-C849FAB31490}" type="sibTrans" cxnId="{DBAEEE9C-DA7A-473E-9E83-D5EAEA4F3B59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862881CD-A538-4C8A-BC21-EC9D1CA5A9AC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48</a:t>
          </a:r>
          <a:endParaRPr lang="en-GB" sz="1200" b="0" dirty="0"/>
        </a:p>
      </dgm:t>
    </dgm:pt>
    <dgm:pt modelId="{F12452BC-17C7-4D3B-8168-64DD9A9CD5D8}" type="parTrans" cxnId="{68C82AEC-5D68-4799-8968-7FD9B8412429}">
      <dgm:prSet/>
      <dgm:spPr/>
      <dgm:t>
        <a:bodyPr/>
        <a:lstStyle/>
        <a:p>
          <a:endParaRPr lang="en-GB"/>
        </a:p>
      </dgm:t>
    </dgm:pt>
    <dgm:pt modelId="{5C7BA44B-ED4F-4A12-AEF9-A09CF417198D}" type="sibTrans" cxnId="{68C82AEC-5D68-4799-8968-7FD9B8412429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73DC9377-31E6-4430-AA32-0125BC83D7B6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49</a:t>
          </a:r>
          <a:endParaRPr lang="en-GB" sz="1200" b="0" dirty="0"/>
        </a:p>
      </dgm:t>
    </dgm:pt>
    <dgm:pt modelId="{A9138C8D-1F36-4529-8864-C3536D9A9C9E}" type="parTrans" cxnId="{5AD85066-B3C2-4940-948B-61A645C091D3}">
      <dgm:prSet/>
      <dgm:spPr/>
      <dgm:t>
        <a:bodyPr/>
        <a:lstStyle/>
        <a:p>
          <a:endParaRPr lang="en-GB"/>
        </a:p>
      </dgm:t>
    </dgm:pt>
    <dgm:pt modelId="{733C3870-9D9D-400D-92C0-56EF257D13F5}" type="sibTrans" cxnId="{5AD85066-B3C2-4940-948B-61A645C091D3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190D1A5E-E378-4996-92B9-24EE2210473A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50</a:t>
          </a:r>
          <a:endParaRPr lang="en-GB" sz="1200" b="0" dirty="0"/>
        </a:p>
      </dgm:t>
    </dgm:pt>
    <dgm:pt modelId="{5400F374-3C5D-4F7F-8E0F-1DE2B2ED2AB1}" type="parTrans" cxnId="{3D6A12EF-D64A-475C-AD2E-9E97F35B7148}">
      <dgm:prSet/>
      <dgm:spPr/>
      <dgm:t>
        <a:bodyPr/>
        <a:lstStyle/>
        <a:p>
          <a:endParaRPr lang="en-GB"/>
        </a:p>
      </dgm:t>
    </dgm:pt>
    <dgm:pt modelId="{0F3739D2-9482-49CC-9FEA-C8AA39B2734B}" type="sibTrans" cxnId="{3D6A12EF-D64A-475C-AD2E-9E97F35B7148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CAA900CB-B6AF-4493-BB4D-72906DC188E5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51</a:t>
          </a:r>
          <a:endParaRPr lang="en-GB" sz="1200" b="0" dirty="0"/>
        </a:p>
      </dgm:t>
    </dgm:pt>
    <dgm:pt modelId="{D226F0C0-7FAD-48D4-8EF5-16591E5F6418}" type="parTrans" cxnId="{C5854E06-C96B-4D0A-B988-9E2B51128C3B}">
      <dgm:prSet/>
      <dgm:spPr/>
      <dgm:t>
        <a:bodyPr/>
        <a:lstStyle/>
        <a:p>
          <a:endParaRPr lang="en-GB"/>
        </a:p>
      </dgm:t>
    </dgm:pt>
    <dgm:pt modelId="{C2C3F4FB-C039-43E6-9FDA-09F6524659F9}" type="sibTrans" cxnId="{C5854E06-C96B-4D0A-B988-9E2B51128C3B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460D5B03-0D4D-4405-90CB-A6B07EF3D60B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GB" sz="1200" b="0" dirty="0" smtClean="0"/>
            <a:t>52</a:t>
          </a:r>
          <a:endParaRPr lang="en-GB" sz="1200" b="0" dirty="0"/>
        </a:p>
      </dgm:t>
    </dgm:pt>
    <dgm:pt modelId="{1A8CE23F-3C1B-4F8C-8506-E3CFB5BF7E70}" type="parTrans" cxnId="{9796CC5E-8428-400F-B50A-C8B036F287F4}">
      <dgm:prSet/>
      <dgm:spPr/>
      <dgm:t>
        <a:bodyPr/>
        <a:lstStyle/>
        <a:p>
          <a:endParaRPr lang="en-GB"/>
        </a:p>
      </dgm:t>
    </dgm:pt>
    <dgm:pt modelId="{95C46336-6B23-4E8E-AADF-EDB37D616F4A}" type="sibTrans" cxnId="{9796CC5E-8428-400F-B50A-C8B036F287F4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B115C155-5127-44F6-92A8-7A75EDF4F7A0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53</a:t>
          </a:r>
          <a:endParaRPr lang="en-GB" sz="1200" b="0" dirty="0"/>
        </a:p>
      </dgm:t>
    </dgm:pt>
    <dgm:pt modelId="{05FE0ABA-3562-4293-A048-C9B49F4C2EF8}" type="parTrans" cxnId="{85190271-601B-4A2E-8908-CE7EF86DBFF4}">
      <dgm:prSet/>
      <dgm:spPr/>
      <dgm:t>
        <a:bodyPr/>
        <a:lstStyle/>
        <a:p>
          <a:endParaRPr lang="en-GB"/>
        </a:p>
      </dgm:t>
    </dgm:pt>
    <dgm:pt modelId="{A6FA6074-5E4D-463E-87BA-336F3074EB85}" type="sibTrans" cxnId="{85190271-601B-4A2E-8908-CE7EF86DBFF4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5F0E0657-D41A-40F7-A68A-291A9BE41E02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54</a:t>
          </a:r>
          <a:endParaRPr lang="en-GB" sz="1200" b="0" dirty="0"/>
        </a:p>
      </dgm:t>
    </dgm:pt>
    <dgm:pt modelId="{8A6D8EBA-68C8-4CE9-807D-EABAED73712F}" type="parTrans" cxnId="{DA07D841-D604-4FD7-B66E-5E903F59450E}">
      <dgm:prSet/>
      <dgm:spPr/>
      <dgm:t>
        <a:bodyPr/>
        <a:lstStyle/>
        <a:p>
          <a:endParaRPr lang="en-GB"/>
        </a:p>
      </dgm:t>
    </dgm:pt>
    <dgm:pt modelId="{E9CE0D31-B515-41E4-809D-0CDC19F3C183}" type="sibTrans" cxnId="{DA07D841-D604-4FD7-B66E-5E903F59450E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0DC48E26-6B73-47C9-A0DC-0BBF10E2AB3F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55</a:t>
          </a:r>
          <a:endParaRPr lang="en-GB" sz="1200" b="0" dirty="0"/>
        </a:p>
      </dgm:t>
    </dgm:pt>
    <dgm:pt modelId="{F277BF42-167A-4D07-BCC0-AC6A5913CAE4}" type="parTrans" cxnId="{D1BAFFB7-7061-4837-9793-476A27D094FA}">
      <dgm:prSet/>
      <dgm:spPr/>
      <dgm:t>
        <a:bodyPr/>
        <a:lstStyle/>
        <a:p>
          <a:endParaRPr lang="en-GB"/>
        </a:p>
      </dgm:t>
    </dgm:pt>
    <dgm:pt modelId="{C02D2CFF-B973-4D7C-9163-F9954D653A99}" type="sibTrans" cxnId="{D1BAFFB7-7061-4837-9793-476A27D094FA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E4379A05-2D8F-4558-899F-9C31F6B59962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56</a:t>
          </a:r>
          <a:endParaRPr lang="en-GB" sz="1200" b="0" dirty="0"/>
        </a:p>
      </dgm:t>
    </dgm:pt>
    <dgm:pt modelId="{EA95B3D9-E26C-41AB-A402-129CF1AA0957}" type="parTrans" cxnId="{3D373A02-A7F2-408C-A365-10A360662B92}">
      <dgm:prSet/>
      <dgm:spPr/>
      <dgm:t>
        <a:bodyPr/>
        <a:lstStyle/>
        <a:p>
          <a:endParaRPr lang="en-GB"/>
        </a:p>
      </dgm:t>
    </dgm:pt>
    <dgm:pt modelId="{DC329744-7441-4238-AB12-D63E83224C5F}" type="sibTrans" cxnId="{3D373A02-A7F2-408C-A365-10A360662B92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6E1917D1-72B2-48ED-9EA9-09657A7320E1}" type="pres">
      <dgm:prSet presAssocID="{B4D6226C-0E9C-4446-B10B-089B0CBA69E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2F70849-18F1-4980-9A94-F350966AEFDD}" type="pres">
      <dgm:prSet presAssocID="{0631EA09-384F-4E49-9DA5-6E5AAC731CC0}" presName="node" presStyleLbl="node1" presStyleIdx="0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A7F6E3-E3A5-4FB8-AC05-CFF3F38A2884}" type="pres">
      <dgm:prSet presAssocID="{5413246D-0B36-41AD-BC82-0E85F3D2B0A7}" presName="sibTrans" presStyleLbl="sibTrans2D1" presStyleIdx="0" presStyleCnt="57" custScaleX="90909" custScaleY="90909"/>
      <dgm:spPr/>
      <dgm:t>
        <a:bodyPr/>
        <a:lstStyle/>
        <a:p>
          <a:endParaRPr lang="en-GB"/>
        </a:p>
      </dgm:t>
    </dgm:pt>
    <dgm:pt modelId="{EB8CA93D-7D17-4B36-99E3-2A2C11E1ABAE}" type="pres">
      <dgm:prSet presAssocID="{5413246D-0B36-41AD-BC82-0E85F3D2B0A7}" presName="connectorText" presStyleLbl="sibTrans2D1" presStyleIdx="0" presStyleCnt="57"/>
      <dgm:spPr/>
      <dgm:t>
        <a:bodyPr/>
        <a:lstStyle/>
        <a:p>
          <a:endParaRPr lang="en-GB"/>
        </a:p>
      </dgm:t>
    </dgm:pt>
    <dgm:pt modelId="{F9ACD8B4-BCAE-41A9-9E9F-6A8B0091C969}" type="pres">
      <dgm:prSet presAssocID="{EF19D07D-9F1E-402D-B9F7-AA3341BD1292}" presName="node" presStyleLbl="node1" presStyleIdx="1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FE9197-F0A2-4E27-8144-177199267D62}" type="pres">
      <dgm:prSet presAssocID="{8A0573C2-7769-496E-9F54-D97907F58480}" presName="sibTrans" presStyleLbl="sibTrans2D1" presStyleIdx="1" presStyleCnt="57" custScaleX="90909" custScaleY="90909"/>
      <dgm:spPr/>
      <dgm:t>
        <a:bodyPr/>
        <a:lstStyle/>
        <a:p>
          <a:endParaRPr lang="en-GB"/>
        </a:p>
      </dgm:t>
    </dgm:pt>
    <dgm:pt modelId="{A5BEA809-F904-4AE6-97BA-054C6B87A35D}" type="pres">
      <dgm:prSet presAssocID="{8A0573C2-7769-496E-9F54-D97907F58480}" presName="connectorText" presStyleLbl="sibTrans2D1" presStyleIdx="1" presStyleCnt="57"/>
      <dgm:spPr/>
      <dgm:t>
        <a:bodyPr/>
        <a:lstStyle/>
        <a:p>
          <a:endParaRPr lang="en-GB"/>
        </a:p>
      </dgm:t>
    </dgm:pt>
    <dgm:pt modelId="{A8A7A5F0-BC18-4D3D-858B-4F5BDDFB0A11}" type="pres">
      <dgm:prSet presAssocID="{893FF463-419D-42E4-B14E-279B03312D69}" presName="node" presStyleLbl="node1" presStyleIdx="2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0BD80B-9F3A-4ECD-8830-CF141CF4BAE3}" type="pres">
      <dgm:prSet presAssocID="{6CB48E0C-8D11-4032-B81E-CA9669FFC550}" presName="sibTrans" presStyleLbl="sibTrans2D1" presStyleIdx="2" presStyleCnt="57" custScaleX="90909" custScaleY="90909"/>
      <dgm:spPr/>
      <dgm:t>
        <a:bodyPr/>
        <a:lstStyle/>
        <a:p>
          <a:endParaRPr lang="en-GB"/>
        </a:p>
      </dgm:t>
    </dgm:pt>
    <dgm:pt modelId="{C64711E5-F628-4E1C-ABC9-1B81AB242B9A}" type="pres">
      <dgm:prSet presAssocID="{6CB48E0C-8D11-4032-B81E-CA9669FFC550}" presName="connectorText" presStyleLbl="sibTrans2D1" presStyleIdx="2" presStyleCnt="57"/>
      <dgm:spPr/>
      <dgm:t>
        <a:bodyPr/>
        <a:lstStyle/>
        <a:p>
          <a:endParaRPr lang="en-GB"/>
        </a:p>
      </dgm:t>
    </dgm:pt>
    <dgm:pt modelId="{DDC569A2-FE68-40B7-A910-8318E3D1B33C}" type="pres">
      <dgm:prSet presAssocID="{2B90A115-EC2D-4BE6-9BC3-6C05886C17CE}" presName="node" presStyleLbl="node1" presStyleIdx="3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75D7D1-BDFB-401C-A57B-63106783ABDC}" type="pres">
      <dgm:prSet presAssocID="{104027FB-96B2-444E-AA40-09A9F0236DE8}" presName="sibTrans" presStyleLbl="sibTrans2D1" presStyleIdx="3" presStyleCnt="57" custScaleX="90909" custScaleY="90909"/>
      <dgm:spPr/>
      <dgm:t>
        <a:bodyPr/>
        <a:lstStyle/>
        <a:p>
          <a:endParaRPr lang="en-GB"/>
        </a:p>
      </dgm:t>
    </dgm:pt>
    <dgm:pt modelId="{2C4E9E8E-DBE7-4621-B4CE-161A2AF1A3D8}" type="pres">
      <dgm:prSet presAssocID="{104027FB-96B2-444E-AA40-09A9F0236DE8}" presName="connectorText" presStyleLbl="sibTrans2D1" presStyleIdx="3" presStyleCnt="57"/>
      <dgm:spPr/>
      <dgm:t>
        <a:bodyPr/>
        <a:lstStyle/>
        <a:p>
          <a:endParaRPr lang="en-GB"/>
        </a:p>
      </dgm:t>
    </dgm:pt>
    <dgm:pt modelId="{46D0345F-2401-4907-BD4F-6EBFE842BECE}" type="pres">
      <dgm:prSet presAssocID="{8035E8C2-5067-4601-B91F-69465C1D6520}" presName="node" presStyleLbl="node1" presStyleIdx="4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A5025EF-649F-4628-ACAA-DDEC14213ED6}" type="pres">
      <dgm:prSet presAssocID="{A2A3FFF9-2D01-40C1-8B69-A6F6FD3B05B1}" presName="sibTrans" presStyleLbl="sibTrans2D1" presStyleIdx="4" presStyleCnt="57" custScaleX="90909" custScaleY="90909"/>
      <dgm:spPr/>
      <dgm:t>
        <a:bodyPr/>
        <a:lstStyle/>
        <a:p>
          <a:endParaRPr lang="en-GB"/>
        </a:p>
      </dgm:t>
    </dgm:pt>
    <dgm:pt modelId="{C1A50815-4BB7-4E68-8F4E-A05B5B102370}" type="pres">
      <dgm:prSet presAssocID="{A2A3FFF9-2D01-40C1-8B69-A6F6FD3B05B1}" presName="connectorText" presStyleLbl="sibTrans2D1" presStyleIdx="4" presStyleCnt="57"/>
      <dgm:spPr/>
      <dgm:t>
        <a:bodyPr/>
        <a:lstStyle/>
        <a:p>
          <a:endParaRPr lang="en-GB"/>
        </a:p>
      </dgm:t>
    </dgm:pt>
    <dgm:pt modelId="{2A891259-A708-4608-9AEC-D6689BE2E39B}" type="pres">
      <dgm:prSet presAssocID="{0C68BB15-0E08-48E6-9E29-FC2F0EE4CF1D}" presName="node" presStyleLbl="node1" presStyleIdx="5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89D0AF-EDD4-4787-BB2E-6CB8EFFEFC32}" type="pres">
      <dgm:prSet presAssocID="{F34F0D1C-CBCD-4482-B0C9-6BE63495829B}" presName="sibTrans" presStyleLbl="sibTrans2D1" presStyleIdx="5" presStyleCnt="57" custScaleX="90909" custScaleY="90909"/>
      <dgm:spPr/>
      <dgm:t>
        <a:bodyPr/>
        <a:lstStyle/>
        <a:p>
          <a:endParaRPr lang="en-GB"/>
        </a:p>
      </dgm:t>
    </dgm:pt>
    <dgm:pt modelId="{1116743C-AD54-4265-AB08-5D0E37884A75}" type="pres">
      <dgm:prSet presAssocID="{F34F0D1C-CBCD-4482-B0C9-6BE63495829B}" presName="connectorText" presStyleLbl="sibTrans2D1" presStyleIdx="5" presStyleCnt="57"/>
      <dgm:spPr/>
      <dgm:t>
        <a:bodyPr/>
        <a:lstStyle/>
        <a:p>
          <a:endParaRPr lang="en-GB"/>
        </a:p>
      </dgm:t>
    </dgm:pt>
    <dgm:pt modelId="{0DAC5310-28CF-4161-A74E-6B5EB27B23D0}" type="pres">
      <dgm:prSet presAssocID="{E7BA85B5-703F-4D9E-8EC6-34A0F32697B9}" presName="node" presStyleLbl="node1" presStyleIdx="6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B731F02-ADCE-4690-9354-26221F826413}" type="pres">
      <dgm:prSet presAssocID="{6CC9C172-70AB-4D91-8747-157BFD4D4761}" presName="sibTrans" presStyleLbl="sibTrans2D1" presStyleIdx="6" presStyleCnt="57" custScaleX="90909" custScaleY="90909"/>
      <dgm:spPr/>
      <dgm:t>
        <a:bodyPr/>
        <a:lstStyle/>
        <a:p>
          <a:endParaRPr lang="en-GB"/>
        </a:p>
      </dgm:t>
    </dgm:pt>
    <dgm:pt modelId="{C0727345-6962-4E10-9C13-1943309EF9C2}" type="pres">
      <dgm:prSet presAssocID="{6CC9C172-70AB-4D91-8747-157BFD4D4761}" presName="connectorText" presStyleLbl="sibTrans2D1" presStyleIdx="6" presStyleCnt="57"/>
      <dgm:spPr/>
      <dgm:t>
        <a:bodyPr/>
        <a:lstStyle/>
        <a:p>
          <a:endParaRPr lang="en-GB"/>
        </a:p>
      </dgm:t>
    </dgm:pt>
    <dgm:pt modelId="{FD0057CE-F716-45EE-B526-FD761AF2F6E4}" type="pres">
      <dgm:prSet presAssocID="{E7E98015-6310-40C0-A20A-5F8E0F5F38B8}" presName="node" presStyleLbl="node1" presStyleIdx="7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876971-2A37-4316-AF91-10112B31ECE3}" type="pres">
      <dgm:prSet presAssocID="{D528184D-A2C1-4026-A35A-2381ED727155}" presName="sibTrans" presStyleLbl="sibTrans2D1" presStyleIdx="7" presStyleCnt="57" custScaleX="90909" custScaleY="90909"/>
      <dgm:spPr/>
      <dgm:t>
        <a:bodyPr/>
        <a:lstStyle/>
        <a:p>
          <a:endParaRPr lang="en-GB"/>
        </a:p>
      </dgm:t>
    </dgm:pt>
    <dgm:pt modelId="{4D8340B9-58A5-44C0-A700-8CBBECE4E9DE}" type="pres">
      <dgm:prSet presAssocID="{D528184D-A2C1-4026-A35A-2381ED727155}" presName="connectorText" presStyleLbl="sibTrans2D1" presStyleIdx="7" presStyleCnt="57"/>
      <dgm:spPr/>
      <dgm:t>
        <a:bodyPr/>
        <a:lstStyle/>
        <a:p>
          <a:endParaRPr lang="en-GB"/>
        </a:p>
      </dgm:t>
    </dgm:pt>
    <dgm:pt modelId="{5697EB47-0F00-44D9-9B15-FBFF399FF918}" type="pres">
      <dgm:prSet presAssocID="{6B45EFDB-2D30-401D-AA70-58AED01E4C73}" presName="node" presStyleLbl="node1" presStyleIdx="8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F4D7EB-FED7-45E3-8BD6-DF30BF67A60E}" type="pres">
      <dgm:prSet presAssocID="{DA5BBC23-6243-4D84-99F8-3A4EC2B88594}" presName="sibTrans" presStyleLbl="sibTrans2D1" presStyleIdx="8" presStyleCnt="57" custScaleX="90909" custScaleY="90909"/>
      <dgm:spPr/>
      <dgm:t>
        <a:bodyPr/>
        <a:lstStyle/>
        <a:p>
          <a:endParaRPr lang="en-GB"/>
        </a:p>
      </dgm:t>
    </dgm:pt>
    <dgm:pt modelId="{C7FC304C-BF15-47C9-B641-1056328EA4A2}" type="pres">
      <dgm:prSet presAssocID="{DA5BBC23-6243-4D84-99F8-3A4EC2B88594}" presName="connectorText" presStyleLbl="sibTrans2D1" presStyleIdx="8" presStyleCnt="57"/>
      <dgm:spPr/>
      <dgm:t>
        <a:bodyPr/>
        <a:lstStyle/>
        <a:p>
          <a:endParaRPr lang="en-GB"/>
        </a:p>
      </dgm:t>
    </dgm:pt>
    <dgm:pt modelId="{A916E4B7-1FC3-4EA7-823C-B808CE740F6C}" type="pres">
      <dgm:prSet presAssocID="{292A4BC9-2298-4EC8-A2AC-D316E819494C}" presName="node" presStyleLbl="node1" presStyleIdx="9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A59AA6-5D92-4F1E-9750-ED36B993280E}" type="pres">
      <dgm:prSet presAssocID="{88C80CC6-AE53-4FAD-99B2-00866BCC11E1}" presName="sibTrans" presStyleLbl="sibTrans2D1" presStyleIdx="9" presStyleCnt="57" custScaleX="90909" custScaleY="90909"/>
      <dgm:spPr/>
      <dgm:t>
        <a:bodyPr/>
        <a:lstStyle/>
        <a:p>
          <a:endParaRPr lang="en-GB"/>
        </a:p>
      </dgm:t>
    </dgm:pt>
    <dgm:pt modelId="{B5885C57-8335-463F-9FD5-F4E9E6059986}" type="pres">
      <dgm:prSet presAssocID="{88C80CC6-AE53-4FAD-99B2-00866BCC11E1}" presName="connectorText" presStyleLbl="sibTrans2D1" presStyleIdx="9" presStyleCnt="57"/>
      <dgm:spPr/>
      <dgm:t>
        <a:bodyPr/>
        <a:lstStyle/>
        <a:p>
          <a:endParaRPr lang="en-GB"/>
        </a:p>
      </dgm:t>
    </dgm:pt>
    <dgm:pt modelId="{F65E270E-5F64-46F8-B60B-341C538CB5BC}" type="pres">
      <dgm:prSet presAssocID="{5661470F-265E-48A1-ADC6-2AA6B13BCA99}" presName="node" presStyleLbl="node1" presStyleIdx="10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096EC7-2767-4E56-8288-F0BB7D214EE0}" type="pres">
      <dgm:prSet presAssocID="{64EBE2A3-4E1D-49F9-9EF6-98CCF62AD541}" presName="sibTrans" presStyleLbl="sibTrans2D1" presStyleIdx="10" presStyleCnt="57" custScaleX="90909" custScaleY="90909"/>
      <dgm:spPr/>
      <dgm:t>
        <a:bodyPr/>
        <a:lstStyle/>
        <a:p>
          <a:endParaRPr lang="en-GB"/>
        </a:p>
      </dgm:t>
    </dgm:pt>
    <dgm:pt modelId="{B5F01464-0F09-40B4-B677-5598972DEA71}" type="pres">
      <dgm:prSet presAssocID="{64EBE2A3-4E1D-49F9-9EF6-98CCF62AD541}" presName="connectorText" presStyleLbl="sibTrans2D1" presStyleIdx="10" presStyleCnt="57"/>
      <dgm:spPr/>
      <dgm:t>
        <a:bodyPr/>
        <a:lstStyle/>
        <a:p>
          <a:endParaRPr lang="en-GB"/>
        </a:p>
      </dgm:t>
    </dgm:pt>
    <dgm:pt modelId="{FD921E5A-1484-466F-B06F-FC958EF0D564}" type="pres">
      <dgm:prSet presAssocID="{B332B0F8-51B3-4270-A0B5-44C97134D9DC}" presName="node" presStyleLbl="node1" presStyleIdx="11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4FCD01-DBDA-464F-B9EB-5D96A5BF48E9}" type="pres">
      <dgm:prSet presAssocID="{346603EF-0744-4312-BF15-17E4355C3C1A}" presName="sibTrans" presStyleLbl="sibTrans2D1" presStyleIdx="11" presStyleCnt="57" custScaleX="90909" custScaleY="90909"/>
      <dgm:spPr/>
      <dgm:t>
        <a:bodyPr/>
        <a:lstStyle/>
        <a:p>
          <a:endParaRPr lang="en-GB"/>
        </a:p>
      </dgm:t>
    </dgm:pt>
    <dgm:pt modelId="{DC103B6F-D824-4E89-92D2-99F3D98E7ADE}" type="pres">
      <dgm:prSet presAssocID="{346603EF-0744-4312-BF15-17E4355C3C1A}" presName="connectorText" presStyleLbl="sibTrans2D1" presStyleIdx="11" presStyleCnt="57"/>
      <dgm:spPr/>
      <dgm:t>
        <a:bodyPr/>
        <a:lstStyle/>
        <a:p>
          <a:endParaRPr lang="en-GB"/>
        </a:p>
      </dgm:t>
    </dgm:pt>
    <dgm:pt modelId="{8DE5CA29-60A1-48EA-B121-2DA65AB3D2E4}" type="pres">
      <dgm:prSet presAssocID="{4B6B7580-3E54-4922-A746-04AA2A7A42F7}" presName="node" presStyleLbl="node1" presStyleIdx="12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C5ED5E8-F71A-441D-9C9C-7E13B57868E0}" type="pres">
      <dgm:prSet presAssocID="{700A5096-8261-4487-8CE5-7191EDBA037C}" presName="sibTrans" presStyleLbl="sibTrans2D1" presStyleIdx="12" presStyleCnt="57" custScaleX="90909" custScaleY="90909"/>
      <dgm:spPr/>
      <dgm:t>
        <a:bodyPr/>
        <a:lstStyle/>
        <a:p>
          <a:endParaRPr lang="en-GB"/>
        </a:p>
      </dgm:t>
    </dgm:pt>
    <dgm:pt modelId="{49C86A15-291F-454B-B5E4-208A33209EFE}" type="pres">
      <dgm:prSet presAssocID="{700A5096-8261-4487-8CE5-7191EDBA037C}" presName="connectorText" presStyleLbl="sibTrans2D1" presStyleIdx="12" presStyleCnt="57"/>
      <dgm:spPr/>
      <dgm:t>
        <a:bodyPr/>
        <a:lstStyle/>
        <a:p>
          <a:endParaRPr lang="en-GB"/>
        </a:p>
      </dgm:t>
    </dgm:pt>
    <dgm:pt modelId="{0A8FC689-52D6-4397-AA31-4994E7084600}" type="pres">
      <dgm:prSet presAssocID="{8C0191D0-1BAD-470A-8C48-D6A778DB316C}" presName="node" presStyleLbl="node1" presStyleIdx="13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52F6BF-DBC5-4C77-858A-97F63E5E01A2}" type="pres">
      <dgm:prSet presAssocID="{97319C64-2EF7-4BFD-9773-A0BCAB9268F2}" presName="sibTrans" presStyleLbl="sibTrans2D1" presStyleIdx="13" presStyleCnt="57" custScaleX="90909" custScaleY="90909"/>
      <dgm:spPr/>
      <dgm:t>
        <a:bodyPr/>
        <a:lstStyle/>
        <a:p>
          <a:endParaRPr lang="en-GB"/>
        </a:p>
      </dgm:t>
    </dgm:pt>
    <dgm:pt modelId="{1AA69D2E-9F86-4F9B-A13D-202E97F22510}" type="pres">
      <dgm:prSet presAssocID="{97319C64-2EF7-4BFD-9773-A0BCAB9268F2}" presName="connectorText" presStyleLbl="sibTrans2D1" presStyleIdx="13" presStyleCnt="57"/>
      <dgm:spPr/>
      <dgm:t>
        <a:bodyPr/>
        <a:lstStyle/>
        <a:p>
          <a:endParaRPr lang="en-GB"/>
        </a:p>
      </dgm:t>
    </dgm:pt>
    <dgm:pt modelId="{FF732332-75EA-4342-9C06-6389C18CFAC2}" type="pres">
      <dgm:prSet presAssocID="{77E21993-D98D-4D8E-92F9-5236BF59CF39}" presName="node" presStyleLbl="node1" presStyleIdx="14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A342862-C942-41BE-B022-63D14E5F11E8}" type="pres">
      <dgm:prSet presAssocID="{E4CBBC3D-7E1F-4B54-993A-1F6495A8566A}" presName="sibTrans" presStyleLbl="sibTrans2D1" presStyleIdx="14" presStyleCnt="57" custScaleX="90909" custScaleY="90909"/>
      <dgm:spPr/>
      <dgm:t>
        <a:bodyPr/>
        <a:lstStyle/>
        <a:p>
          <a:endParaRPr lang="en-GB"/>
        </a:p>
      </dgm:t>
    </dgm:pt>
    <dgm:pt modelId="{5DB2EECB-1529-4ED6-B3A2-3DB3B80B5BF2}" type="pres">
      <dgm:prSet presAssocID="{E4CBBC3D-7E1F-4B54-993A-1F6495A8566A}" presName="connectorText" presStyleLbl="sibTrans2D1" presStyleIdx="14" presStyleCnt="57"/>
      <dgm:spPr/>
      <dgm:t>
        <a:bodyPr/>
        <a:lstStyle/>
        <a:p>
          <a:endParaRPr lang="en-GB"/>
        </a:p>
      </dgm:t>
    </dgm:pt>
    <dgm:pt modelId="{12F3E798-7E5A-4D25-AC3E-4C08D9C880DB}" type="pres">
      <dgm:prSet presAssocID="{B770F4E8-BC74-40BE-AD44-3751B56976F1}" presName="node" presStyleLbl="node1" presStyleIdx="15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616447-75D4-4E51-87EE-888BDB73CF2A}" type="pres">
      <dgm:prSet presAssocID="{76CDEB35-0D96-4989-B6AC-1B57281AA114}" presName="sibTrans" presStyleLbl="sibTrans2D1" presStyleIdx="15" presStyleCnt="57" custScaleX="90909" custScaleY="90909"/>
      <dgm:spPr/>
      <dgm:t>
        <a:bodyPr/>
        <a:lstStyle/>
        <a:p>
          <a:endParaRPr lang="en-GB"/>
        </a:p>
      </dgm:t>
    </dgm:pt>
    <dgm:pt modelId="{4E4C4E5D-C572-411C-A7B4-BD07EEAF9B36}" type="pres">
      <dgm:prSet presAssocID="{76CDEB35-0D96-4989-B6AC-1B57281AA114}" presName="connectorText" presStyleLbl="sibTrans2D1" presStyleIdx="15" presStyleCnt="57"/>
      <dgm:spPr/>
      <dgm:t>
        <a:bodyPr/>
        <a:lstStyle/>
        <a:p>
          <a:endParaRPr lang="en-GB"/>
        </a:p>
      </dgm:t>
    </dgm:pt>
    <dgm:pt modelId="{FC994590-2268-4BD9-998B-BF704C923656}" type="pres">
      <dgm:prSet presAssocID="{529DC77F-5EBD-4646-9F97-39BBBAFAD807}" presName="node" presStyleLbl="node1" presStyleIdx="16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156F77-3AF3-422C-9085-55A1C6F96A9D}" type="pres">
      <dgm:prSet presAssocID="{EE50B6EE-B0C8-47F8-8649-EDC2E770ADB7}" presName="sibTrans" presStyleLbl="sibTrans2D1" presStyleIdx="16" presStyleCnt="57" custScaleX="90909" custScaleY="90909"/>
      <dgm:spPr/>
      <dgm:t>
        <a:bodyPr/>
        <a:lstStyle/>
        <a:p>
          <a:endParaRPr lang="en-GB"/>
        </a:p>
      </dgm:t>
    </dgm:pt>
    <dgm:pt modelId="{E741A7B3-A4A8-45DF-BC5E-A04F43ABFB55}" type="pres">
      <dgm:prSet presAssocID="{EE50B6EE-B0C8-47F8-8649-EDC2E770ADB7}" presName="connectorText" presStyleLbl="sibTrans2D1" presStyleIdx="16" presStyleCnt="57"/>
      <dgm:spPr/>
      <dgm:t>
        <a:bodyPr/>
        <a:lstStyle/>
        <a:p>
          <a:endParaRPr lang="en-GB"/>
        </a:p>
      </dgm:t>
    </dgm:pt>
    <dgm:pt modelId="{5D487087-F9FE-453A-BA35-959420DFD6FE}" type="pres">
      <dgm:prSet presAssocID="{2E17CDD9-E465-4AE4-9BB0-6EA4FFA20B2D}" presName="node" presStyleLbl="node1" presStyleIdx="17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20121D7-F16D-484A-9343-9740493D80F4}" type="pres">
      <dgm:prSet presAssocID="{5B6C0962-0E10-47D1-AF22-E1A9B8B7914F}" presName="sibTrans" presStyleLbl="sibTrans2D1" presStyleIdx="17" presStyleCnt="57" custScaleX="90909" custScaleY="90909"/>
      <dgm:spPr/>
      <dgm:t>
        <a:bodyPr/>
        <a:lstStyle/>
        <a:p>
          <a:endParaRPr lang="en-GB"/>
        </a:p>
      </dgm:t>
    </dgm:pt>
    <dgm:pt modelId="{B2CF7B85-328F-4BDF-B627-D658C5BC0857}" type="pres">
      <dgm:prSet presAssocID="{5B6C0962-0E10-47D1-AF22-E1A9B8B7914F}" presName="connectorText" presStyleLbl="sibTrans2D1" presStyleIdx="17" presStyleCnt="57"/>
      <dgm:spPr/>
      <dgm:t>
        <a:bodyPr/>
        <a:lstStyle/>
        <a:p>
          <a:endParaRPr lang="en-GB"/>
        </a:p>
      </dgm:t>
    </dgm:pt>
    <dgm:pt modelId="{6F40FD5D-2003-444A-82B2-2F445C41962F}" type="pres">
      <dgm:prSet presAssocID="{D87AD57B-DCFF-4E81-8B92-9DB2FEFF4E88}" presName="node" presStyleLbl="node1" presStyleIdx="18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23FCD33-EA33-4EFE-8321-6CDA9A333CC0}" type="pres">
      <dgm:prSet presAssocID="{76F7D46E-5D6F-4CA2-A987-1700481908EA}" presName="sibTrans" presStyleLbl="sibTrans2D1" presStyleIdx="18" presStyleCnt="57" custScaleX="90909" custScaleY="90909"/>
      <dgm:spPr/>
      <dgm:t>
        <a:bodyPr/>
        <a:lstStyle/>
        <a:p>
          <a:endParaRPr lang="en-GB"/>
        </a:p>
      </dgm:t>
    </dgm:pt>
    <dgm:pt modelId="{828DF452-09E0-49E5-B3B3-A9B8FC6C9768}" type="pres">
      <dgm:prSet presAssocID="{76F7D46E-5D6F-4CA2-A987-1700481908EA}" presName="connectorText" presStyleLbl="sibTrans2D1" presStyleIdx="18" presStyleCnt="57"/>
      <dgm:spPr/>
      <dgm:t>
        <a:bodyPr/>
        <a:lstStyle/>
        <a:p>
          <a:endParaRPr lang="en-GB"/>
        </a:p>
      </dgm:t>
    </dgm:pt>
    <dgm:pt modelId="{89E0EE2D-55C4-4761-B278-F3131C36D045}" type="pres">
      <dgm:prSet presAssocID="{DF7CF7C7-099E-4D08-85E8-94130AEE9F55}" presName="node" presStyleLbl="node1" presStyleIdx="19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EE0F17-037E-4441-AAFD-6BABABB7CFA9}" type="pres">
      <dgm:prSet presAssocID="{0B70942A-C84E-4D84-A356-608C3CCBF4A5}" presName="sibTrans" presStyleLbl="sibTrans2D1" presStyleIdx="19" presStyleCnt="57" custScaleX="90909" custScaleY="90909"/>
      <dgm:spPr/>
      <dgm:t>
        <a:bodyPr/>
        <a:lstStyle/>
        <a:p>
          <a:endParaRPr lang="en-GB"/>
        </a:p>
      </dgm:t>
    </dgm:pt>
    <dgm:pt modelId="{D4386CBD-42CA-4980-A1AA-4A838A6F6EA2}" type="pres">
      <dgm:prSet presAssocID="{0B70942A-C84E-4D84-A356-608C3CCBF4A5}" presName="connectorText" presStyleLbl="sibTrans2D1" presStyleIdx="19" presStyleCnt="57"/>
      <dgm:spPr/>
      <dgm:t>
        <a:bodyPr/>
        <a:lstStyle/>
        <a:p>
          <a:endParaRPr lang="en-GB"/>
        </a:p>
      </dgm:t>
    </dgm:pt>
    <dgm:pt modelId="{71200A60-18A9-46F1-9C31-74F54E33C311}" type="pres">
      <dgm:prSet presAssocID="{592DFC2A-0D08-4CF0-86DF-3F0AE6C3AAF0}" presName="node" presStyleLbl="node1" presStyleIdx="20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A85E65-129D-474E-A60D-A633523AC56B}" type="pres">
      <dgm:prSet presAssocID="{791D3595-B1B6-4199-A257-6531EE550107}" presName="sibTrans" presStyleLbl="sibTrans2D1" presStyleIdx="20" presStyleCnt="57" custScaleX="90909" custScaleY="90909"/>
      <dgm:spPr/>
      <dgm:t>
        <a:bodyPr/>
        <a:lstStyle/>
        <a:p>
          <a:endParaRPr lang="en-GB"/>
        </a:p>
      </dgm:t>
    </dgm:pt>
    <dgm:pt modelId="{FBED84D8-BE3B-49B5-A2C1-7989EF9F913D}" type="pres">
      <dgm:prSet presAssocID="{791D3595-B1B6-4199-A257-6531EE550107}" presName="connectorText" presStyleLbl="sibTrans2D1" presStyleIdx="20" presStyleCnt="57"/>
      <dgm:spPr/>
      <dgm:t>
        <a:bodyPr/>
        <a:lstStyle/>
        <a:p>
          <a:endParaRPr lang="en-GB"/>
        </a:p>
      </dgm:t>
    </dgm:pt>
    <dgm:pt modelId="{B72284A3-4C73-49A4-864F-5EC4ABC04D59}" type="pres">
      <dgm:prSet presAssocID="{610B33A0-FDBA-43E0-A81E-C5795BA0CE57}" presName="node" presStyleLbl="node1" presStyleIdx="21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76501A-76BC-4D01-AF18-0051778E792C}" type="pres">
      <dgm:prSet presAssocID="{402F7149-5E38-4E39-958B-2B52520F427C}" presName="sibTrans" presStyleLbl="sibTrans2D1" presStyleIdx="21" presStyleCnt="57" custScaleX="90909" custScaleY="90909"/>
      <dgm:spPr/>
      <dgm:t>
        <a:bodyPr/>
        <a:lstStyle/>
        <a:p>
          <a:endParaRPr lang="en-GB"/>
        </a:p>
      </dgm:t>
    </dgm:pt>
    <dgm:pt modelId="{1E3B73EB-3BFC-455A-896F-64BD8A66FE8C}" type="pres">
      <dgm:prSet presAssocID="{402F7149-5E38-4E39-958B-2B52520F427C}" presName="connectorText" presStyleLbl="sibTrans2D1" presStyleIdx="21" presStyleCnt="57"/>
      <dgm:spPr/>
      <dgm:t>
        <a:bodyPr/>
        <a:lstStyle/>
        <a:p>
          <a:endParaRPr lang="en-GB"/>
        </a:p>
      </dgm:t>
    </dgm:pt>
    <dgm:pt modelId="{0CEE1432-3796-4FFD-A735-94621FCC79E0}" type="pres">
      <dgm:prSet presAssocID="{3CD821D1-34B2-4D45-AD56-20058DD4CACC}" presName="node" presStyleLbl="node1" presStyleIdx="22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34B710-6941-41F8-BA2A-21EAB5537E4B}" type="pres">
      <dgm:prSet presAssocID="{A70D084C-1E40-4C46-BF70-A7197DCF840C}" presName="sibTrans" presStyleLbl="sibTrans2D1" presStyleIdx="22" presStyleCnt="57" custScaleX="90909" custScaleY="90909"/>
      <dgm:spPr/>
      <dgm:t>
        <a:bodyPr/>
        <a:lstStyle/>
        <a:p>
          <a:endParaRPr lang="en-GB"/>
        </a:p>
      </dgm:t>
    </dgm:pt>
    <dgm:pt modelId="{37AAC6F6-4284-43F0-A637-AA4770436CD7}" type="pres">
      <dgm:prSet presAssocID="{A70D084C-1E40-4C46-BF70-A7197DCF840C}" presName="connectorText" presStyleLbl="sibTrans2D1" presStyleIdx="22" presStyleCnt="57"/>
      <dgm:spPr/>
      <dgm:t>
        <a:bodyPr/>
        <a:lstStyle/>
        <a:p>
          <a:endParaRPr lang="en-GB"/>
        </a:p>
      </dgm:t>
    </dgm:pt>
    <dgm:pt modelId="{D5157917-625D-437A-A8B5-9A174DE1B51C}" type="pres">
      <dgm:prSet presAssocID="{59F0C8AA-3E84-4A05-8C24-A27E954CD924}" presName="node" presStyleLbl="node1" presStyleIdx="23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FF0DAB5-EE67-4F17-80C3-0C75D6CFB141}" type="pres">
      <dgm:prSet presAssocID="{5C367F75-B445-4632-8B30-F4F1D57C039E}" presName="sibTrans" presStyleLbl="sibTrans2D1" presStyleIdx="23" presStyleCnt="57" custScaleX="90909" custScaleY="90909"/>
      <dgm:spPr/>
      <dgm:t>
        <a:bodyPr/>
        <a:lstStyle/>
        <a:p>
          <a:endParaRPr lang="en-GB"/>
        </a:p>
      </dgm:t>
    </dgm:pt>
    <dgm:pt modelId="{A6D2F3D9-8373-4458-92FC-4E5456F45744}" type="pres">
      <dgm:prSet presAssocID="{5C367F75-B445-4632-8B30-F4F1D57C039E}" presName="connectorText" presStyleLbl="sibTrans2D1" presStyleIdx="23" presStyleCnt="57"/>
      <dgm:spPr/>
      <dgm:t>
        <a:bodyPr/>
        <a:lstStyle/>
        <a:p>
          <a:endParaRPr lang="en-GB"/>
        </a:p>
      </dgm:t>
    </dgm:pt>
    <dgm:pt modelId="{39982AB5-D26E-401A-AD1E-6AF2CBE09830}" type="pres">
      <dgm:prSet presAssocID="{3D23EDF5-4205-4FF2-AB1E-B076940C37EA}" presName="node" presStyleLbl="node1" presStyleIdx="24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051439-FAA9-4883-8482-A64BBF69CA34}" type="pres">
      <dgm:prSet presAssocID="{D307B47E-7680-4FC0-B297-4B1702B44E4F}" presName="sibTrans" presStyleLbl="sibTrans2D1" presStyleIdx="24" presStyleCnt="57" custScaleX="90909" custScaleY="90909"/>
      <dgm:spPr/>
      <dgm:t>
        <a:bodyPr/>
        <a:lstStyle/>
        <a:p>
          <a:endParaRPr lang="en-GB"/>
        </a:p>
      </dgm:t>
    </dgm:pt>
    <dgm:pt modelId="{513D5A19-3AF3-4A2E-B6E2-E71468E757DC}" type="pres">
      <dgm:prSet presAssocID="{D307B47E-7680-4FC0-B297-4B1702B44E4F}" presName="connectorText" presStyleLbl="sibTrans2D1" presStyleIdx="24" presStyleCnt="57"/>
      <dgm:spPr/>
      <dgm:t>
        <a:bodyPr/>
        <a:lstStyle/>
        <a:p>
          <a:endParaRPr lang="en-GB"/>
        </a:p>
      </dgm:t>
    </dgm:pt>
    <dgm:pt modelId="{4D3EE305-5CCD-4902-8F93-8C48C39870F1}" type="pres">
      <dgm:prSet presAssocID="{49CE420A-6680-478A-8832-1847CD8FBE6C}" presName="node" presStyleLbl="node1" presStyleIdx="25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DA11E2-5E4B-4DAE-8932-42EA2BA35B53}" type="pres">
      <dgm:prSet presAssocID="{D9BF8DC6-ACE2-49D5-A4AF-2CD9F5B32722}" presName="sibTrans" presStyleLbl="sibTrans2D1" presStyleIdx="25" presStyleCnt="57" custScaleX="90909" custScaleY="90909"/>
      <dgm:spPr/>
      <dgm:t>
        <a:bodyPr/>
        <a:lstStyle/>
        <a:p>
          <a:endParaRPr lang="en-GB"/>
        </a:p>
      </dgm:t>
    </dgm:pt>
    <dgm:pt modelId="{D8BCDB4A-FE91-446F-8D15-8D9B5191E650}" type="pres">
      <dgm:prSet presAssocID="{D9BF8DC6-ACE2-49D5-A4AF-2CD9F5B32722}" presName="connectorText" presStyleLbl="sibTrans2D1" presStyleIdx="25" presStyleCnt="57"/>
      <dgm:spPr/>
      <dgm:t>
        <a:bodyPr/>
        <a:lstStyle/>
        <a:p>
          <a:endParaRPr lang="en-GB"/>
        </a:p>
      </dgm:t>
    </dgm:pt>
    <dgm:pt modelId="{E3D0519D-8FBC-40A0-9A77-02CE61BE9BE7}" type="pres">
      <dgm:prSet presAssocID="{3B06BEE1-6895-44C8-A760-53F2DBCEE02F}" presName="node" presStyleLbl="node1" presStyleIdx="26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19C552-AFDD-455C-9B2F-AA4F0B4B516D}" type="pres">
      <dgm:prSet presAssocID="{919E5B1F-B32A-415B-98DD-18F231C706AC}" presName="sibTrans" presStyleLbl="sibTrans2D1" presStyleIdx="26" presStyleCnt="57" custScaleX="90909" custScaleY="90909"/>
      <dgm:spPr/>
      <dgm:t>
        <a:bodyPr/>
        <a:lstStyle/>
        <a:p>
          <a:endParaRPr lang="en-GB"/>
        </a:p>
      </dgm:t>
    </dgm:pt>
    <dgm:pt modelId="{4EACF148-EA21-4C79-AB58-546E94E9C3FF}" type="pres">
      <dgm:prSet presAssocID="{919E5B1F-B32A-415B-98DD-18F231C706AC}" presName="connectorText" presStyleLbl="sibTrans2D1" presStyleIdx="26" presStyleCnt="57"/>
      <dgm:spPr/>
      <dgm:t>
        <a:bodyPr/>
        <a:lstStyle/>
        <a:p>
          <a:endParaRPr lang="en-GB"/>
        </a:p>
      </dgm:t>
    </dgm:pt>
    <dgm:pt modelId="{18AB17AF-B11F-44F4-A3A3-5A9A4685F724}" type="pres">
      <dgm:prSet presAssocID="{1B624820-4009-42E5-BFEF-533A9D573815}" presName="node" presStyleLbl="node1" presStyleIdx="27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E7DA5C8-6CBE-4817-9B38-685A967E8EAF}" type="pres">
      <dgm:prSet presAssocID="{16278C2C-6AE2-4EF7-8D21-9D19CB308BBF}" presName="sibTrans" presStyleLbl="sibTrans2D1" presStyleIdx="27" presStyleCnt="57" custScaleX="90909" custScaleY="90909"/>
      <dgm:spPr/>
      <dgm:t>
        <a:bodyPr/>
        <a:lstStyle/>
        <a:p>
          <a:endParaRPr lang="en-GB"/>
        </a:p>
      </dgm:t>
    </dgm:pt>
    <dgm:pt modelId="{B8B6D1F5-91E9-4633-8E7F-74E2C0F19EA6}" type="pres">
      <dgm:prSet presAssocID="{16278C2C-6AE2-4EF7-8D21-9D19CB308BBF}" presName="connectorText" presStyleLbl="sibTrans2D1" presStyleIdx="27" presStyleCnt="57"/>
      <dgm:spPr/>
      <dgm:t>
        <a:bodyPr/>
        <a:lstStyle/>
        <a:p>
          <a:endParaRPr lang="en-GB"/>
        </a:p>
      </dgm:t>
    </dgm:pt>
    <dgm:pt modelId="{2286B837-7566-4242-99A0-1EEDEBC841EA}" type="pres">
      <dgm:prSet presAssocID="{F8C00AA3-A12D-4638-93AD-28DFF9B27302}" presName="node" presStyleLbl="node1" presStyleIdx="28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C1A433-4A33-411A-807D-76B4888B211C}" type="pres">
      <dgm:prSet presAssocID="{A62657BF-4F8A-4FAD-A897-FFEA28F3DF16}" presName="sibTrans" presStyleLbl="sibTrans2D1" presStyleIdx="28" presStyleCnt="57" custScaleX="90909" custScaleY="90909"/>
      <dgm:spPr/>
      <dgm:t>
        <a:bodyPr/>
        <a:lstStyle/>
        <a:p>
          <a:endParaRPr lang="en-GB"/>
        </a:p>
      </dgm:t>
    </dgm:pt>
    <dgm:pt modelId="{AE87D820-F4A0-4E76-ABF1-7866983A8347}" type="pres">
      <dgm:prSet presAssocID="{A62657BF-4F8A-4FAD-A897-FFEA28F3DF16}" presName="connectorText" presStyleLbl="sibTrans2D1" presStyleIdx="28" presStyleCnt="57"/>
      <dgm:spPr/>
      <dgm:t>
        <a:bodyPr/>
        <a:lstStyle/>
        <a:p>
          <a:endParaRPr lang="en-GB"/>
        </a:p>
      </dgm:t>
    </dgm:pt>
    <dgm:pt modelId="{7E61FEBF-DEB2-4743-80AB-0A0E100D4826}" type="pres">
      <dgm:prSet presAssocID="{074FC7F5-07B9-4560-8DA6-7BDCB2904131}" presName="node" presStyleLbl="node1" presStyleIdx="29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58246A4-CEA9-4812-BBC0-5406EBE178F9}" type="pres">
      <dgm:prSet presAssocID="{AA309CB6-F410-47BF-9100-A79178969621}" presName="sibTrans" presStyleLbl="sibTrans2D1" presStyleIdx="29" presStyleCnt="57" custScaleX="90909" custScaleY="90909"/>
      <dgm:spPr/>
      <dgm:t>
        <a:bodyPr/>
        <a:lstStyle/>
        <a:p>
          <a:endParaRPr lang="en-GB"/>
        </a:p>
      </dgm:t>
    </dgm:pt>
    <dgm:pt modelId="{69248D7D-AE8C-4BEF-96CC-FE52C9A0EF64}" type="pres">
      <dgm:prSet presAssocID="{AA309CB6-F410-47BF-9100-A79178969621}" presName="connectorText" presStyleLbl="sibTrans2D1" presStyleIdx="29" presStyleCnt="57"/>
      <dgm:spPr/>
      <dgm:t>
        <a:bodyPr/>
        <a:lstStyle/>
        <a:p>
          <a:endParaRPr lang="en-GB"/>
        </a:p>
      </dgm:t>
    </dgm:pt>
    <dgm:pt modelId="{8B56953A-30EB-442A-A09F-FE7F419F7BAA}" type="pres">
      <dgm:prSet presAssocID="{C603D07F-4F94-40B3-96CF-38147F05E05C}" presName="node" presStyleLbl="node1" presStyleIdx="30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E87ED1-F95B-4463-A653-B0727F9C3CC7}" type="pres">
      <dgm:prSet presAssocID="{4765E60F-3332-40CE-8BEA-905E428A340A}" presName="sibTrans" presStyleLbl="sibTrans2D1" presStyleIdx="30" presStyleCnt="57" custScaleX="90909" custScaleY="90909"/>
      <dgm:spPr/>
      <dgm:t>
        <a:bodyPr/>
        <a:lstStyle/>
        <a:p>
          <a:endParaRPr lang="en-GB"/>
        </a:p>
      </dgm:t>
    </dgm:pt>
    <dgm:pt modelId="{F341DC39-0CAF-4937-B85C-C97A24D1B10F}" type="pres">
      <dgm:prSet presAssocID="{4765E60F-3332-40CE-8BEA-905E428A340A}" presName="connectorText" presStyleLbl="sibTrans2D1" presStyleIdx="30" presStyleCnt="57"/>
      <dgm:spPr/>
      <dgm:t>
        <a:bodyPr/>
        <a:lstStyle/>
        <a:p>
          <a:endParaRPr lang="en-GB"/>
        </a:p>
      </dgm:t>
    </dgm:pt>
    <dgm:pt modelId="{05A03B96-E4E9-457C-9E3D-DC24F09BCCCE}" type="pres">
      <dgm:prSet presAssocID="{650E1934-3317-4758-8EB2-C3ADDC7625CC}" presName="node" presStyleLbl="node1" presStyleIdx="31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6EBC17-FB4E-4FFB-BC45-B69CBBBC8AE9}" type="pres">
      <dgm:prSet presAssocID="{8A3AE008-F0DB-4098-9012-617D12C3337E}" presName="sibTrans" presStyleLbl="sibTrans2D1" presStyleIdx="31" presStyleCnt="57" custScaleX="90909" custScaleY="90909"/>
      <dgm:spPr/>
      <dgm:t>
        <a:bodyPr/>
        <a:lstStyle/>
        <a:p>
          <a:endParaRPr lang="en-GB"/>
        </a:p>
      </dgm:t>
    </dgm:pt>
    <dgm:pt modelId="{68D0A00E-844C-48E0-A24A-7B5CE7DC607A}" type="pres">
      <dgm:prSet presAssocID="{8A3AE008-F0DB-4098-9012-617D12C3337E}" presName="connectorText" presStyleLbl="sibTrans2D1" presStyleIdx="31" presStyleCnt="57"/>
      <dgm:spPr/>
      <dgm:t>
        <a:bodyPr/>
        <a:lstStyle/>
        <a:p>
          <a:endParaRPr lang="en-GB"/>
        </a:p>
      </dgm:t>
    </dgm:pt>
    <dgm:pt modelId="{D699E8AF-C412-4C33-9724-3E8242A83139}" type="pres">
      <dgm:prSet presAssocID="{BAE1B012-56AB-4BF4-BD63-9683D78FEDE8}" presName="node" presStyleLbl="node1" presStyleIdx="32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D56F5C-0346-4A52-A32B-4B9214A0F3B3}" type="pres">
      <dgm:prSet presAssocID="{680F69A0-F988-4210-88FA-F4759217B6BC}" presName="sibTrans" presStyleLbl="sibTrans2D1" presStyleIdx="32" presStyleCnt="57" custScaleX="90909" custScaleY="90909"/>
      <dgm:spPr/>
      <dgm:t>
        <a:bodyPr/>
        <a:lstStyle/>
        <a:p>
          <a:endParaRPr lang="en-GB"/>
        </a:p>
      </dgm:t>
    </dgm:pt>
    <dgm:pt modelId="{02761123-997F-4EB3-90F5-F709FD13A205}" type="pres">
      <dgm:prSet presAssocID="{680F69A0-F988-4210-88FA-F4759217B6BC}" presName="connectorText" presStyleLbl="sibTrans2D1" presStyleIdx="32" presStyleCnt="57"/>
      <dgm:spPr/>
      <dgm:t>
        <a:bodyPr/>
        <a:lstStyle/>
        <a:p>
          <a:endParaRPr lang="en-GB"/>
        </a:p>
      </dgm:t>
    </dgm:pt>
    <dgm:pt modelId="{6B0A7966-B5CD-425C-8FE1-0F7D9AC56788}" type="pres">
      <dgm:prSet presAssocID="{722EF634-7F9A-4921-A171-A67064918FDC}" presName="node" presStyleLbl="node1" presStyleIdx="33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38C1E2-E1EB-403A-9364-B5EDB47E2680}" type="pres">
      <dgm:prSet presAssocID="{E56CB49F-F880-4F79-97F4-B0305BBBB199}" presName="sibTrans" presStyleLbl="sibTrans2D1" presStyleIdx="33" presStyleCnt="57" custScaleX="90909" custScaleY="90909"/>
      <dgm:spPr/>
      <dgm:t>
        <a:bodyPr/>
        <a:lstStyle/>
        <a:p>
          <a:endParaRPr lang="en-GB"/>
        </a:p>
      </dgm:t>
    </dgm:pt>
    <dgm:pt modelId="{D65A0DCD-3DB7-4A97-AB07-FD9F84DADA16}" type="pres">
      <dgm:prSet presAssocID="{E56CB49F-F880-4F79-97F4-B0305BBBB199}" presName="connectorText" presStyleLbl="sibTrans2D1" presStyleIdx="33" presStyleCnt="57"/>
      <dgm:spPr/>
      <dgm:t>
        <a:bodyPr/>
        <a:lstStyle/>
        <a:p>
          <a:endParaRPr lang="en-GB"/>
        </a:p>
      </dgm:t>
    </dgm:pt>
    <dgm:pt modelId="{67671EB7-BBF1-4533-870F-AA9B7C87491C}" type="pres">
      <dgm:prSet presAssocID="{41F5B56B-B17D-4FA2-9D5E-D00C4AB23CB6}" presName="node" presStyleLbl="node1" presStyleIdx="34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7DB6F13-4AF7-4405-A3F0-289AC3813BA6}" type="pres">
      <dgm:prSet presAssocID="{16B8D394-CE5C-4657-9B7A-BC46A273574F}" presName="sibTrans" presStyleLbl="sibTrans2D1" presStyleIdx="34" presStyleCnt="57" custScaleX="90909" custScaleY="90909"/>
      <dgm:spPr/>
      <dgm:t>
        <a:bodyPr/>
        <a:lstStyle/>
        <a:p>
          <a:endParaRPr lang="en-GB"/>
        </a:p>
      </dgm:t>
    </dgm:pt>
    <dgm:pt modelId="{C8DEFC2C-0E35-4CBA-8B18-F80AF34A50C5}" type="pres">
      <dgm:prSet presAssocID="{16B8D394-CE5C-4657-9B7A-BC46A273574F}" presName="connectorText" presStyleLbl="sibTrans2D1" presStyleIdx="34" presStyleCnt="57"/>
      <dgm:spPr/>
      <dgm:t>
        <a:bodyPr/>
        <a:lstStyle/>
        <a:p>
          <a:endParaRPr lang="en-GB"/>
        </a:p>
      </dgm:t>
    </dgm:pt>
    <dgm:pt modelId="{68740997-F23A-422E-8215-95620EC67F9A}" type="pres">
      <dgm:prSet presAssocID="{7D11B310-D2F5-4567-8AE6-5B87B49354B6}" presName="node" presStyleLbl="node1" presStyleIdx="35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BEA8E8D-70C4-4AE6-8A7A-6617036E0223}" type="pres">
      <dgm:prSet presAssocID="{7389DE4E-F135-49FC-A601-2B8ED2885B5C}" presName="sibTrans" presStyleLbl="sibTrans2D1" presStyleIdx="35" presStyleCnt="57" custScaleX="90909" custScaleY="90909"/>
      <dgm:spPr/>
      <dgm:t>
        <a:bodyPr/>
        <a:lstStyle/>
        <a:p>
          <a:endParaRPr lang="en-GB"/>
        </a:p>
      </dgm:t>
    </dgm:pt>
    <dgm:pt modelId="{5FE010E2-5F68-4FFB-B49D-D5DEB69E5E79}" type="pres">
      <dgm:prSet presAssocID="{7389DE4E-F135-49FC-A601-2B8ED2885B5C}" presName="connectorText" presStyleLbl="sibTrans2D1" presStyleIdx="35" presStyleCnt="57"/>
      <dgm:spPr/>
      <dgm:t>
        <a:bodyPr/>
        <a:lstStyle/>
        <a:p>
          <a:endParaRPr lang="en-GB"/>
        </a:p>
      </dgm:t>
    </dgm:pt>
    <dgm:pt modelId="{7EF54540-543B-47D5-90A5-AEFD291E2B40}" type="pres">
      <dgm:prSet presAssocID="{299925D1-087B-43E1-95AA-0E972828CFF8}" presName="node" presStyleLbl="node1" presStyleIdx="36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97AE4B-DF6B-4520-9CB6-0E003372B660}" type="pres">
      <dgm:prSet presAssocID="{8349F247-AE09-417E-9840-8F48742C28DB}" presName="sibTrans" presStyleLbl="sibTrans2D1" presStyleIdx="36" presStyleCnt="57" custScaleX="90909" custScaleY="90909"/>
      <dgm:spPr/>
      <dgm:t>
        <a:bodyPr/>
        <a:lstStyle/>
        <a:p>
          <a:endParaRPr lang="en-GB"/>
        </a:p>
      </dgm:t>
    </dgm:pt>
    <dgm:pt modelId="{3C0166D7-9B5E-4357-BED3-01C724BB8259}" type="pres">
      <dgm:prSet presAssocID="{8349F247-AE09-417E-9840-8F48742C28DB}" presName="connectorText" presStyleLbl="sibTrans2D1" presStyleIdx="36" presStyleCnt="57"/>
      <dgm:spPr/>
      <dgm:t>
        <a:bodyPr/>
        <a:lstStyle/>
        <a:p>
          <a:endParaRPr lang="en-GB"/>
        </a:p>
      </dgm:t>
    </dgm:pt>
    <dgm:pt modelId="{47A95FF4-3F36-46DC-A7F0-CA0BA313435B}" type="pres">
      <dgm:prSet presAssocID="{4544582B-7E50-4336-852F-2612B50ED1DC}" presName="node" presStyleLbl="node1" presStyleIdx="37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18489DA-1E9A-42A2-A8DB-CE4A192438AA}" type="pres">
      <dgm:prSet presAssocID="{0334FAAE-72EA-4510-9E14-35F31F266E36}" presName="sibTrans" presStyleLbl="sibTrans2D1" presStyleIdx="37" presStyleCnt="57" custScaleX="90909" custScaleY="90909"/>
      <dgm:spPr/>
      <dgm:t>
        <a:bodyPr/>
        <a:lstStyle/>
        <a:p>
          <a:endParaRPr lang="en-GB"/>
        </a:p>
      </dgm:t>
    </dgm:pt>
    <dgm:pt modelId="{CC1768DF-6C6E-487D-A0C9-09A005E3C798}" type="pres">
      <dgm:prSet presAssocID="{0334FAAE-72EA-4510-9E14-35F31F266E36}" presName="connectorText" presStyleLbl="sibTrans2D1" presStyleIdx="37" presStyleCnt="57"/>
      <dgm:spPr/>
      <dgm:t>
        <a:bodyPr/>
        <a:lstStyle/>
        <a:p>
          <a:endParaRPr lang="en-GB"/>
        </a:p>
      </dgm:t>
    </dgm:pt>
    <dgm:pt modelId="{3E3352BF-75FC-4FFA-9FCE-42E87A5E4CED}" type="pres">
      <dgm:prSet presAssocID="{4A17AA6D-BE27-410D-B55E-3B4EF73C7C30}" presName="node" presStyleLbl="node1" presStyleIdx="38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BE89D4-CE7F-42B3-A894-278580F668EB}" type="pres">
      <dgm:prSet presAssocID="{59D5D238-B195-494D-A861-42531CA99F84}" presName="sibTrans" presStyleLbl="sibTrans2D1" presStyleIdx="38" presStyleCnt="57" custScaleX="90909" custScaleY="90909"/>
      <dgm:spPr/>
      <dgm:t>
        <a:bodyPr/>
        <a:lstStyle/>
        <a:p>
          <a:endParaRPr lang="en-GB"/>
        </a:p>
      </dgm:t>
    </dgm:pt>
    <dgm:pt modelId="{9B6319DF-7068-4718-B0C6-00A8269E03EC}" type="pres">
      <dgm:prSet presAssocID="{59D5D238-B195-494D-A861-42531CA99F84}" presName="connectorText" presStyleLbl="sibTrans2D1" presStyleIdx="38" presStyleCnt="57"/>
      <dgm:spPr/>
      <dgm:t>
        <a:bodyPr/>
        <a:lstStyle/>
        <a:p>
          <a:endParaRPr lang="en-GB"/>
        </a:p>
      </dgm:t>
    </dgm:pt>
    <dgm:pt modelId="{C72AA5DA-2168-4549-BEAA-E55EB39B04E7}" type="pres">
      <dgm:prSet presAssocID="{EF8EE735-4D61-4DB2-915B-E3137E2B5B03}" presName="node" presStyleLbl="node1" presStyleIdx="39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973B106-62A5-47E0-9A60-89755A8B45A5}" type="pres">
      <dgm:prSet presAssocID="{CE954B60-78A5-4725-9196-7B7916E76B8E}" presName="sibTrans" presStyleLbl="sibTrans2D1" presStyleIdx="39" presStyleCnt="57" custScaleX="90909" custScaleY="90909"/>
      <dgm:spPr/>
      <dgm:t>
        <a:bodyPr/>
        <a:lstStyle/>
        <a:p>
          <a:endParaRPr lang="en-GB"/>
        </a:p>
      </dgm:t>
    </dgm:pt>
    <dgm:pt modelId="{D8068DC0-F49E-4DAB-AB63-529352642130}" type="pres">
      <dgm:prSet presAssocID="{CE954B60-78A5-4725-9196-7B7916E76B8E}" presName="connectorText" presStyleLbl="sibTrans2D1" presStyleIdx="39" presStyleCnt="57"/>
      <dgm:spPr/>
      <dgm:t>
        <a:bodyPr/>
        <a:lstStyle/>
        <a:p>
          <a:endParaRPr lang="en-GB"/>
        </a:p>
      </dgm:t>
    </dgm:pt>
    <dgm:pt modelId="{B1E69483-BCAA-49E0-B5A1-F2EB79164BDE}" type="pres">
      <dgm:prSet presAssocID="{01AB7A8C-AC91-4405-AC05-78B5AD180357}" presName="node" presStyleLbl="node1" presStyleIdx="40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8EDF4F-47D9-4B5E-9E7A-5ACEC1E68BC6}" type="pres">
      <dgm:prSet presAssocID="{ED7EB8A1-4849-40DA-9315-5EC0CBB0EEB9}" presName="sibTrans" presStyleLbl="sibTrans2D1" presStyleIdx="40" presStyleCnt="57" custScaleX="90909" custScaleY="90909"/>
      <dgm:spPr/>
      <dgm:t>
        <a:bodyPr/>
        <a:lstStyle/>
        <a:p>
          <a:endParaRPr lang="en-GB"/>
        </a:p>
      </dgm:t>
    </dgm:pt>
    <dgm:pt modelId="{4E17E93D-0303-456A-9C92-3E9A9A3F1264}" type="pres">
      <dgm:prSet presAssocID="{ED7EB8A1-4849-40DA-9315-5EC0CBB0EEB9}" presName="connectorText" presStyleLbl="sibTrans2D1" presStyleIdx="40" presStyleCnt="57"/>
      <dgm:spPr/>
      <dgm:t>
        <a:bodyPr/>
        <a:lstStyle/>
        <a:p>
          <a:endParaRPr lang="en-GB"/>
        </a:p>
      </dgm:t>
    </dgm:pt>
    <dgm:pt modelId="{CAB54BA3-1E5A-4FBA-B76F-2694D04F9C57}" type="pres">
      <dgm:prSet presAssocID="{E769CD18-1C73-4CC0-AA9B-83F546631D6B}" presName="node" presStyleLbl="node1" presStyleIdx="41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6789CF-4497-40CA-AFEF-6E4E56B5BA2B}" type="pres">
      <dgm:prSet presAssocID="{33FEB768-3C21-466B-A974-A41B66C758E0}" presName="sibTrans" presStyleLbl="sibTrans2D1" presStyleIdx="41" presStyleCnt="57" custScaleX="90909" custScaleY="90909"/>
      <dgm:spPr/>
      <dgm:t>
        <a:bodyPr/>
        <a:lstStyle/>
        <a:p>
          <a:endParaRPr lang="en-GB"/>
        </a:p>
      </dgm:t>
    </dgm:pt>
    <dgm:pt modelId="{31FA7A17-E9D7-4EF2-B143-FD528CDB4D4B}" type="pres">
      <dgm:prSet presAssocID="{33FEB768-3C21-466B-A974-A41B66C758E0}" presName="connectorText" presStyleLbl="sibTrans2D1" presStyleIdx="41" presStyleCnt="57"/>
      <dgm:spPr/>
      <dgm:t>
        <a:bodyPr/>
        <a:lstStyle/>
        <a:p>
          <a:endParaRPr lang="en-GB"/>
        </a:p>
      </dgm:t>
    </dgm:pt>
    <dgm:pt modelId="{1F094C47-2F9F-4532-BBA0-553F33C66688}" type="pres">
      <dgm:prSet presAssocID="{38CCE728-CE74-4E38-ABFA-1EB2FEF1ABC5}" presName="node" presStyleLbl="node1" presStyleIdx="42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8B00039-7B7F-4C5E-B09E-EB7F7B477686}" type="pres">
      <dgm:prSet presAssocID="{9CB49EAF-DCBF-4086-8A4C-13451D7962F8}" presName="sibTrans" presStyleLbl="sibTrans2D1" presStyleIdx="42" presStyleCnt="57" custScaleX="90909" custScaleY="90909"/>
      <dgm:spPr/>
      <dgm:t>
        <a:bodyPr/>
        <a:lstStyle/>
        <a:p>
          <a:endParaRPr lang="en-GB"/>
        </a:p>
      </dgm:t>
    </dgm:pt>
    <dgm:pt modelId="{CA842D2D-89A5-40F0-AD7A-2E34A72716F1}" type="pres">
      <dgm:prSet presAssocID="{9CB49EAF-DCBF-4086-8A4C-13451D7962F8}" presName="connectorText" presStyleLbl="sibTrans2D1" presStyleIdx="42" presStyleCnt="57"/>
      <dgm:spPr/>
      <dgm:t>
        <a:bodyPr/>
        <a:lstStyle/>
        <a:p>
          <a:endParaRPr lang="en-GB"/>
        </a:p>
      </dgm:t>
    </dgm:pt>
    <dgm:pt modelId="{A9DDF300-226C-456F-97F1-A6FF47895B4A}" type="pres">
      <dgm:prSet presAssocID="{67E6506D-7576-4326-BA48-F89A6CEC6394}" presName="node" presStyleLbl="node1" presStyleIdx="43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DACC926-5227-48A6-9BDB-2FA13224DE9A}" type="pres">
      <dgm:prSet presAssocID="{B6950D35-116C-4E8C-9146-A79812C5FB9B}" presName="sibTrans" presStyleLbl="sibTrans2D1" presStyleIdx="43" presStyleCnt="57" custScaleX="90909" custScaleY="90909"/>
      <dgm:spPr/>
      <dgm:t>
        <a:bodyPr/>
        <a:lstStyle/>
        <a:p>
          <a:endParaRPr lang="en-GB"/>
        </a:p>
      </dgm:t>
    </dgm:pt>
    <dgm:pt modelId="{6957A93F-15EB-4B0D-A732-DF51C2B5BE1A}" type="pres">
      <dgm:prSet presAssocID="{B6950D35-116C-4E8C-9146-A79812C5FB9B}" presName="connectorText" presStyleLbl="sibTrans2D1" presStyleIdx="43" presStyleCnt="57"/>
      <dgm:spPr/>
      <dgm:t>
        <a:bodyPr/>
        <a:lstStyle/>
        <a:p>
          <a:endParaRPr lang="en-GB"/>
        </a:p>
      </dgm:t>
    </dgm:pt>
    <dgm:pt modelId="{0893E310-43F7-4517-92A9-1FA6F7A66326}" type="pres">
      <dgm:prSet presAssocID="{FDF527F6-8FA1-4187-B76D-EA1DE082BD41}" presName="node" presStyleLbl="node1" presStyleIdx="44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B8AF24-C6E9-4DAE-BF90-9846DE6C1499}" type="pres">
      <dgm:prSet presAssocID="{7491EBBB-7D6B-422D-B543-48AB5BAD7C7A}" presName="sibTrans" presStyleLbl="sibTrans2D1" presStyleIdx="44" presStyleCnt="57" custScaleX="90909" custScaleY="90909"/>
      <dgm:spPr/>
      <dgm:t>
        <a:bodyPr/>
        <a:lstStyle/>
        <a:p>
          <a:endParaRPr lang="en-GB"/>
        </a:p>
      </dgm:t>
    </dgm:pt>
    <dgm:pt modelId="{EA08B29F-A90A-48D9-AF58-168B59084AA8}" type="pres">
      <dgm:prSet presAssocID="{7491EBBB-7D6B-422D-B543-48AB5BAD7C7A}" presName="connectorText" presStyleLbl="sibTrans2D1" presStyleIdx="44" presStyleCnt="57"/>
      <dgm:spPr/>
      <dgm:t>
        <a:bodyPr/>
        <a:lstStyle/>
        <a:p>
          <a:endParaRPr lang="en-GB"/>
        </a:p>
      </dgm:t>
    </dgm:pt>
    <dgm:pt modelId="{0646FB35-056B-4022-823C-1F8E416C5095}" type="pres">
      <dgm:prSet presAssocID="{BD44F889-351E-4FA3-AF7D-AC8F0C1FFE61}" presName="node" presStyleLbl="node1" presStyleIdx="45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30264D-210B-462D-8034-E5F9A77A3582}" type="pres">
      <dgm:prSet presAssocID="{7FB8FE9C-564F-4A3F-9077-7DF848CEE8E7}" presName="sibTrans" presStyleLbl="sibTrans2D1" presStyleIdx="45" presStyleCnt="57" custScaleX="90909" custScaleY="90909"/>
      <dgm:spPr/>
      <dgm:t>
        <a:bodyPr/>
        <a:lstStyle/>
        <a:p>
          <a:endParaRPr lang="en-GB"/>
        </a:p>
      </dgm:t>
    </dgm:pt>
    <dgm:pt modelId="{A7E991FE-9B67-44C7-9665-0A935BF3AA6A}" type="pres">
      <dgm:prSet presAssocID="{7FB8FE9C-564F-4A3F-9077-7DF848CEE8E7}" presName="connectorText" presStyleLbl="sibTrans2D1" presStyleIdx="45" presStyleCnt="57"/>
      <dgm:spPr/>
      <dgm:t>
        <a:bodyPr/>
        <a:lstStyle/>
        <a:p>
          <a:endParaRPr lang="en-GB"/>
        </a:p>
      </dgm:t>
    </dgm:pt>
    <dgm:pt modelId="{6CDFDDEF-AAE0-47ED-B409-4029DFDA6602}" type="pres">
      <dgm:prSet presAssocID="{50C658E9-5FD9-46CC-9B75-6AE8FDCC4ADB}" presName="node" presStyleLbl="node1" presStyleIdx="46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8B984F-B9BD-4313-87E8-E5870B873498}" type="pres">
      <dgm:prSet presAssocID="{DD7B2979-DFB3-458A-AECA-4D3605893BDC}" presName="sibTrans" presStyleLbl="sibTrans2D1" presStyleIdx="46" presStyleCnt="57" custScaleX="90909" custScaleY="90909"/>
      <dgm:spPr/>
      <dgm:t>
        <a:bodyPr/>
        <a:lstStyle/>
        <a:p>
          <a:endParaRPr lang="en-GB"/>
        </a:p>
      </dgm:t>
    </dgm:pt>
    <dgm:pt modelId="{10C822D6-0687-403B-832D-0D5F6370F1A2}" type="pres">
      <dgm:prSet presAssocID="{DD7B2979-DFB3-458A-AECA-4D3605893BDC}" presName="connectorText" presStyleLbl="sibTrans2D1" presStyleIdx="46" presStyleCnt="57"/>
      <dgm:spPr/>
      <dgm:t>
        <a:bodyPr/>
        <a:lstStyle/>
        <a:p>
          <a:endParaRPr lang="en-GB"/>
        </a:p>
      </dgm:t>
    </dgm:pt>
    <dgm:pt modelId="{C1D60559-062D-4FD8-8494-9BCF9F85A754}" type="pres">
      <dgm:prSet presAssocID="{2FB23B76-7D2D-4A28-9CF1-18A0142D4B37}" presName="node" presStyleLbl="node1" presStyleIdx="47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7A9BB42-4812-4ADE-B2D4-A13FCFF00B2B}" type="pres">
      <dgm:prSet presAssocID="{2E718EDC-B4A6-40D0-B8B0-C849FAB31490}" presName="sibTrans" presStyleLbl="sibTrans2D1" presStyleIdx="47" presStyleCnt="57" custScaleX="90909" custScaleY="90909"/>
      <dgm:spPr/>
      <dgm:t>
        <a:bodyPr/>
        <a:lstStyle/>
        <a:p>
          <a:endParaRPr lang="en-GB"/>
        </a:p>
      </dgm:t>
    </dgm:pt>
    <dgm:pt modelId="{A0999CB3-EEBB-42C0-822D-E70F9573CD0F}" type="pres">
      <dgm:prSet presAssocID="{2E718EDC-B4A6-40D0-B8B0-C849FAB31490}" presName="connectorText" presStyleLbl="sibTrans2D1" presStyleIdx="47" presStyleCnt="57"/>
      <dgm:spPr/>
      <dgm:t>
        <a:bodyPr/>
        <a:lstStyle/>
        <a:p>
          <a:endParaRPr lang="en-GB"/>
        </a:p>
      </dgm:t>
    </dgm:pt>
    <dgm:pt modelId="{DFEBC862-F9AE-497D-B14C-4FB9DB477684}" type="pres">
      <dgm:prSet presAssocID="{862881CD-A538-4C8A-BC21-EC9D1CA5A9AC}" presName="node" presStyleLbl="node1" presStyleIdx="48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86B9AC-F7EC-4536-856F-412A32534E50}" type="pres">
      <dgm:prSet presAssocID="{5C7BA44B-ED4F-4A12-AEF9-A09CF417198D}" presName="sibTrans" presStyleLbl="sibTrans2D1" presStyleIdx="48" presStyleCnt="57" custScaleX="90909" custScaleY="90909"/>
      <dgm:spPr/>
      <dgm:t>
        <a:bodyPr/>
        <a:lstStyle/>
        <a:p>
          <a:endParaRPr lang="en-GB"/>
        </a:p>
      </dgm:t>
    </dgm:pt>
    <dgm:pt modelId="{EDCD8B49-9DEE-4E22-8566-85C864549CF8}" type="pres">
      <dgm:prSet presAssocID="{5C7BA44B-ED4F-4A12-AEF9-A09CF417198D}" presName="connectorText" presStyleLbl="sibTrans2D1" presStyleIdx="48" presStyleCnt="57"/>
      <dgm:spPr/>
      <dgm:t>
        <a:bodyPr/>
        <a:lstStyle/>
        <a:p>
          <a:endParaRPr lang="en-GB"/>
        </a:p>
      </dgm:t>
    </dgm:pt>
    <dgm:pt modelId="{E8EB3DC5-8C6C-4729-AE63-BDD182FE012B}" type="pres">
      <dgm:prSet presAssocID="{73DC9377-31E6-4430-AA32-0125BC83D7B6}" presName="node" presStyleLbl="node1" presStyleIdx="49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7C8D1D-02CE-4946-8172-2E45194F2EE5}" type="pres">
      <dgm:prSet presAssocID="{733C3870-9D9D-400D-92C0-56EF257D13F5}" presName="sibTrans" presStyleLbl="sibTrans2D1" presStyleIdx="49" presStyleCnt="57" custScaleX="90909" custScaleY="90909"/>
      <dgm:spPr/>
      <dgm:t>
        <a:bodyPr/>
        <a:lstStyle/>
        <a:p>
          <a:endParaRPr lang="en-GB"/>
        </a:p>
      </dgm:t>
    </dgm:pt>
    <dgm:pt modelId="{2BA2B50E-D389-4122-8C2C-68AAF36F1DB6}" type="pres">
      <dgm:prSet presAssocID="{733C3870-9D9D-400D-92C0-56EF257D13F5}" presName="connectorText" presStyleLbl="sibTrans2D1" presStyleIdx="49" presStyleCnt="57"/>
      <dgm:spPr/>
      <dgm:t>
        <a:bodyPr/>
        <a:lstStyle/>
        <a:p>
          <a:endParaRPr lang="en-GB"/>
        </a:p>
      </dgm:t>
    </dgm:pt>
    <dgm:pt modelId="{19144736-3038-409C-A978-05C076FD01FB}" type="pres">
      <dgm:prSet presAssocID="{190D1A5E-E378-4996-92B9-24EE2210473A}" presName="node" presStyleLbl="node1" presStyleIdx="50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676E855-9B16-4A21-A45A-BCA5A7311D18}" type="pres">
      <dgm:prSet presAssocID="{0F3739D2-9482-49CC-9FEA-C8AA39B2734B}" presName="sibTrans" presStyleLbl="sibTrans2D1" presStyleIdx="50" presStyleCnt="57" custScaleX="90909" custScaleY="90909"/>
      <dgm:spPr/>
      <dgm:t>
        <a:bodyPr/>
        <a:lstStyle/>
        <a:p>
          <a:endParaRPr lang="en-GB"/>
        </a:p>
      </dgm:t>
    </dgm:pt>
    <dgm:pt modelId="{02DB4B76-46D6-44D2-B8EB-074146C4C84E}" type="pres">
      <dgm:prSet presAssocID="{0F3739D2-9482-49CC-9FEA-C8AA39B2734B}" presName="connectorText" presStyleLbl="sibTrans2D1" presStyleIdx="50" presStyleCnt="57"/>
      <dgm:spPr/>
      <dgm:t>
        <a:bodyPr/>
        <a:lstStyle/>
        <a:p>
          <a:endParaRPr lang="en-GB"/>
        </a:p>
      </dgm:t>
    </dgm:pt>
    <dgm:pt modelId="{128A3DBA-F556-4EC9-8167-9E082F94394F}" type="pres">
      <dgm:prSet presAssocID="{CAA900CB-B6AF-4493-BB4D-72906DC188E5}" presName="node" presStyleLbl="node1" presStyleIdx="51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A23401-A20D-4E39-A8A3-CE5911B0F5D7}" type="pres">
      <dgm:prSet presAssocID="{C2C3F4FB-C039-43E6-9FDA-09F6524659F9}" presName="sibTrans" presStyleLbl="sibTrans2D1" presStyleIdx="51" presStyleCnt="57" custScaleX="90909" custScaleY="90909"/>
      <dgm:spPr/>
      <dgm:t>
        <a:bodyPr/>
        <a:lstStyle/>
        <a:p>
          <a:endParaRPr lang="en-GB"/>
        </a:p>
      </dgm:t>
    </dgm:pt>
    <dgm:pt modelId="{22571328-268C-4BB6-92BB-1C56CF5DCA80}" type="pres">
      <dgm:prSet presAssocID="{C2C3F4FB-C039-43E6-9FDA-09F6524659F9}" presName="connectorText" presStyleLbl="sibTrans2D1" presStyleIdx="51" presStyleCnt="57"/>
      <dgm:spPr/>
      <dgm:t>
        <a:bodyPr/>
        <a:lstStyle/>
        <a:p>
          <a:endParaRPr lang="en-GB"/>
        </a:p>
      </dgm:t>
    </dgm:pt>
    <dgm:pt modelId="{793F5D99-7668-40E2-BDF3-7D862FCA706D}" type="pres">
      <dgm:prSet presAssocID="{460D5B03-0D4D-4405-90CB-A6B07EF3D60B}" presName="node" presStyleLbl="node1" presStyleIdx="52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CD540F-7C57-48F3-A2F9-FB8F38D590F6}" type="pres">
      <dgm:prSet presAssocID="{95C46336-6B23-4E8E-AADF-EDB37D616F4A}" presName="sibTrans" presStyleLbl="sibTrans2D1" presStyleIdx="52" presStyleCnt="57" custScaleX="90909" custScaleY="90909"/>
      <dgm:spPr/>
      <dgm:t>
        <a:bodyPr/>
        <a:lstStyle/>
        <a:p>
          <a:endParaRPr lang="en-GB"/>
        </a:p>
      </dgm:t>
    </dgm:pt>
    <dgm:pt modelId="{BE9325C2-CF75-4F2B-A72C-9FDDA6F716A6}" type="pres">
      <dgm:prSet presAssocID="{95C46336-6B23-4E8E-AADF-EDB37D616F4A}" presName="connectorText" presStyleLbl="sibTrans2D1" presStyleIdx="52" presStyleCnt="57"/>
      <dgm:spPr/>
      <dgm:t>
        <a:bodyPr/>
        <a:lstStyle/>
        <a:p>
          <a:endParaRPr lang="en-GB"/>
        </a:p>
      </dgm:t>
    </dgm:pt>
    <dgm:pt modelId="{0AD9D467-6CD9-439F-900C-6AE265BC062A}" type="pres">
      <dgm:prSet presAssocID="{B115C155-5127-44F6-92A8-7A75EDF4F7A0}" presName="node" presStyleLbl="node1" presStyleIdx="53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897916C-DB8B-4A29-BC60-ADFB7A755928}" type="pres">
      <dgm:prSet presAssocID="{A6FA6074-5E4D-463E-87BA-336F3074EB85}" presName="sibTrans" presStyleLbl="sibTrans2D1" presStyleIdx="53" presStyleCnt="57" custScaleX="90909" custScaleY="90909"/>
      <dgm:spPr/>
      <dgm:t>
        <a:bodyPr/>
        <a:lstStyle/>
        <a:p>
          <a:endParaRPr lang="en-GB"/>
        </a:p>
      </dgm:t>
    </dgm:pt>
    <dgm:pt modelId="{4F018EEC-A3E9-419B-84BC-089A944AA381}" type="pres">
      <dgm:prSet presAssocID="{A6FA6074-5E4D-463E-87BA-336F3074EB85}" presName="connectorText" presStyleLbl="sibTrans2D1" presStyleIdx="53" presStyleCnt="57"/>
      <dgm:spPr/>
      <dgm:t>
        <a:bodyPr/>
        <a:lstStyle/>
        <a:p>
          <a:endParaRPr lang="en-GB"/>
        </a:p>
      </dgm:t>
    </dgm:pt>
    <dgm:pt modelId="{119912BC-9D5C-4F9F-A18A-ACDD1DB550CC}" type="pres">
      <dgm:prSet presAssocID="{5F0E0657-D41A-40F7-A68A-291A9BE41E02}" presName="node" presStyleLbl="node1" presStyleIdx="54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B82B71-7F1E-4CF8-8C49-4D16824A4403}" type="pres">
      <dgm:prSet presAssocID="{E9CE0D31-B515-41E4-809D-0CDC19F3C183}" presName="sibTrans" presStyleLbl="sibTrans2D1" presStyleIdx="54" presStyleCnt="57" custScaleX="90909" custScaleY="90909"/>
      <dgm:spPr/>
      <dgm:t>
        <a:bodyPr/>
        <a:lstStyle/>
        <a:p>
          <a:endParaRPr lang="en-GB"/>
        </a:p>
      </dgm:t>
    </dgm:pt>
    <dgm:pt modelId="{99C6831E-F1ED-4F52-BD2B-D763030A6103}" type="pres">
      <dgm:prSet presAssocID="{E9CE0D31-B515-41E4-809D-0CDC19F3C183}" presName="connectorText" presStyleLbl="sibTrans2D1" presStyleIdx="54" presStyleCnt="57"/>
      <dgm:spPr/>
      <dgm:t>
        <a:bodyPr/>
        <a:lstStyle/>
        <a:p>
          <a:endParaRPr lang="en-GB"/>
        </a:p>
      </dgm:t>
    </dgm:pt>
    <dgm:pt modelId="{16872D96-2163-4962-971E-37406B5197C3}" type="pres">
      <dgm:prSet presAssocID="{0DC48E26-6B73-47C9-A0DC-0BBF10E2AB3F}" presName="node" presStyleLbl="node1" presStyleIdx="55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1E8EFC-E3BB-4E2F-AED8-2198F8ABCB4E}" type="pres">
      <dgm:prSet presAssocID="{C02D2CFF-B973-4D7C-9163-F9954D653A99}" presName="sibTrans" presStyleLbl="sibTrans2D1" presStyleIdx="55" presStyleCnt="57" custScaleX="90909" custScaleY="90909"/>
      <dgm:spPr/>
      <dgm:t>
        <a:bodyPr/>
        <a:lstStyle/>
        <a:p>
          <a:endParaRPr lang="en-GB"/>
        </a:p>
      </dgm:t>
    </dgm:pt>
    <dgm:pt modelId="{1D8C078C-CC7D-4388-811D-71AF2963749B}" type="pres">
      <dgm:prSet presAssocID="{C02D2CFF-B973-4D7C-9163-F9954D653A99}" presName="connectorText" presStyleLbl="sibTrans2D1" presStyleIdx="55" presStyleCnt="57"/>
      <dgm:spPr/>
      <dgm:t>
        <a:bodyPr/>
        <a:lstStyle/>
        <a:p>
          <a:endParaRPr lang="en-GB"/>
        </a:p>
      </dgm:t>
    </dgm:pt>
    <dgm:pt modelId="{CC2E5CBF-F81E-4177-B6DB-BBC82044BCC0}" type="pres">
      <dgm:prSet presAssocID="{E4379A05-2D8F-4558-899F-9C31F6B59962}" presName="node" presStyleLbl="node1" presStyleIdx="56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76CEFD4-71DB-45C2-9046-95D260946125}" type="pres">
      <dgm:prSet presAssocID="{DC329744-7441-4238-AB12-D63E83224C5F}" presName="sibTrans" presStyleLbl="sibTrans2D1" presStyleIdx="56" presStyleCnt="57" custScaleX="90909" custScaleY="90909"/>
      <dgm:spPr/>
      <dgm:t>
        <a:bodyPr/>
        <a:lstStyle/>
        <a:p>
          <a:endParaRPr lang="en-GB"/>
        </a:p>
      </dgm:t>
    </dgm:pt>
    <dgm:pt modelId="{1BFCACFE-39C1-4042-8000-8E09BACF3DC0}" type="pres">
      <dgm:prSet presAssocID="{DC329744-7441-4238-AB12-D63E83224C5F}" presName="connectorText" presStyleLbl="sibTrans2D1" presStyleIdx="56" presStyleCnt="57"/>
      <dgm:spPr/>
      <dgm:t>
        <a:bodyPr/>
        <a:lstStyle/>
        <a:p>
          <a:endParaRPr lang="en-GB"/>
        </a:p>
      </dgm:t>
    </dgm:pt>
  </dgm:ptLst>
  <dgm:cxnLst>
    <dgm:cxn modelId="{892DC5E4-576B-4151-B415-E5725EBD2E3F}" type="presOf" srcId="{733C3870-9D9D-400D-92C0-56EF257D13F5}" destId="{2BA2B50E-D389-4122-8C2C-68AAF36F1DB6}" srcOrd="1" destOrd="0" presId="urn:microsoft.com/office/officeart/2005/8/layout/cycle2"/>
    <dgm:cxn modelId="{99B52B98-5430-447D-8B1D-D48ADDB6E99A}" type="presOf" srcId="{074FC7F5-07B9-4560-8DA6-7BDCB2904131}" destId="{7E61FEBF-DEB2-4743-80AB-0A0E100D4826}" srcOrd="0" destOrd="0" presId="urn:microsoft.com/office/officeart/2005/8/layout/cycle2"/>
    <dgm:cxn modelId="{C5854E06-C96B-4D0A-B988-9E2B51128C3B}" srcId="{B4D6226C-0E9C-4446-B10B-089B0CBA69EF}" destId="{CAA900CB-B6AF-4493-BB4D-72906DC188E5}" srcOrd="51" destOrd="0" parTransId="{D226F0C0-7FAD-48D4-8EF5-16591E5F6418}" sibTransId="{C2C3F4FB-C039-43E6-9FDA-09F6524659F9}"/>
    <dgm:cxn modelId="{E9238609-1354-44EA-8124-14D3A91A2E3D}" type="presOf" srcId="{D528184D-A2C1-4026-A35A-2381ED727155}" destId="{4D8340B9-58A5-44C0-A700-8CBBECE4E9DE}" srcOrd="1" destOrd="0" presId="urn:microsoft.com/office/officeart/2005/8/layout/cycle2"/>
    <dgm:cxn modelId="{03FD6047-17E9-4443-A867-67023B7DBB04}" type="presOf" srcId="{6CC9C172-70AB-4D91-8747-157BFD4D4761}" destId="{C0727345-6962-4E10-9C13-1943309EF9C2}" srcOrd="1" destOrd="0" presId="urn:microsoft.com/office/officeart/2005/8/layout/cycle2"/>
    <dgm:cxn modelId="{CABF7748-7083-4CD3-8659-9ABC29FA429A}" srcId="{B4D6226C-0E9C-4446-B10B-089B0CBA69EF}" destId="{C603D07F-4F94-40B3-96CF-38147F05E05C}" srcOrd="30" destOrd="0" parTransId="{50BB70FD-C565-4EC1-B408-89995CD4FE69}" sibTransId="{4765E60F-3332-40CE-8BEA-905E428A340A}"/>
    <dgm:cxn modelId="{324F390D-4236-46F3-97C2-0E3C69C7386A}" type="presOf" srcId="{A70D084C-1E40-4C46-BF70-A7197DCF840C}" destId="{E734B710-6941-41F8-BA2A-21EAB5537E4B}" srcOrd="0" destOrd="0" presId="urn:microsoft.com/office/officeart/2005/8/layout/cycle2"/>
    <dgm:cxn modelId="{0C134189-A3A1-44A1-A918-1DA39C132628}" srcId="{B4D6226C-0E9C-4446-B10B-089B0CBA69EF}" destId="{3B06BEE1-6895-44C8-A760-53F2DBCEE02F}" srcOrd="26" destOrd="0" parTransId="{EF8BAE84-D67B-4BF7-9FD8-3E82F2886B18}" sibTransId="{919E5B1F-B32A-415B-98DD-18F231C706AC}"/>
    <dgm:cxn modelId="{384BB1C1-D447-403D-9877-72B03EC52667}" type="presOf" srcId="{402F7149-5E38-4E39-958B-2B52520F427C}" destId="{1E3B73EB-3BFC-455A-896F-64BD8A66FE8C}" srcOrd="1" destOrd="0" presId="urn:microsoft.com/office/officeart/2005/8/layout/cycle2"/>
    <dgm:cxn modelId="{C5F0CC6B-8C6F-4D68-8461-FB7D6A9C88EB}" srcId="{B4D6226C-0E9C-4446-B10B-089B0CBA69EF}" destId="{67E6506D-7576-4326-BA48-F89A6CEC6394}" srcOrd="43" destOrd="0" parTransId="{828E9CA4-1132-415B-97BF-B735E4000D5D}" sibTransId="{B6950D35-116C-4E8C-9146-A79812C5FB9B}"/>
    <dgm:cxn modelId="{308917E0-B028-488C-8926-D34609D5F075}" srcId="{B4D6226C-0E9C-4446-B10B-089B0CBA69EF}" destId="{0631EA09-384F-4E49-9DA5-6E5AAC731CC0}" srcOrd="0" destOrd="0" parTransId="{9BACE314-44BD-4A06-A78B-275C3AE8BE3F}" sibTransId="{5413246D-0B36-41AD-BC82-0E85F3D2B0A7}"/>
    <dgm:cxn modelId="{4A75ECD1-C9B4-4DDD-B5C5-C9E7780CA5C2}" type="presOf" srcId="{49CE420A-6680-478A-8832-1847CD8FBE6C}" destId="{4D3EE305-5CCD-4902-8F93-8C48C39870F1}" srcOrd="0" destOrd="0" presId="urn:microsoft.com/office/officeart/2005/8/layout/cycle2"/>
    <dgm:cxn modelId="{45BB2520-22B6-4A45-BDD4-B6FD9EC32774}" type="presOf" srcId="{16B8D394-CE5C-4657-9B7A-BC46A273574F}" destId="{C7DB6F13-4AF7-4405-A3F0-289AC3813BA6}" srcOrd="0" destOrd="0" presId="urn:microsoft.com/office/officeart/2005/8/layout/cycle2"/>
    <dgm:cxn modelId="{ADFA4868-AA93-4684-8C2E-DD067AE0FA5D}" type="presOf" srcId="{B332B0F8-51B3-4270-A0B5-44C97134D9DC}" destId="{FD921E5A-1484-466F-B06F-FC958EF0D564}" srcOrd="0" destOrd="0" presId="urn:microsoft.com/office/officeart/2005/8/layout/cycle2"/>
    <dgm:cxn modelId="{D1D59902-81DE-413F-ABF9-BA6AC22B388C}" type="presOf" srcId="{B6950D35-116C-4E8C-9146-A79812C5FB9B}" destId="{6957A93F-15EB-4B0D-A732-DF51C2B5BE1A}" srcOrd="1" destOrd="0" presId="urn:microsoft.com/office/officeart/2005/8/layout/cycle2"/>
    <dgm:cxn modelId="{3D373A02-A7F2-408C-A365-10A360662B92}" srcId="{B4D6226C-0E9C-4446-B10B-089B0CBA69EF}" destId="{E4379A05-2D8F-4558-899F-9C31F6B59962}" srcOrd="56" destOrd="0" parTransId="{EA95B3D9-E26C-41AB-A402-129CF1AA0957}" sibTransId="{DC329744-7441-4238-AB12-D63E83224C5F}"/>
    <dgm:cxn modelId="{9A27B88B-1AA0-4AE8-86D7-6097CFCA07F0}" type="presOf" srcId="{16278C2C-6AE2-4EF7-8D21-9D19CB308BBF}" destId="{BE7DA5C8-6CBE-4817-9B38-685A967E8EAF}" srcOrd="0" destOrd="0" presId="urn:microsoft.com/office/officeart/2005/8/layout/cycle2"/>
    <dgm:cxn modelId="{E16626B2-2BDD-4648-8E45-0FB008CB6122}" type="presOf" srcId="{76CDEB35-0D96-4989-B6AC-1B57281AA114}" destId="{93616447-75D4-4E51-87EE-888BDB73CF2A}" srcOrd="0" destOrd="0" presId="urn:microsoft.com/office/officeart/2005/8/layout/cycle2"/>
    <dgm:cxn modelId="{44DA27BA-27DB-49B8-BC69-D954680DE0F4}" srcId="{B4D6226C-0E9C-4446-B10B-089B0CBA69EF}" destId="{BAE1B012-56AB-4BF4-BD63-9683D78FEDE8}" srcOrd="32" destOrd="0" parTransId="{46833959-3694-4FBD-B2B3-C1D7CEA55D72}" sibTransId="{680F69A0-F988-4210-88FA-F4759217B6BC}"/>
    <dgm:cxn modelId="{A57B8F54-96A1-49CA-A8C8-94F5540C1B04}" type="presOf" srcId="{BD44F889-351E-4FA3-AF7D-AC8F0C1FFE61}" destId="{0646FB35-056B-4022-823C-1F8E416C5095}" srcOrd="0" destOrd="0" presId="urn:microsoft.com/office/officeart/2005/8/layout/cycle2"/>
    <dgm:cxn modelId="{A2F82BAE-B2C2-4A72-BA74-531AF202FB61}" type="presOf" srcId="{C02D2CFF-B973-4D7C-9163-F9954D653A99}" destId="{B21E8EFC-E3BB-4E2F-AED8-2198F8ABCB4E}" srcOrd="0" destOrd="0" presId="urn:microsoft.com/office/officeart/2005/8/layout/cycle2"/>
    <dgm:cxn modelId="{771C839E-2580-4BF2-B33C-FA9B08F24FDE}" srcId="{B4D6226C-0E9C-4446-B10B-089B0CBA69EF}" destId="{650E1934-3317-4758-8EB2-C3ADDC7625CC}" srcOrd="31" destOrd="0" parTransId="{24AE61EB-8CA2-4EF5-AFF9-3360B7390AF2}" sibTransId="{8A3AE008-F0DB-4098-9012-617D12C3337E}"/>
    <dgm:cxn modelId="{3A0B2E9F-7A1F-4A97-99D3-CE617C46AF70}" srcId="{B4D6226C-0E9C-4446-B10B-089B0CBA69EF}" destId="{77E21993-D98D-4D8E-92F9-5236BF59CF39}" srcOrd="14" destOrd="0" parTransId="{83C2625A-A416-498A-B13A-AA0ED0D3A85A}" sibTransId="{E4CBBC3D-7E1F-4B54-993A-1F6495A8566A}"/>
    <dgm:cxn modelId="{A9CECC92-DEB4-4803-A105-851A08480203}" type="presOf" srcId="{C02D2CFF-B973-4D7C-9163-F9954D653A99}" destId="{1D8C078C-CC7D-4388-811D-71AF2963749B}" srcOrd="1" destOrd="0" presId="urn:microsoft.com/office/officeart/2005/8/layout/cycle2"/>
    <dgm:cxn modelId="{2E31DBF4-EA25-46A4-B826-FC6BC58AB123}" type="presOf" srcId="{76F7D46E-5D6F-4CA2-A987-1700481908EA}" destId="{828DF452-09E0-49E5-B3B3-A9B8FC6C9768}" srcOrd="1" destOrd="0" presId="urn:microsoft.com/office/officeart/2005/8/layout/cycle2"/>
    <dgm:cxn modelId="{0656F577-78BF-4633-8689-C3776F7A43F3}" type="presOf" srcId="{33FEB768-3C21-466B-A974-A41B66C758E0}" destId="{31FA7A17-E9D7-4EF2-B143-FD528CDB4D4B}" srcOrd="1" destOrd="0" presId="urn:microsoft.com/office/officeart/2005/8/layout/cycle2"/>
    <dgm:cxn modelId="{7A89D4C3-B191-47EA-87BC-6DD4EA3DC9B5}" srcId="{B4D6226C-0E9C-4446-B10B-089B0CBA69EF}" destId="{722EF634-7F9A-4921-A171-A67064918FDC}" srcOrd="33" destOrd="0" parTransId="{CC6A0C49-3DE8-437E-82CD-5E1834222258}" sibTransId="{E56CB49F-F880-4F79-97F4-B0305BBBB199}"/>
    <dgm:cxn modelId="{DDD95399-CDAF-4967-AFB5-A2F022F79D18}" srcId="{B4D6226C-0E9C-4446-B10B-089B0CBA69EF}" destId="{3D23EDF5-4205-4FF2-AB1E-B076940C37EA}" srcOrd="24" destOrd="0" parTransId="{B9D44C6D-967F-4B92-8844-283A9B56364E}" sibTransId="{D307B47E-7680-4FC0-B297-4B1702B44E4F}"/>
    <dgm:cxn modelId="{8C55DDB2-B970-4162-BD5A-FB1C31A709D4}" srcId="{B4D6226C-0E9C-4446-B10B-089B0CBA69EF}" destId="{FDF527F6-8FA1-4187-B76D-EA1DE082BD41}" srcOrd="44" destOrd="0" parTransId="{7A1244F2-B6F5-4A7D-A103-EB6A7FD1EF57}" sibTransId="{7491EBBB-7D6B-422D-B543-48AB5BAD7C7A}"/>
    <dgm:cxn modelId="{1E774D3D-5108-4352-BD39-CCE1DBBA2D03}" type="presOf" srcId="{8A0573C2-7769-496E-9F54-D97907F58480}" destId="{28FE9197-F0A2-4E27-8144-177199267D62}" srcOrd="0" destOrd="0" presId="urn:microsoft.com/office/officeart/2005/8/layout/cycle2"/>
    <dgm:cxn modelId="{790B33A3-EFDC-44BD-ADCC-5D884BC46484}" type="presOf" srcId="{1B624820-4009-42E5-BFEF-533A9D573815}" destId="{18AB17AF-B11F-44F4-A3A3-5A9A4685F724}" srcOrd="0" destOrd="0" presId="urn:microsoft.com/office/officeart/2005/8/layout/cycle2"/>
    <dgm:cxn modelId="{C2712FC1-15B8-4980-95C3-9AD1561516BA}" type="presOf" srcId="{E56CB49F-F880-4F79-97F4-B0305BBBB199}" destId="{D65A0DCD-3DB7-4A97-AB07-FD9F84DADA16}" srcOrd="1" destOrd="0" presId="urn:microsoft.com/office/officeart/2005/8/layout/cycle2"/>
    <dgm:cxn modelId="{8E3EA26D-115D-4647-87E7-F516794F762D}" type="presOf" srcId="{5413246D-0B36-41AD-BC82-0E85F3D2B0A7}" destId="{EB8CA93D-7D17-4B36-99E3-2A2C11E1ABAE}" srcOrd="1" destOrd="0" presId="urn:microsoft.com/office/officeart/2005/8/layout/cycle2"/>
    <dgm:cxn modelId="{5B76A59F-3B02-4557-93D4-3F96BECE46E3}" type="presOf" srcId="{16278C2C-6AE2-4EF7-8D21-9D19CB308BBF}" destId="{B8B6D1F5-91E9-4633-8E7F-74E2C0F19EA6}" srcOrd="1" destOrd="0" presId="urn:microsoft.com/office/officeart/2005/8/layout/cycle2"/>
    <dgm:cxn modelId="{72DE8992-F944-4EDF-A457-EA0B82C6FBAB}" type="presOf" srcId="{2E718EDC-B4A6-40D0-B8B0-C849FAB31490}" destId="{A0999CB3-EEBB-42C0-822D-E70F9573CD0F}" srcOrd="1" destOrd="0" presId="urn:microsoft.com/office/officeart/2005/8/layout/cycle2"/>
    <dgm:cxn modelId="{332D4112-6627-423A-9334-41A9B0E2D934}" srcId="{B4D6226C-0E9C-4446-B10B-089B0CBA69EF}" destId="{8C0191D0-1BAD-470A-8C48-D6A778DB316C}" srcOrd="13" destOrd="0" parTransId="{C9F913F6-F521-41C5-BF28-8A7F8F0B1B52}" sibTransId="{97319C64-2EF7-4BFD-9773-A0BCAB9268F2}"/>
    <dgm:cxn modelId="{68C82AEC-5D68-4799-8968-7FD9B8412429}" srcId="{B4D6226C-0E9C-4446-B10B-089B0CBA69EF}" destId="{862881CD-A538-4C8A-BC21-EC9D1CA5A9AC}" srcOrd="48" destOrd="0" parTransId="{F12452BC-17C7-4D3B-8168-64DD9A9CD5D8}" sibTransId="{5C7BA44B-ED4F-4A12-AEF9-A09CF417198D}"/>
    <dgm:cxn modelId="{31D2F921-A8EA-425A-91B8-7D7736D7DE2C}" type="presOf" srcId="{59D5D238-B195-494D-A861-42531CA99F84}" destId="{4FBE89D4-CE7F-42B3-A894-278580F668EB}" srcOrd="0" destOrd="0" presId="urn:microsoft.com/office/officeart/2005/8/layout/cycle2"/>
    <dgm:cxn modelId="{BD3D3F36-4C42-4AC3-98F0-01086416275F}" type="presOf" srcId="{680F69A0-F988-4210-88FA-F4759217B6BC}" destId="{02761123-997F-4EB3-90F5-F709FD13A205}" srcOrd="1" destOrd="0" presId="urn:microsoft.com/office/officeart/2005/8/layout/cycle2"/>
    <dgm:cxn modelId="{A98A05AA-D358-4B6C-BC05-1FC8A05645A4}" type="presOf" srcId="{EF19D07D-9F1E-402D-B9F7-AA3341BD1292}" destId="{F9ACD8B4-BCAE-41A9-9E9F-6A8B0091C969}" srcOrd="0" destOrd="0" presId="urn:microsoft.com/office/officeart/2005/8/layout/cycle2"/>
    <dgm:cxn modelId="{D571136E-DB72-4656-9B25-C0038274F2C5}" srcId="{B4D6226C-0E9C-4446-B10B-089B0CBA69EF}" destId="{41F5B56B-B17D-4FA2-9D5E-D00C4AB23CB6}" srcOrd="34" destOrd="0" parTransId="{25C8459C-F4AF-4B96-A101-53F5F1499DD5}" sibTransId="{16B8D394-CE5C-4657-9B7A-BC46A273574F}"/>
    <dgm:cxn modelId="{C8A37B0A-CD09-4ABE-A9A8-AAAD002B4BC5}" type="presOf" srcId="{7FB8FE9C-564F-4A3F-9077-7DF848CEE8E7}" destId="{A7E991FE-9B67-44C7-9665-0A935BF3AA6A}" srcOrd="1" destOrd="0" presId="urn:microsoft.com/office/officeart/2005/8/layout/cycle2"/>
    <dgm:cxn modelId="{B8DEE825-14D5-472C-88D5-15D60BF3BCA3}" type="presOf" srcId="{8C0191D0-1BAD-470A-8C48-D6A778DB316C}" destId="{0A8FC689-52D6-4397-AA31-4994E7084600}" srcOrd="0" destOrd="0" presId="urn:microsoft.com/office/officeart/2005/8/layout/cycle2"/>
    <dgm:cxn modelId="{33F616BB-9471-428B-ACB4-580F281C3BBB}" type="presOf" srcId="{0334FAAE-72EA-4510-9E14-35F31F266E36}" destId="{D18489DA-1E9A-42A2-A8DB-CE4A192438AA}" srcOrd="0" destOrd="0" presId="urn:microsoft.com/office/officeart/2005/8/layout/cycle2"/>
    <dgm:cxn modelId="{4C61E763-864C-4817-9F5B-90D46B116CF5}" srcId="{B4D6226C-0E9C-4446-B10B-089B0CBA69EF}" destId="{F8C00AA3-A12D-4638-93AD-28DFF9B27302}" srcOrd="28" destOrd="0" parTransId="{0F4B76EE-C69F-4EF3-A1E7-73E6517B61B7}" sibTransId="{A62657BF-4F8A-4FAD-A897-FFEA28F3DF16}"/>
    <dgm:cxn modelId="{566F545B-345C-4E89-A73A-11E3798E5F79}" type="presOf" srcId="{0B70942A-C84E-4D84-A356-608C3CCBF4A5}" destId="{4EEE0F17-037E-4441-AAFD-6BABABB7CFA9}" srcOrd="0" destOrd="0" presId="urn:microsoft.com/office/officeart/2005/8/layout/cycle2"/>
    <dgm:cxn modelId="{A22C0C87-2091-4D16-9C72-F48CF30B2C6D}" type="presOf" srcId="{38CCE728-CE74-4E38-ABFA-1EB2FEF1ABC5}" destId="{1F094C47-2F9F-4532-BBA0-553F33C66688}" srcOrd="0" destOrd="0" presId="urn:microsoft.com/office/officeart/2005/8/layout/cycle2"/>
    <dgm:cxn modelId="{BC11473C-6C5C-42ED-9D9C-3BBFC3EF6D20}" type="presOf" srcId="{D307B47E-7680-4FC0-B297-4B1702B44E4F}" destId="{513D5A19-3AF3-4A2E-B6E2-E71468E757DC}" srcOrd="1" destOrd="0" presId="urn:microsoft.com/office/officeart/2005/8/layout/cycle2"/>
    <dgm:cxn modelId="{FABEDAA1-5C0A-4758-AC3D-208B2428C1BA}" type="presOf" srcId="{88C80CC6-AE53-4FAD-99B2-00866BCC11E1}" destId="{ADA59AA6-5D92-4F1E-9750-ED36B993280E}" srcOrd="0" destOrd="0" presId="urn:microsoft.com/office/officeart/2005/8/layout/cycle2"/>
    <dgm:cxn modelId="{31A3ACD7-B954-4AC9-8B99-B30D285DBBC3}" type="presOf" srcId="{0631EA09-384F-4E49-9DA5-6E5AAC731CC0}" destId="{A2F70849-18F1-4980-9A94-F350966AEFDD}" srcOrd="0" destOrd="0" presId="urn:microsoft.com/office/officeart/2005/8/layout/cycle2"/>
    <dgm:cxn modelId="{CDE97268-8D29-461F-B467-6D98B352817C}" type="presOf" srcId="{C2C3F4FB-C039-43E6-9FDA-09F6524659F9}" destId="{22571328-268C-4BB6-92BB-1C56CF5DCA80}" srcOrd="1" destOrd="0" presId="urn:microsoft.com/office/officeart/2005/8/layout/cycle2"/>
    <dgm:cxn modelId="{20D000D7-1B38-4612-92B5-467BF2D46211}" type="presOf" srcId="{529DC77F-5EBD-4646-9F97-39BBBAFAD807}" destId="{FC994590-2268-4BD9-998B-BF704C923656}" srcOrd="0" destOrd="0" presId="urn:microsoft.com/office/officeart/2005/8/layout/cycle2"/>
    <dgm:cxn modelId="{2AB0C993-F3E1-4881-A9C9-B5AF466F336D}" type="presOf" srcId="{B115C155-5127-44F6-92A8-7A75EDF4F7A0}" destId="{0AD9D467-6CD9-439F-900C-6AE265BC062A}" srcOrd="0" destOrd="0" presId="urn:microsoft.com/office/officeart/2005/8/layout/cycle2"/>
    <dgm:cxn modelId="{E51C4A7D-7E12-4DDC-B31C-E2C4F644CDE0}" type="presOf" srcId="{919E5B1F-B32A-415B-98DD-18F231C706AC}" destId="{7119C552-AFDD-455C-9B2F-AA4F0B4B516D}" srcOrd="0" destOrd="0" presId="urn:microsoft.com/office/officeart/2005/8/layout/cycle2"/>
    <dgm:cxn modelId="{74649956-F7C9-49DF-A8B9-A6AE9A61E839}" type="presOf" srcId="{402F7149-5E38-4E39-958B-2B52520F427C}" destId="{8676501A-76BC-4D01-AF18-0051778E792C}" srcOrd="0" destOrd="0" presId="urn:microsoft.com/office/officeart/2005/8/layout/cycle2"/>
    <dgm:cxn modelId="{37895384-96E0-4060-9C80-104BC665E262}" type="presOf" srcId="{D528184D-A2C1-4026-A35A-2381ED727155}" destId="{05876971-2A37-4316-AF91-10112B31ECE3}" srcOrd="0" destOrd="0" presId="urn:microsoft.com/office/officeart/2005/8/layout/cycle2"/>
    <dgm:cxn modelId="{99EE0501-658A-4B37-8345-AEEBE5AEC2B1}" type="presOf" srcId="{A62657BF-4F8A-4FAD-A897-FFEA28F3DF16}" destId="{AE87D820-F4A0-4E76-ABF1-7866983A8347}" srcOrd="1" destOrd="0" presId="urn:microsoft.com/office/officeart/2005/8/layout/cycle2"/>
    <dgm:cxn modelId="{9796CC5E-8428-400F-B50A-C8B036F287F4}" srcId="{B4D6226C-0E9C-4446-B10B-089B0CBA69EF}" destId="{460D5B03-0D4D-4405-90CB-A6B07EF3D60B}" srcOrd="52" destOrd="0" parTransId="{1A8CE23F-3C1B-4F8C-8506-E3CFB5BF7E70}" sibTransId="{95C46336-6B23-4E8E-AADF-EDB37D616F4A}"/>
    <dgm:cxn modelId="{35223AB9-857E-4FE3-9A63-38048FCE0E5F}" type="presOf" srcId="{16B8D394-CE5C-4657-9B7A-BC46A273574F}" destId="{C8DEFC2C-0E35-4CBA-8B18-F80AF34A50C5}" srcOrd="1" destOrd="0" presId="urn:microsoft.com/office/officeart/2005/8/layout/cycle2"/>
    <dgm:cxn modelId="{7922FF1C-C23C-4003-997C-89A98E87DFFC}" type="presOf" srcId="{0F3739D2-9482-49CC-9FEA-C8AA39B2734B}" destId="{0676E855-9B16-4A21-A45A-BCA5A7311D18}" srcOrd="0" destOrd="0" presId="urn:microsoft.com/office/officeart/2005/8/layout/cycle2"/>
    <dgm:cxn modelId="{8321CD74-983B-4C1C-AE00-7D16C24A03A2}" type="presOf" srcId="{50C658E9-5FD9-46CC-9B75-6AE8FDCC4ADB}" destId="{6CDFDDEF-AAE0-47ED-B409-4029DFDA6602}" srcOrd="0" destOrd="0" presId="urn:microsoft.com/office/officeart/2005/8/layout/cycle2"/>
    <dgm:cxn modelId="{FA9901A7-430C-4F02-B037-93F32BAFE798}" type="presOf" srcId="{2E718EDC-B4A6-40D0-B8B0-C849FAB31490}" destId="{D7A9BB42-4812-4ADE-B2D4-A13FCFF00B2B}" srcOrd="0" destOrd="0" presId="urn:microsoft.com/office/officeart/2005/8/layout/cycle2"/>
    <dgm:cxn modelId="{DBAEEE9C-DA7A-473E-9E83-D5EAEA4F3B59}" srcId="{B4D6226C-0E9C-4446-B10B-089B0CBA69EF}" destId="{2FB23B76-7D2D-4A28-9CF1-18A0142D4B37}" srcOrd="47" destOrd="0" parTransId="{0D6ED588-7BAF-407C-9A96-7BF88634F2C2}" sibTransId="{2E718EDC-B4A6-40D0-B8B0-C849FAB31490}"/>
    <dgm:cxn modelId="{17B9D7BC-7DB1-40CF-B35B-352B689DCCFD}" type="presOf" srcId="{FDF527F6-8FA1-4187-B76D-EA1DE082BD41}" destId="{0893E310-43F7-4517-92A9-1FA6F7A66326}" srcOrd="0" destOrd="0" presId="urn:microsoft.com/office/officeart/2005/8/layout/cycle2"/>
    <dgm:cxn modelId="{3E17D120-FDC9-4782-859F-0FCCA1541780}" type="presOf" srcId="{D87AD57B-DCFF-4E81-8B92-9DB2FEFF4E88}" destId="{6F40FD5D-2003-444A-82B2-2F445C41962F}" srcOrd="0" destOrd="0" presId="urn:microsoft.com/office/officeart/2005/8/layout/cycle2"/>
    <dgm:cxn modelId="{A35E093B-B1BF-47E6-A960-87789839052E}" type="presOf" srcId="{C603D07F-4F94-40B3-96CF-38147F05E05C}" destId="{8B56953A-30EB-442A-A09F-FE7F419F7BAA}" srcOrd="0" destOrd="0" presId="urn:microsoft.com/office/officeart/2005/8/layout/cycle2"/>
    <dgm:cxn modelId="{6269A924-79F7-4E17-9F7D-F43210053BEB}" type="presOf" srcId="{A6FA6074-5E4D-463E-87BA-336F3074EB85}" destId="{4F018EEC-A3E9-419B-84BC-089A944AA381}" srcOrd="1" destOrd="0" presId="urn:microsoft.com/office/officeart/2005/8/layout/cycle2"/>
    <dgm:cxn modelId="{2492B934-1510-4FF6-B751-E5BF02A40A88}" type="presOf" srcId="{4B6B7580-3E54-4922-A746-04AA2A7A42F7}" destId="{8DE5CA29-60A1-48EA-B121-2DA65AB3D2E4}" srcOrd="0" destOrd="0" presId="urn:microsoft.com/office/officeart/2005/8/layout/cycle2"/>
    <dgm:cxn modelId="{EDCF3669-1523-4138-8576-CF773517D3AC}" type="presOf" srcId="{346603EF-0744-4312-BF15-17E4355C3C1A}" destId="{DC103B6F-D824-4E89-92D2-99F3D98E7ADE}" srcOrd="1" destOrd="0" presId="urn:microsoft.com/office/officeart/2005/8/layout/cycle2"/>
    <dgm:cxn modelId="{1365C81C-677D-4E17-BF52-FC445243A9D8}" type="presOf" srcId="{CAA900CB-B6AF-4493-BB4D-72906DC188E5}" destId="{128A3DBA-F556-4EC9-8167-9E082F94394F}" srcOrd="0" destOrd="0" presId="urn:microsoft.com/office/officeart/2005/8/layout/cycle2"/>
    <dgm:cxn modelId="{3DD74150-1D30-44E2-9287-FD152C78B775}" type="presOf" srcId="{6B45EFDB-2D30-401D-AA70-58AED01E4C73}" destId="{5697EB47-0F00-44D9-9B15-FBFF399FF918}" srcOrd="0" destOrd="0" presId="urn:microsoft.com/office/officeart/2005/8/layout/cycle2"/>
    <dgm:cxn modelId="{BB5A1A45-8F45-4D15-8D24-15676542B57A}" srcId="{B4D6226C-0E9C-4446-B10B-089B0CBA69EF}" destId="{E7E98015-6310-40C0-A20A-5F8E0F5F38B8}" srcOrd="7" destOrd="0" parTransId="{E81A7C4D-0370-4D8C-B5BC-398CE14CEA18}" sibTransId="{D528184D-A2C1-4026-A35A-2381ED727155}"/>
    <dgm:cxn modelId="{ECE0C96C-A6AD-4BC3-A9F5-686AFA58CC55}" type="presOf" srcId="{ED7EB8A1-4849-40DA-9315-5EC0CBB0EEB9}" destId="{3A8EDF4F-47D9-4B5E-9E7A-5ACEC1E68BC6}" srcOrd="0" destOrd="0" presId="urn:microsoft.com/office/officeart/2005/8/layout/cycle2"/>
    <dgm:cxn modelId="{DA83BB94-D2BB-4A76-89CF-EB86952A4631}" type="presOf" srcId="{2FB23B76-7D2D-4A28-9CF1-18A0142D4B37}" destId="{C1D60559-062D-4FD8-8494-9BCF9F85A754}" srcOrd="0" destOrd="0" presId="urn:microsoft.com/office/officeart/2005/8/layout/cycle2"/>
    <dgm:cxn modelId="{793F0D68-0431-4D89-BF40-8C2DC59BE52A}" type="presOf" srcId="{B4D6226C-0E9C-4446-B10B-089B0CBA69EF}" destId="{6E1917D1-72B2-48ED-9EA9-09657A7320E1}" srcOrd="0" destOrd="0" presId="urn:microsoft.com/office/officeart/2005/8/layout/cycle2"/>
    <dgm:cxn modelId="{E6FC2CD4-BFD1-4EE0-9606-6649A5A3D1E5}" type="presOf" srcId="{3D23EDF5-4205-4FF2-AB1E-B076940C37EA}" destId="{39982AB5-D26E-401A-AD1E-6AF2CBE09830}" srcOrd="0" destOrd="0" presId="urn:microsoft.com/office/officeart/2005/8/layout/cycle2"/>
    <dgm:cxn modelId="{88E50BA2-E7FD-4F63-80C8-9000E5C5C653}" srcId="{B4D6226C-0E9C-4446-B10B-089B0CBA69EF}" destId="{7D11B310-D2F5-4567-8AE6-5B87B49354B6}" srcOrd="35" destOrd="0" parTransId="{369C8240-45FB-4763-9877-BC4E85A4BE52}" sibTransId="{7389DE4E-F135-49FC-A601-2B8ED2885B5C}"/>
    <dgm:cxn modelId="{C312DF40-F870-4450-AE06-B9A64E87B7D9}" type="presOf" srcId="{862881CD-A538-4C8A-BC21-EC9D1CA5A9AC}" destId="{DFEBC862-F9AE-497D-B14C-4FB9DB477684}" srcOrd="0" destOrd="0" presId="urn:microsoft.com/office/officeart/2005/8/layout/cycle2"/>
    <dgm:cxn modelId="{44D0041D-0C4E-4FEB-91CB-F2B110C9CFEF}" type="presOf" srcId="{893FF463-419D-42E4-B14E-279B03312D69}" destId="{A8A7A5F0-BC18-4D3D-858B-4F5BDDFB0A11}" srcOrd="0" destOrd="0" presId="urn:microsoft.com/office/officeart/2005/8/layout/cycle2"/>
    <dgm:cxn modelId="{A4DAA5A4-3C92-4030-ADC9-CF20821F0F1F}" type="presOf" srcId="{DD7B2979-DFB3-458A-AECA-4D3605893BDC}" destId="{10C822D6-0687-403B-832D-0D5F6370F1A2}" srcOrd="1" destOrd="0" presId="urn:microsoft.com/office/officeart/2005/8/layout/cycle2"/>
    <dgm:cxn modelId="{5561DEB9-93BD-4728-B559-822B983846CD}" type="presOf" srcId="{A2A3FFF9-2D01-40C1-8B69-A6F6FD3B05B1}" destId="{C1A50815-4BB7-4E68-8F4E-A05B5B102370}" srcOrd="1" destOrd="0" presId="urn:microsoft.com/office/officeart/2005/8/layout/cycle2"/>
    <dgm:cxn modelId="{E3F79555-0610-48AB-821D-E154576FAF31}" type="presOf" srcId="{104027FB-96B2-444E-AA40-09A9F0236DE8}" destId="{D875D7D1-BDFB-401C-A57B-63106783ABDC}" srcOrd="0" destOrd="0" presId="urn:microsoft.com/office/officeart/2005/8/layout/cycle2"/>
    <dgm:cxn modelId="{E73F4844-8A60-433C-9401-2421B637A31E}" type="presOf" srcId="{733C3870-9D9D-400D-92C0-56EF257D13F5}" destId="{807C8D1D-02CE-4946-8172-2E45194F2EE5}" srcOrd="0" destOrd="0" presId="urn:microsoft.com/office/officeart/2005/8/layout/cycle2"/>
    <dgm:cxn modelId="{F350B0A4-5C8A-45DF-9289-573070C09C6D}" srcId="{B4D6226C-0E9C-4446-B10B-089B0CBA69EF}" destId="{074FC7F5-07B9-4560-8DA6-7BDCB2904131}" srcOrd="29" destOrd="0" parTransId="{23F8CE32-EB87-4BA4-9397-0B0EE8CC1F3B}" sibTransId="{AA309CB6-F410-47BF-9100-A79178969621}"/>
    <dgm:cxn modelId="{98565230-7F50-4266-BD36-2BCFD0DDC122}" type="presOf" srcId="{A6FA6074-5E4D-463E-87BA-336F3074EB85}" destId="{3897916C-DB8B-4A29-BC60-ADFB7A755928}" srcOrd="0" destOrd="0" presId="urn:microsoft.com/office/officeart/2005/8/layout/cycle2"/>
    <dgm:cxn modelId="{5273D5EE-3BA1-4F1D-9737-B17B82CA4F70}" srcId="{B4D6226C-0E9C-4446-B10B-089B0CBA69EF}" destId="{299925D1-087B-43E1-95AA-0E972828CFF8}" srcOrd="36" destOrd="0" parTransId="{4907FBC1-6D23-427C-8ABD-A7883D6F5AD0}" sibTransId="{8349F247-AE09-417E-9840-8F48742C28DB}"/>
    <dgm:cxn modelId="{BF4C1BA6-7320-464C-8EDC-EB04E037C326}" type="presOf" srcId="{64EBE2A3-4E1D-49F9-9EF6-98CCF62AD541}" destId="{B5F01464-0F09-40B4-B677-5598972DEA71}" srcOrd="1" destOrd="0" presId="urn:microsoft.com/office/officeart/2005/8/layout/cycle2"/>
    <dgm:cxn modelId="{5988596C-C4A6-4365-ADFB-6E8BB08E5122}" type="presOf" srcId="{5B6C0962-0E10-47D1-AF22-E1A9B8B7914F}" destId="{C20121D7-F16D-484A-9343-9740493D80F4}" srcOrd="0" destOrd="0" presId="urn:microsoft.com/office/officeart/2005/8/layout/cycle2"/>
    <dgm:cxn modelId="{C5536FF8-58B8-4839-A1CA-385E965F44F0}" type="presOf" srcId="{97319C64-2EF7-4BFD-9773-A0BCAB9268F2}" destId="{FE52F6BF-DBC5-4C77-858A-97F63E5E01A2}" srcOrd="0" destOrd="0" presId="urn:microsoft.com/office/officeart/2005/8/layout/cycle2"/>
    <dgm:cxn modelId="{395B0306-E7A7-44E8-B86A-94F10AFB5BF8}" type="presOf" srcId="{5C7BA44B-ED4F-4A12-AEF9-A09CF417198D}" destId="{9F86B9AC-F7EC-4536-856F-412A32534E50}" srcOrd="0" destOrd="0" presId="urn:microsoft.com/office/officeart/2005/8/layout/cycle2"/>
    <dgm:cxn modelId="{DA3762DB-CD62-4307-9859-726BAD263D2D}" srcId="{B4D6226C-0E9C-4446-B10B-089B0CBA69EF}" destId="{592DFC2A-0D08-4CF0-86DF-3F0AE6C3AAF0}" srcOrd="20" destOrd="0" parTransId="{C432A58C-E49C-45F7-9813-FACE7572CA7A}" sibTransId="{791D3595-B1B6-4199-A257-6531EE550107}"/>
    <dgm:cxn modelId="{B565B527-E8D0-4EA7-B221-E79FB3E414BA}" type="presOf" srcId="{5413246D-0B36-41AD-BC82-0E85F3D2B0A7}" destId="{A0A7F6E3-E3A5-4FB8-AC05-CFF3F38A2884}" srcOrd="0" destOrd="0" presId="urn:microsoft.com/office/officeart/2005/8/layout/cycle2"/>
    <dgm:cxn modelId="{DFFCA0BE-AC66-4F25-ABEA-C03335B0E684}" srcId="{B4D6226C-0E9C-4446-B10B-089B0CBA69EF}" destId="{4B6B7580-3E54-4922-A746-04AA2A7A42F7}" srcOrd="12" destOrd="0" parTransId="{8AFA89B7-099E-496D-BB97-A66B066EC4FA}" sibTransId="{700A5096-8261-4487-8CE5-7191EDBA037C}"/>
    <dgm:cxn modelId="{47FBCDF3-8A38-4F87-8F10-9C4AFD3B18DD}" type="presOf" srcId="{5C7BA44B-ED4F-4A12-AEF9-A09CF417198D}" destId="{EDCD8B49-9DEE-4E22-8566-85C864549CF8}" srcOrd="1" destOrd="0" presId="urn:microsoft.com/office/officeart/2005/8/layout/cycle2"/>
    <dgm:cxn modelId="{8C64A386-6682-471A-97BE-FE157F82029B}" type="presOf" srcId="{EF8EE735-4D61-4DB2-915B-E3137E2B5B03}" destId="{C72AA5DA-2168-4549-BEAA-E55EB39B04E7}" srcOrd="0" destOrd="0" presId="urn:microsoft.com/office/officeart/2005/8/layout/cycle2"/>
    <dgm:cxn modelId="{97811567-7867-4E35-AF19-C722A255958C}" type="presOf" srcId="{6CC9C172-70AB-4D91-8747-157BFD4D4761}" destId="{3B731F02-ADCE-4690-9354-26221F826413}" srcOrd="0" destOrd="0" presId="urn:microsoft.com/office/officeart/2005/8/layout/cycle2"/>
    <dgm:cxn modelId="{F4D3E24F-70CC-43A1-A368-CBEE632A6930}" type="presOf" srcId="{E4379A05-2D8F-4558-899F-9C31F6B59962}" destId="{CC2E5CBF-F81E-4177-B6DB-BBC82044BCC0}" srcOrd="0" destOrd="0" presId="urn:microsoft.com/office/officeart/2005/8/layout/cycle2"/>
    <dgm:cxn modelId="{8B8D90FD-7AE9-4723-8FF3-1E28E9E2CB21}" type="presOf" srcId="{299925D1-087B-43E1-95AA-0E972828CFF8}" destId="{7EF54540-543B-47D5-90A5-AEFD291E2B40}" srcOrd="0" destOrd="0" presId="urn:microsoft.com/office/officeart/2005/8/layout/cycle2"/>
    <dgm:cxn modelId="{AB34D75B-7E04-4D38-A504-59A12C520262}" type="presOf" srcId="{9CB49EAF-DCBF-4086-8A4C-13451D7962F8}" destId="{CA842D2D-89A5-40F0-AD7A-2E34A72716F1}" srcOrd="1" destOrd="0" presId="urn:microsoft.com/office/officeart/2005/8/layout/cycle2"/>
    <dgm:cxn modelId="{C469C299-6FA4-4EA3-9E22-8572B47482F9}" srcId="{B4D6226C-0E9C-4446-B10B-089B0CBA69EF}" destId="{EF19D07D-9F1E-402D-B9F7-AA3341BD1292}" srcOrd="1" destOrd="0" parTransId="{F8C99189-6E05-460D-9245-54CE9A09807C}" sibTransId="{8A0573C2-7769-496E-9F54-D97907F58480}"/>
    <dgm:cxn modelId="{094957B6-6992-43D9-A7EE-9E467AEF3351}" srcId="{B4D6226C-0E9C-4446-B10B-089B0CBA69EF}" destId="{BD44F889-351E-4FA3-AF7D-AC8F0C1FFE61}" srcOrd="45" destOrd="0" parTransId="{37110B0A-4ED6-4F9B-82AF-9B3D19D0EC13}" sibTransId="{7FB8FE9C-564F-4A3F-9077-7DF848CEE8E7}"/>
    <dgm:cxn modelId="{C3345FA0-485B-47A3-BBA7-C60053E196FA}" type="presOf" srcId="{4765E60F-3332-40CE-8BEA-905E428A340A}" destId="{F341DC39-0CAF-4937-B85C-C97A24D1B10F}" srcOrd="1" destOrd="0" presId="urn:microsoft.com/office/officeart/2005/8/layout/cycle2"/>
    <dgm:cxn modelId="{31E57B40-1198-4E28-BC17-9FE4B97D8D80}" type="presOf" srcId="{B770F4E8-BC74-40BE-AD44-3751B56976F1}" destId="{12F3E798-7E5A-4D25-AC3E-4C08D9C880DB}" srcOrd="0" destOrd="0" presId="urn:microsoft.com/office/officeart/2005/8/layout/cycle2"/>
    <dgm:cxn modelId="{0AD646B4-FF36-457B-993D-B6271CFADDBB}" type="presOf" srcId="{2B90A115-EC2D-4BE6-9BC3-6C05886C17CE}" destId="{DDC569A2-FE68-40B7-A910-8318E3D1B33C}" srcOrd="0" destOrd="0" presId="urn:microsoft.com/office/officeart/2005/8/layout/cycle2"/>
    <dgm:cxn modelId="{E2CCF179-F302-48C3-9BA0-6B18DBFEE050}" type="presOf" srcId="{EE50B6EE-B0C8-47F8-8649-EDC2E770ADB7}" destId="{E741A7B3-A4A8-45DF-BC5E-A04F43ABFB55}" srcOrd="1" destOrd="0" presId="urn:microsoft.com/office/officeart/2005/8/layout/cycle2"/>
    <dgm:cxn modelId="{DA07D841-D604-4FD7-B66E-5E903F59450E}" srcId="{B4D6226C-0E9C-4446-B10B-089B0CBA69EF}" destId="{5F0E0657-D41A-40F7-A68A-291A9BE41E02}" srcOrd="54" destOrd="0" parTransId="{8A6D8EBA-68C8-4CE9-807D-EABAED73712F}" sibTransId="{E9CE0D31-B515-41E4-809D-0CDC19F3C183}"/>
    <dgm:cxn modelId="{CAE99264-15DD-434C-AA77-9A359373C786}" type="presOf" srcId="{F34F0D1C-CBCD-4482-B0C9-6BE63495829B}" destId="{1116743C-AD54-4265-AB08-5D0E37884A75}" srcOrd="1" destOrd="0" presId="urn:microsoft.com/office/officeart/2005/8/layout/cycle2"/>
    <dgm:cxn modelId="{F50B6FB4-0EEB-44C6-A858-91A02961BFE4}" type="presOf" srcId="{0F3739D2-9482-49CC-9FEA-C8AA39B2734B}" destId="{02DB4B76-46D6-44D2-B8EB-074146C4C84E}" srcOrd="1" destOrd="0" presId="urn:microsoft.com/office/officeart/2005/8/layout/cycle2"/>
    <dgm:cxn modelId="{3EE32516-7C11-44B2-9FB9-A460E11605D2}" type="presOf" srcId="{6CB48E0C-8D11-4032-B81E-CA9669FFC550}" destId="{C64711E5-F628-4E1C-ABC9-1B81AB242B9A}" srcOrd="1" destOrd="0" presId="urn:microsoft.com/office/officeart/2005/8/layout/cycle2"/>
    <dgm:cxn modelId="{D8887DEC-4292-4ADA-95B4-F3A25921E18E}" type="presOf" srcId="{5661470F-265E-48A1-ADC6-2AA6B13BCA99}" destId="{F65E270E-5F64-46F8-B60B-341C538CB5BC}" srcOrd="0" destOrd="0" presId="urn:microsoft.com/office/officeart/2005/8/layout/cycle2"/>
    <dgm:cxn modelId="{33696CD1-7B43-4D14-A324-3899002274CD}" type="presOf" srcId="{95C46336-6B23-4E8E-AADF-EDB37D616F4A}" destId="{BE9325C2-CF75-4F2B-A72C-9FDDA6F716A6}" srcOrd="1" destOrd="0" presId="urn:microsoft.com/office/officeart/2005/8/layout/cycle2"/>
    <dgm:cxn modelId="{A03AD83A-BDAB-4CA6-90A3-4EEEEEEFDDBB}" type="presOf" srcId="{680F69A0-F988-4210-88FA-F4759217B6BC}" destId="{73D56F5C-0346-4A52-A32B-4B9214A0F3B3}" srcOrd="0" destOrd="0" presId="urn:microsoft.com/office/officeart/2005/8/layout/cycle2"/>
    <dgm:cxn modelId="{FAFC22CB-E3C3-4077-B00C-432432982E0D}" srcId="{B4D6226C-0E9C-4446-B10B-089B0CBA69EF}" destId="{E7BA85B5-703F-4D9E-8EC6-34A0F32697B9}" srcOrd="6" destOrd="0" parTransId="{F709C801-B97D-409A-B246-ED32550AE4D5}" sibTransId="{6CC9C172-70AB-4D91-8747-157BFD4D4761}"/>
    <dgm:cxn modelId="{93A5665C-DCF1-4476-83D9-99823160BF3B}" type="presOf" srcId="{5C367F75-B445-4632-8B30-F4F1D57C039E}" destId="{0FF0DAB5-EE67-4F17-80C3-0C75D6CFB141}" srcOrd="0" destOrd="0" presId="urn:microsoft.com/office/officeart/2005/8/layout/cycle2"/>
    <dgm:cxn modelId="{B0C9D830-1100-4D2F-BCDE-58FB1FDFD7FE}" type="presOf" srcId="{8349F247-AE09-417E-9840-8F48742C28DB}" destId="{1E97AE4B-DF6B-4520-9CB6-0E003372B660}" srcOrd="0" destOrd="0" presId="urn:microsoft.com/office/officeart/2005/8/layout/cycle2"/>
    <dgm:cxn modelId="{0ADADA95-EEB2-4399-A224-AFFE107C0F67}" type="presOf" srcId="{33FEB768-3C21-466B-A974-A41B66C758E0}" destId="{4E6789CF-4497-40CA-AFEF-6E4E56B5BA2B}" srcOrd="0" destOrd="0" presId="urn:microsoft.com/office/officeart/2005/8/layout/cycle2"/>
    <dgm:cxn modelId="{059E1197-155E-4244-9282-C42855783A50}" srcId="{B4D6226C-0E9C-4446-B10B-089B0CBA69EF}" destId="{2E17CDD9-E465-4AE4-9BB0-6EA4FFA20B2D}" srcOrd="17" destOrd="0" parTransId="{9B53E3A8-9224-449A-B9BE-2D1327721278}" sibTransId="{5B6C0962-0E10-47D1-AF22-E1A9B8B7914F}"/>
    <dgm:cxn modelId="{EC3D975B-730A-41EB-BD4A-74FC30577EDB}" type="presOf" srcId="{8349F247-AE09-417E-9840-8F48742C28DB}" destId="{3C0166D7-9B5E-4357-BED3-01C724BB8259}" srcOrd="1" destOrd="0" presId="urn:microsoft.com/office/officeart/2005/8/layout/cycle2"/>
    <dgm:cxn modelId="{4420C3FB-A49E-4143-B6A5-0917CB721BE5}" type="presOf" srcId="{E769CD18-1C73-4CC0-AA9B-83F546631D6B}" destId="{CAB54BA3-1E5A-4FBA-B76F-2694D04F9C57}" srcOrd="0" destOrd="0" presId="urn:microsoft.com/office/officeart/2005/8/layout/cycle2"/>
    <dgm:cxn modelId="{FC9361B9-F4C6-4857-BF5F-CF28B3CA1222}" type="presOf" srcId="{E56CB49F-F880-4F79-97F4-B0305BBBB199}" destId="{D838C1E2-E1EB-403A-9364-B5EDB47E2680}" srcOrd="0" destOrd="0" presId="urn:microsoft.com/office/officeart/2005/8/layout/cycle2"/>
    <dgm:cxn modelId="{E08C844C-EE05-4114-BB61-0275AD28D133}" type="presOf" srcId="{2E17CDD9-E465-4AE4-9BB0-6EA4FFA20B2D}" destId="{5D487087-F9FE-453A-BA35-959420DFD6FE}" srcOrd="0" destOrd="0" presId="urn:microsoft.com/office/officeart/2005/8/layout/cycle2"/>
    <dgm:cxn modelId="{9078C6DF-5145-4C1A-8179-0ECDD3AE8DB2}" srcId="{B4D6226C-0E9C-4446-B10B-089B0CBA69EF}" destId="{B332B0F8-51B3-4270-A0B5-44C97134D9DC}" srcOrd="11" destOrd="0" parTransId="{D1428DFC-99E0-4E6A-BE68-84D386E99036}" sibTransId="{346603EF-0744-4312-BF15-17E4355C3C1A}"/>
    <dgm:cxn modelId="{08D14683-90D7-4692-A065-0F7E3E09B6CB}" type="presOf" srcId="{5B6C0962-0E10-47D1-AF22-E1A9B8B7914F}" destId="{B2CF7B85-328F-4BDF-B627-D658C5BC0857}" srcOrd="1" destOrd="0" presId="urn:microsoft.com/office/officeart/2005/8/layout/cycle2"/>
    <dgm:cxn modelId="{B917FAF8-AC7D-4F93-B764-1A037F8AC312}" type="presOf" srcId="{E4CBBC3D-7E1F-4B54-993A-1F6495A8566A}" destId="{5DB2EECB-1529-4ED6-B3A2-3DB3B80B5BF2}" srcOrd="1" destOrd="0" presId="urn:microsoft.com/office/officeart/2005/8/layout/cycle2"/>
    <dgm:cxn modelId="{EE157F5F-3A0C-4065-BCEB-1E9AE8085DB5}" srcId="{B4D6226C-0E9C-4446-B10B-089B0CBA69EF}" destId="{49CE420A-6680-478A-8832-1847CD8FBE6C}" srcOrd="25" destOrd="0" parTransId="{78A56004-B1D8-42A9-81D2-0AC8794E189B}" sibTransId="{D9BF8DC6-ACE2-49D5-A4AF-2CD9F5B32722}"/>
    <dgm:cxn modelId="{603D56FD-D856-4F41-AB57-FBD38968224A}" type="presOf" srcId="{AA309CB6-F410-47BF-9100-A79178969621}" destId="{69248D7D-AE8C-4BEF-96CC-FE52C9A0EF64}" srcOrd="1" destOrd="0" presId="urn:microsoft.com/office/officeart/2005/8/layout/cycle2"/>
    <dgm:cxn modelId="{B4B9AC47-B4BC-465D-A107-10D0EA81D1BA}" type="presOf" srcId="{460D5B03-0D4D-4405-90CB-A6B07EF3D60B}" destId="{793F5D99-7668-40E2-BDF3-7D862FCA706D}" srcOrd="0" destOrd="0" presId="urn:microsoft.com/office/officeart/2005/8/layout/cycle2"/>
    <dgm:cxn modelId="{067DCF37-7CDE-4662-9E66-E7FC82F6F68D}" type="presOf" srcId="{D307B47E-7680-4FC0-B297-4B1702B44E4F}" destId="{C5051439-FAA9-4883-8482-A64BBF69CA34}" srcOrd="0" destOrd="0" presId="urn:microsoft.com/office/officeart/2005/8/layout/cycle2"/>
    <dgm:cxn modelId="{3E237228-2A80-41F2-AF25-C7C8D3CC0756}" type="presOf" srcId="{8035E8C2-5067-4601-B91F-69465C1D6520}" destId="{46D0345F-2401-4907-BD4F-6EBFE842BECE}" srcOrd="0" destOrd="0" presId="urn:microsoft.com/office/officeart/2005/8/layout/cycle2"/>
    <dgm:cxn modelId="{A71C80A1-8143-4BD6-9C23-C227CDF3CA81}" type="presOf" srcId="{BAE1B012-56AB-4BF4-BD63-9683D78FEDE8}" destId="{D699E8AF-C412-4C33-9724-3E8242A83139}" srcOrd="0" destOrd="0" presId="urn:microsoft.com/office/officeart/2005/8/layout/cycle2"/>
    <dgm:cxn modelId="{D1BAFFB7-7061-4837-9793-476A27D094FA}" srcId="{B4D6226C-0E9C-4446-B10B-089B0CBA69EF}" destId="{0DC48E26-6B73-47C9-A0DC-0BBF10E2AB3F}" srcOrd="55" destOrd="0" parTransId="{F277BF42-167A-4D07-BCC0-AC6A5913CAE4}" sibTransId="{C02D2CFF-B973-4D7C-9163-F9954D653A99}"/>
    <dgm:cxn modelId="{290FA21C-803F-4B86-AE7A-604443C5F3AF}" type="presOf" srcId="{ED7EB8A1-4849-40DA-9315-5EC0CBB0EEB9}" destId="{4E17E93D-0303-456A-9C92-3E9A9A3F1264}" srcOrd="1" destOrd="0" presId="urn:microsoft.com/office/officeart/2005/8/layout/cycle2"/>
    <dgm:cxn modelId="{EEF04E42-F478-46D7-8BA0-CE4BAA745850}" type="presOf" srcId="{DC329744-7441-4238-AB12-D63E83224C5F}" destId="{D76CEFD4-71DB-45C2-9046-95D260946125}" srcOrd="0" destOrd="0" presId="urn:microsoft.com/office/officeart/2005/8/layout/cycle2"/>
    <dgm:cxn modelId="{FBDB7819-BCDB-431A-86EA-38D87C8D3C6E}" type="presOf" srcId="{D9BF8DC6-ACE2-49D5-A4AF-2CD9F5B32722}" destId="{28DA11E2-5E4B-4DAE-8932-42EA2BA35B53}" srcOrd="0" destOrd="0" presId="urn:microsoft.com/office/officeart/2005/8/layout/cycle2"/>
    <dgm:cxn modelId="{DD61A803-FD94-46DF-887F-BFEB39699574}" type="presOf" srcId="{A70D084C-1E40-4C46-BF70-A7197DCF840C}" destId="{37AAC6F6-4284-43F0-A637-AA4770436CD7}" srcOrd="1" destOrd="0" presId="urn:microsoft.com/office/officeart/2005/8/layout/cycle2"/>
    <dgm:cxn modelId="{949BD625-231D-4399-B523-85E63E5E1119}" type="presOf" srcId="{7491EBBB-7D6B-422D-B543-48AB5BAD7C7A}" destId="{EA08B29F-A90A-48D9-AF58-168B59084AA8}" srcOrd="1" destOrd="0" presId="urn:microsoft.com/office/officeart/2005/8/layout/cycle2"/>
    <dgm:cxn modelId="{761B4BBE-E83E-4883-8A86-0E779AC6F289}" srcId="{B4D6226C-0E9C-4446-B10B-089B0CBA69EF}" destId="{50C658E9-5FD9-46CC-9B75-6AE8FDCC4ADB}" srcOrd="46" destOrd="0" parTransId="{A393504D-C5B1-46B0-B447-DED0211DCCC4}" sibTransId="{DD7B2979-DFB3-458A-AECA-4D3605893BDC}"/>
    <dgm:cxn modelId="{C69F8A74-1C1C-40B8-BC8F-5F867F807CB8}" type="presOf" srcId="{E7E98015-6310-40C0-A20A-5F8E0F5F38B8}" destId="{FD0057CE-F716-45EE-B526-FD761AF2F6E4}" srcOrd="0" destOrd="0" presId="urn:microsoft.com/office/officeart/2005/8/layout/cycle2"/>
    <dgm:cxn modelId="{CAC91ABE-CC20-4570-B1C5-A0DA4B51095D}" type="presOf" srcId="{CE954B60-78A5-4725-9196-7B7916E76B8E}" destId="{0973B106-62A5-47E0-9A60-89755A8B45A5}" srcOrd="0" destOrd="0" presId="urn:microsoft.com/office/officeart/2005/8/layout/cycle2"/>
    <dgm:cxn modelId="{46EF2783-3ACE-489B-ADF3-311D22A77F44}" srcId="{B4D6226C-0E9C-4446-B10B-089B0CBA69EF}" destId="{893FF463-419D-42E4-B14E-279B03312D69}" srcOrd="2" destOrd="0" parTransId="{7BF7D755-C3E7-4768-9D11-A2A59E2B7EB7}" sibTransId="{6CB48E0C-8D11-4032-B81E-CA9669FFC550}"/>
    <dgm:cxn modelId="{BF06B00C-D2AD-4F93-82B0-FD4C71BB8459}" type="presOf" srcId="{0B70942A-C84E-4D84-A356-608C3CCBF4A5}" destId="{D4386CBD-42CA-4980-A1AA-4A838A6F6EA2}" srcOrd="1" destOrd="0" presId="urn:microsoft.com/office/officeart/2005/8/layout/cycle2"/>
    <dgm:cxn modelId="{EF80243C-2508-4E04-A5D4-76F41410971B}" srcId="{B4D6226C-0E9C-4446-B10B-089B0CBA69EF}" destId="{2B90A115-EC2D-4BE6-9BC3-6C05886C17CE}" srcOrd="3" destOrd="0" parTransId="{D5466947-F4B6-463C-BA8F-E5E163556073}" sibTransId="{104027FB-96B2-444E-AA40-09A9F0236DE8}"/>
    <dgm:cxn modelId="{8D0F53E7-697D-429D-96D9-9A6977417001}" type="presOf" srcId="{0DC48E26-6B73-47C9-A0DC-0BBF10E2AB3F}" destId="{16872D96-2163-4962-971E-37406B5197C3}" srcOrd="0" destOrd="0" presId="urn:microsoft.com/office/officeart/2005/8/layout/cycle2"/>
    <dgm:cxn modelId="{68DC6EEA-F7BC-464B-9EF3-BCB4AB2EDA03}" type="presOf" srcId="{3CD821D1-34B2-4D45-AD56-20058DD4CACC}" destId="{0CEE1432-3796-4FFD-A735-94621FCC79E0}" srcOrd="0" destOrd="0" presId="urn:microsoft.com/office/officeart/2005/8/layout/cycle2"/>
    <dgm:cxn modelId="{65DD0CC7-D8B6-44FF-83A6-303593AAF1D2}" srcId="{B4D6226C-0E9C-4446-B10B-089B0CBA69EF}" destId="{D87AD57B-DCFF-4E81-8B92-9DB2FEFF4E88}" srcOrd="18" destOrd="0" parTransId="{5B2915FB-9DD9-47E8-9A23-E5FF0695B94A}" sibTransId="{76F7D46E-5D6F-4CA2-A987-1700481908EA}"/>
    <dgm:cxn modelId="{AC4664CF-3B43-4FBB-8BB1-B8EFF640075F}" type="presOf" srcId="{4544582B-7E50-4336-852F-2612B50ED1DC}" destId="{47A95FF4-3F36-46DC-A7F0-CA0BA313435B}" srcOrd="0" destOrd="0" presId="urn:microsoft.com/office/officeart/2005/8/layout/cycle2"/>
    <dgm:cxn modelId="{DAD31663-BF91-4A14-A446-3E2CF937AE15}" type="presOf" srcId="{6CB48E0C-8D11-4032-B81E-CA9669FFC550}" destId="{F90BD80B-9F3A-4ECD-8830-CF141CF4BAE3}" srcOrd="0" destOrd="0" presId="urn:microsoft.com/office/officeart/2005/8/layout/cycle2"/>
    <dgm:cxn modelId="{BC109079-EB61-4091-92C8-133F5A8E18E6}" type="presOf" srcId="{9CB49EAF-DCBF-4086-8A4C-13451D7962F8}" destId="{E8B00039-7B7F-4C5E-B09E-EB7F7B477686}" srcOrd="0" destOrd="0" presId="urn:microsoft.com/office/officeart/2005/8/layout/cycle2"/>
    <dgm:cxn modelId="{2FD882C0-7D16-48FB-8D78-0827BAAE9582}" type="presOf" srcId="{8A3AE008-F0DB-4098-9012-617D12C3337E}" destId="{B16EBC17-FB4E-4FFB-BC45-B69CBBBC8AE9}" srcOrd="0" destOrd="0" presId="urn:microsoft.com/office/officeart/2005/8/layout/cycle2"/>
    <dgm:cxn modelId="{DAAE5D35-3A38-4810-A48F-4BF06DC66617}" type="presOf" srcId="{4765E60F-3332-40CE-8BEA-905E428A340A}" destId="{44E87ED1-F95B-4463-A653-B0727F9C3CC7}" srcOrd="0" destOrd="0" presId="urn:microsoft.com/office/officeart/2005/8/layout/cycle2"/>
    <dgm:cxn modelId="{083700FC-77E3-431D-85CA-364D2917DCAE}" srcId="{B4D6226C-0E9C-4446-B10B-089B0CBA69EF}" destId="{EF8EE735-4D61-4DB2-915B-E3137E2B5B03}" srcOrd="39" destOrd="0" parTransId="{CF501385-78BC-4EAC-AA22-B2E674692F71}" sibTransId="{CE954B60-78A5-4725-9196-7B7916E76B8E}"/>
    <dgm:cxn modelId="{3C4BB11E-63C0-437D-9756-E5B729B32F17}" srcId="{B4D6226C-0E9C-4446-B10B-089B0CBA69EF}" destId="{DF7CF7C7-099E-4D08-85E8-94130AEE9F55}" srcOrd="19" destOrd="0" parTransId="{695A32BA-BC93-49FC-92EA-FC8B7E3F758D}" sibTransId="{0B70942A-C84E-4D84-A356-608C3CCBF4A5}"/>
    <dgm:cxn modelId="{5CE7BB78-FAE8-4025-9870-E37DCAFF02E0}" type="presOf" srcId="{E4CBBC3D-7E1F-4B54-993A-1F6495A8566A}" destId="{2A342862-C942-41BE-B022-63D14E5F11E8}" srcOrd="0" destOrd="0" presId="urn:microsoft.com/office/officeart/2005/8/layout/cycle2"/>
    <dgm:cxn modelId="{83238DF4-2BCE-49E5-9BD4-AD770B90A858}" type="presOf" srcId="{791D3595-B1B6-4199-A257-6531EE550107}" destId="{FBED84D8-BE3B-49B5-A2C1-7989EF9F913D}" srcOrd="1" destOrd="0" presId="urn:microsoft.com/office/officeart/2005/8/layout/cycle2"/>
    <dgm:cxn modelId="{92D1D57A-547C-43CC-A709-F9EFB2D76319}" type="presOf" srcId="{190D1A5E-E378-4996-92B9-24EE2210473A}" destId="{19144736-3038-409C-A978-05C076FD01FB}" srcOrd="0" destOrd="0" presId="urn:microsoft.com/office/officeart/2005/8/layout/cycle2"/>
    <dgm:cxn modelId="{AE10F82A-F76F-447D-BD9E-1F6E0139E8DA}" type="presOf" srcId="{F8C00AA3-A12D-4638-93AD-28DFF9B27302}" destId="{2286B837-7566-4242-99A0-1EEDEBC841EA}" srcOrd="0" destOrd="0" presId="urn:microsoft.com/office/officeart/2005/8/layout/cycle2"/>
    <dgm:cxn modelId="{D66F0334-AAA6-4255-9223-2C9AE702FEF6}" type="presOf" srcId="{722EF634-7F9A-4921-A171-A67064918FDC}" destId="{6B0A7966-B5CD-425C-8FE1-0F7D9AC56788}" srcOrd="0" destOrd="0" presId="urn:microsoft.com/office/officeart/2005/8/layout/cycle2"/>
    <dgm:cxn modelId="{040B3CB9-8DA4-41DB-923F-FDD4C9890891}" srcId="{B4D6226C-0E9C-4446-B10B-089B0CBA69EF}" destId="{3CD821D1-34B2-4D45-AD56-20058DD4CACC}" srcOrd="22" destOrd="0" parTransId="{A62D77EC-57ED-4695-AA0F-B5DE10386D33}" sibTransId="{A70D084C-1E40-4C46-BF70-A7197DCF840C}"/>
    <dgm:cxn modelId="{6FB90BE9-398A-433F-BE3B-11B59F32E9AC}" type="presOf" srcId="{CE954B60-78A5-4725-9196-7B7916E76B8E}" destId="{D8068DC0-F49E-4DAB-AB63-529352642130}" srcOrd="1" destOrd="0" presId="urn:microsoft.com/office/officeart/2005/8/layout/cycle2"/>
    <dgm:cxn modelId="{1B919A76-1EC5-4201-B898-A37994CCDFD1}" type="presOf" srcId="{67E6506D-7576-4326-BA48-F89A6CEC6394}" destId="{A9DDF300-226C-456F-97F1-A6FF47895B4A}" srcOrd="0" destOrd="0" presId="urn:microsoft.com/office/officeart/2005/8/layout/cycle2"/>
    <dgm:cxn modelId="{3AA6AB2B-C7A0-49B0-8638-830BC3DECCA7}" type="presOf" srcId="{D9BF8DC6-ACE2-49D5-A4AF-2CD9F5B32722}" destId="{D8BCDB4A-FE91-446F-8D15-8D9B5191E650}" srcOrd="1" destOrd="0" presId="urn:microsoft.com/office/officeart/2005/8/layout/cycle2"/>
    <dgm:cxn modelId="{3D6A12EF-D64A-475C-AD2E-9E97F35B7148}" srcId="{B4D6226C-0E9C-4446-B10B-089B0CBA69EF}" destId="{190D1A5E-E378-4996-92B9-24EE2210473A}" srcOrd="50" destOrd="0" parTransId="{5400F374-3C5D-4F7F-8E0F-1DE2B2ED2AB1}" sibTransId="{0F3739D2-9482-49CC-9FEA-C8AA39B2734B}"/>
    <dgm:cxn modelId="{05273656-00EB-479F-8C3C-3823C916B25D}" type="presOf" srcId="{88C80CC6-AE53-4FAD-99B2-00866BCC11E1}" destId="{B5885C57-8335-463F-9FD5-F4E9E6059986}" srcOrd="1" destOrd="0" presId="urn:microsoft.com/office/officeart/2005/8/layout/cycle2"/>
    <dgm:cxn modelId="{A6F09C94-313E-491B-9A10-41D10E79EF7D}" type="presOf" srcId="{700A5096-8261-4487-8CE5-7191EDBA037C}" destId="{EC5ED5E8-F71A-441D-9C9C-7E13B57868E0}" srcOrd="0" destOrd="0" presId="urn:microsoft.com/office/officeart/2005/8/layout/cycle2"/>
    <dgm:cxn modelId="{EBF40C17-4738-471D-B59C-B2789AFE205A}" type="presOf" srcId="{DA5BBC23-6243-4D84-99F8-3A4EC2B88594}" destId="{C7FC304C-BF15-47C9-B641-1056328EA4A2}" srcOrd="1" destOrd="0" presId="urn:microsoft.com/office/officeart/2005/8/layout/cycle2"/>
    <dgm:cxn modelId="{002C2FA5-A000-4053-943C-C81B7937916F}" type="presOf" srcId="{C2C3F4FB-C039-43E6-9FDA-09F6524659F9}" destId="{64A23401-A20D-4E39-A8A3-CE5911B0F5D7}" srcOrd="0" destOrd="0" presId="urn:microsoft.com/office/officeart/2005/8/layout/cycle2"/>
    <dgm:cxn modelId="{5AD85066-B3C2-4940-948B-61A645C091D3}" srcId="{B4D6226C-0E9C-4446-B10B-089B0CBA69EF}" destId="{73DC9377-31E6-4430-AA32-0125BC83D7B6}" srcOrd="49" destOrd="0" parTransId="{A9138C8D-1F36-4529-8864-C3536D9A9C9E}" sibTransId="{733C3870-9D9D-400D-92C0-56EF257D13F5}"/>
    <dgm:cxn modelId="{2977ACD8-3310-44B2-8D6E-8D22AB62D211}" type="presOf" srcId="{7389DE4E-F135-49FC-A601-2B8ED2885B5C}" destId="{5FE010E2-5F68-4FFB-B49D-D5DEB69E5E79}" srcOrd="1" destOrd="0" presId="urn:microsoft.com/office/officeart/2005/8/layout/cycle2"/>
    <dgm:cxn modelId="{D2FFFACB-E569-4B1C-B663-371B23846D60}" type="presOf" srcId="{7D11B310-D2F5-4567-8AE6-5B87B49354B6}" destId="{68740997-F23A-422E-8215-95620EC67F9A}" srcOrd="0" destOrd="0" presId="urn:microsoft.com/office/officeart/2005/8/layout/cycle2"/>
    <dgm:cxn modelId="{E1CB7945-7056-43CF-8006-7AC8E5A99154}" srcId="{B4D6226C-0E9C-4446-B10B-089B0CBA69EF}" destId="{292A4BC9-2298-4EC8-A2AC-D316E819494C}" srcOrd="9" destOrd="0" parTransId="{7A5AE14C-B821-4E04-BFCD-E1CF62219DFA}" sibTransId="{88C80CC6-AE53-4FAD-99B2-00866BCC11E1}"/>
    <dgm:cxn modelId="{3FF9A4AF-5E30-451D-ABED-4F60AE516BEE}" srcId="{B4D6226C-0E9C-4446-B10B-089B0CBA69EF}" destId="{0C68BB15-0E08-48E6-9E29-FC2F0EE4CF1D}" srcOrd="5" destOrd="0" parTransId="{31CE0030-5972-46C3-BA20-8B9031257571}" sibTransId="{F34F0D1C-CBCD-4482-B0C9-6BE63495829B}"/>
    <dgm:cxn modelId="{1E413A10-E3E9-47FC-B19A-00A0E3F3CCE6}" type="presOf" srcId="{EE50B6EE-B0C8-47F8-8649-EDC2E770ADB7}" destId="{A6156F77-3AF3-422C-9085-55A1C6F96A9D}" srcOrd="0" destOrd="0" presId="urn:microsoft.com/office/officeart/2005/8/layout/cycle2"/>
    <dgm:cxn modelId="{45375CC1-E5A9-4566-A91D-C0D25490A734}" type="presOf" srcId="{700A5096-8261-4487-8CE5-7191EDBA037C}" destId="{49C86A15-291F-454B-B5E4-208A33209EFE}" srcOrd="1" destOrd="0" presId="urn:microsoft.com/office/officeart/2005/8/layout/cycle2"/>
    <dgm:cxn modelId="{9C070600-5C96-446D-AF2D-28F85F824FD7}" type="presOf" srcId="{5F0E0657-D41A-40F7-A68A-291A9BE41E02}" destId="{119912BC-9D5C-4F9F-A18A-ACDD1DB550CC}" srcOrd="0" destOrd="0" presId="urn:microsoft.com/office/officeart/2005/8/layout/cycle2"/>
    <dgm:cxn modelId="{063EDF92-978D-47B0-A726-175339B27008}" type="presOf" srcId="{76CDEB35-0D96-4989-B6AC-1B57281AA114}" destId="{4E4C4E5D-C572-411C-A7B4-BD07EEAF9B36}" srcOrd="1" destOrd="0" presId="urn:microsoft.com/office/officeart/2005/8/layout/cycle2"/>
    <dgm:cxn modelId="{CAB46F75-9B4B-41FD-9641-07BB174D5CCE}" type="presOf" srcId="{A2A3FFF9-2D01-40C1-8B69-A6F6FD3B05B1}" destId="{5A5025EF-649F-4628-ACAA-DDEC14213ED6}" srcOrd="0" destOrd="0" presId="urn:microsoft.com/office/officeart/2005/8/layout/cycle2"/>
    <dgm:cxn modelId="{85190271-601B-4A2E-8908-CE7EF86DBFF4}" srcId="{B4D6226C-0E9C-4446-B10B-089B0CBA69EF}" destId="{B115C155-5127-44F6-92A8-7A75EDF4F7A0}" srcOrd="53" destOrd="0" parTransId="{05FE0ABA-3562-4293-A048-C9B49F4C2EF8}" sibTransId="{A6FA6074-5E4D-463E-87BA-336F3074EB85}"/>
    <dgm:cxn modelId="{CC8B0D73-09EC-469E-B747-0D3A9DA0E9F7}" srcId="{B4D6226C-0E9C-4446-B10B-089B0CBA69EF}" destId="{610B33A0-FDBA-43E0-A81E-C5795BA0CE57}" srcOrd="21" destOrd="0" parTransId="{E69E1851-FEC1-4B08-B9D5-918E23CC38FD}" sibTransId="{402F7149-5E38-4E39-958B-2B52520F427C}"/>
    <dgm:cxn modelId="{944B067C-4431-4CE2-85F7-6A8C0DC713BE}" type="presOf" srcId="{104027FB-96B2-444E-AA40-09A9F0236DE8}" destId="{2C4E9E8E-DBE7-4621-B4CE-161A2AF1A3D8}" srcOrd="1" destOrd="0" presId="urn:microsoft.com/office/officeart/2005/8/layout/cycle2"/>
    <dgm:cxn modelId="{76A3DD96-FBBB-465F-A524-3728A850B674}" srcId="{B4D6226C-0E9C-4446-B10B-089B0CBA69EF}" destId="{E769CD18-1C73-4CC0-AA9B-83F546631D6B}" srcOrd="41" destOrd="0" parTransId="{710D9BF8-C161-466D-AD95-76F2D1C145FC}" sibTransId="{33FEB768-3C21-466B-A974-A41B66C758E0}"/>
    <dgm:cxn modelId="{F50ED34A-E1B2-4BCC-A533-70AA4391084E}" type="presOf" srcId="{346603EF-0744-4312-BF15-17E4355C3C1A}" destId="{F94FCD01-DBDA-464F-B9EB-5D96A5BF48E9}" srcOrd="0" destOrd="0" presId="urn:microsoft.com/office/officeart/2005/8/layout/cycle2"/>
    <dgm:cxn modelId="{5581991E-F66A-4DEF-916D-5D1EA5CC810B}" type="presOf" srcId="{8A3AE008-F0DB-4098-9012-617D12C3337E}" destId="{68D0A00E-844C-48E0-A24A-7B5CE7DC607A}" srcOrd="1" destOrd="0" presId="urn:microsoft.com/office/officeart/2005/8/layout/cycle2"/>
    <dgm:cxn modelId="{588F9686-0058-4EF3-AD83-08CAE226851D}" type="presOf" srcId="{E7BA85B5-703F-4D9E-8EC6-34A0F32697B9}" destId="{0DAC5310-28CF-4161-A74E-6B5EB27B23D0}" srcOrd="0" destOrd="0" presId="urn:microsoft.com/office/officeart/2005/8/layout/cycle2"/>
    <dgm:cxn modelId="{335DA7BF-0002-4FC1-8B1E-691EF58C561E}" type="presOf" srcId="{919E5B1F-B32A-415B-98DD-18F231C706AC}" destId="{4EACF148-EA21-4C79-AB58-546E94E9C3FF}" srcOrd="1" destOrd="0" presId="urn:microsoft.com/office/officeart/2005/8/layout/cycle2"/>
    <dgm:cxn modelId="{408361FE-267F-4579-A44B-2020BCFE7438}" type="presOf" srcId="{DC329744-7441-4238-AB12-D63E83224C5F}" destId="{1BFCACFE-39C1-4042-8000-8E09BACF3DC0}" srcOrd="1" destOrd="0" presId="urn:microsoft.com/office/officeart/2005/8/layout/cycle2"/>
    <dgm:cxn modelId="{7C326255-12F4-45C1-BF57-B360369F43FC}" srcId="{B4D6226C-0E9C-4446-B10B-089B0CBA69EF}" destId="{59F0C8AA-3E84-4A05-8C24-A27E954CD924}" srcOrd="23" destOrd="0" parTransId="{3289236B-E279-48BC-87CA-A823EF00F286}" sibTransId="{5C367F75-B445-4632-8B30-F4F1D57C039E}"/>
    <dgm:cxn modelId="{F859DBDB-D323-4FBE-8E7F-9F444A2A1887}" srcId="{B4D6226C-0E9C-4446-B10B-089B0CBA69EF}" destId="{529DC77F-5EBD-4646-9F97-39BBBAFAD807}" srcOrd="16" destOrd="0" parTransId="{3BFBAADA-ACFD-4B4A-B539-7638CD92A93E}" sibTransId="{EE50B6EE-B0C8-47F8-8649-EDC2E770ADB7}"/>
    <dgm:cxn modelId="{7907E5ED-7655-44D7-817E-C09B792CEDFB}" srcId="{B4D6226C-0E9C-4446-B10B-089B0CBA69EF}" destId="{01AB7A8C-AC91-4405-AC05-78B5AD180357}" srcOrd="40" destOrd="0" parTransId="{B3C7EDC5-7E69-4288-A8A1-71FBA9715FC5}" sibTransId="{ED7EB8A1-4849-40DA-9315-5EC0CBB0EEB9}"/>
    <dgm:cxn modelId="{25A4406C-CC45-4D3F-B59B-9128383DAD2F}" type="presOf" srcId="{DF7CF7C7-099E-4D08-85E8-94130AEE9F55}" destId="{89E0EE2D-55C4-4761-B278-F3131C36D045}" srcOrd="0" destOrd="0" presId="urn:microsoft.com/office/officeart/2005/8/layout/cycle2"/>
    <dgm:cxn modelId="{ACCC8B0A-D3C9-49CC-A153-DF1140D21D00}" type="presOf" srcId="{73DC9377-31E6-4430-AA32-0125BC83D7B6}" destId="{E8EB3DC5-8C6C-4729-AE63-BDD182FE012B}" srcOrd="0" destOrd="0" presId="urn:microsoft.com/office/officeart/2005/8/layout/cycle2"/>
    <dgm:cxn modelId="{A6DF8D85-86C7-4072-B011-8BC2FBAA8898}" type="presOf" srcId="{7389DE4E-F135-49FC-A601-2B8ED2885B5C}" destId="{8BEA8E8D-70C4-4AE6-8A7A-6617036E0223}" srcOrd="0" destOrd="0" presId="urn:microsoft.com/office/officeart/2005/8/layout/cycle2"/>
    <dgm:cxn modelId="{B0FF2493-8C60-40BD-8276-8E26A33B42A4}" type="presOf" srcId="{95C46336-6B23-4E8E-AADF-EDB37D616F4A}" destId="{A0CD540F-7C57-48F3-A2F9-FB8F38D590F6}" srcOrd="0" destOrd="0" presId="urn:microsoft.com/office/officeart/2005/8/layout/cycle2"/>
    <dgm:cxn modelId="{8C18CD08-C914-452F-BBFE-0C1AE907CA23}" srcId="{B4D6226C-0E9C-4446-B10B-089B0CBA69EF}" destId="{8035E8C2-5067-4601-B91F-69465C1D6520}" srcOrd="4" destOrd="0" parTransId="{38AAE3DC-A4CB-4B68-96AC-521A4571E043}" sibTransId="{A2A3FFF9-2D01-40C1-8B69-A6F6FD3B05B1}"/>
    <dgm:cxn modelId="{C3BDEE54-CAEA-44F3-BD55-92E684DFA73F}" type="presOf" srcId="{77E21993-D98D-4D8E-92F9-5236BF59CF39}" destId="{FF732332-75EA-4342-9C06-6389C18CFAC2}" srcOrd="0" destOrd="0" presId="urn:microsoft.com/office/officeart/2005/8/layout/cycle2"/>
    <dgm:cxn modelId="{96772BAD-5DB8-408A-ADAC-C02209A97E1E}" type="presOf" srcId="{610B33A0-FDBA-43E0-A81E-C5795BA0CE57}" destId="{B72284A3-4C73-49A4-864F-5EC4ABC04D59}" srcOrd="0" destOrd="0" presId="urn:microsoft.com/office/officeart/2005/8/layout/cycle2"/>
    <dgm:cxn modelId="{2CA81EC6-C4FA-4EBD-9107-08BD9E6CE63E}" type="presOf" srcId="{0C68BB15-0E08-48E6-9E29-FC2F0EE4CF1D}" destId="{2A891259-A708-4608-9AEC-D6689BE2E39B}" srcOrd="0" destOrd="0" presId="urn:microsoft.com/office/officeart/2005/8/layout/cycle2"/>
    <dgm:cxn modelId="{B114A956-B1C7-407D-BA3D-8B0D01FFE8EB}" srcId="{B4D6226C-0E9C-4446-B10B-089B0CBA69EF}" destId="{4544582B-7E50-4336-852F-2612B50ED1DC}" srcOrd="37" destOrd="0" parTransId="{C5110BFB-1C31-42BA-968B-FF6DCF48512D}" sibTransId="{0334FAAE-72EA-4510-9E14-35F31F266E36}"/>
    <dgm:cxn modelId="{2360D87F-1C11-43D4-A7CE-A5A9AF4F5EE9}" type="presOf" srcId="{F34F0D1C-CBCD-4482-B0C9-6BE63495829B}" destId="{2789D0AF-EDD4-4787-BB2E-6CB8EFFEFC32}" srcOrd="0" destOrd="0" presId="urn:microsoft.com/office/officeart/2005/8/layout/cycle2"/>
    <dgm:cxn modelId="{7A161004-B08F-4D7E-B133-5A35405F829C}" type="presOf" srcId="{E9CE0D31-B515-41E4-809D-0CDC19F3C183}" destId="{68B82B71-7F1E-4CF8-8C49-4D16824A4403}" srcOrd="0" destOrd="0" presId="urn:microsoft.com/office/officeart/2005/8/layout/cycle2"/>
    <dgm:cxn modelId="{E9ED9633-DC04-4A9A-B455-41E9F86C8AF2}" type="presOf" srcId="{3B06BEE1-6895-44C8-A760-53F2DBCEE02F}" destId="{E3D0519D-8FBC-40A0-9A77-02CE61BE9BE7}" srcOrd="0" destOrd="0" presId="urn:microsoft.com/office/officeart/2005/8/layout/cycle2"/>
    <dgm:cxn modelId="{AF9330E4-D2D9-4593-AD8F-82E23E441968}" type="presOf" srcId="{5C367F75-B445-4632-8B30-F4F1D57C039E}" destId="{A6D2F3D9-8373-4458-92FC-4E5456F45744}" srcOrd="1" destOrd="0" presId="urn:microsoft.com/office/officeart/2005/8/layout/cycle2"/>
    <dgm:cxn modelId="{17C541BE-605D-4A45-9435-AD90501DD91A}" type="presOf" srcId="{0334FAAE-72EA-4510-9E14-35F31F266E36}" destId="{CC1768DF-6C6E-487D-A0C9-09A005E3C798}" srcOrd="1" destOrd="0" presId="urn:microsoft.com/office/officeart/2005/8/layout/cycle2"/>
    <dgm:cxn modelId="{8F14FB53-D1FE-41D3-B9F6-D46B389C5FE4}" type="presOf" srcId="{01AB7A8C-AC91-4405-AC05-78B5AD180357}" destId="{B1E69483-BCAA-49E0-B5A1-F2EB79164BDE}" srcOrd="0" destOrd="0" presId="urn:microsoft.com/office/officeart/2005/8/layout/cycle2"/>
    <dgm:cxn modelId="{1CF681B6-85DA-4D6B-B394-C7F6D96E16EA}" type="presOf" srcId="{AA309CB6-F410-47BF-9100-A79178969621}" destId="{858246A4-CEA9-4812-BBC0-5406EBE178F9}" srcOrd="0" destOrd="0" presId="urn:microsoft.com/office/officeart/2005/8/layout/cycle2"/>
    <dgm:cxn modelId="{7DED8D11-1A31-4363-80D7-75D2918CEDF3}" srcId="{B4D6226C-0E9C-4446-B10B-089B0CBA69EF}" destId="{1B624820-4009-42E5-BFEF-533A9D573815}" srcOrd="27" destOrd="0" parTransId="{D12EDA8F-5504-4B40-B2FA-793207ECC0BE}" sibTransId="{16278C2C-6AE2-4EF7-8D21-9D19CB308BBF}"/>
    <dgm:cxn modelId="{E35C1E08-F114-4DFE-B23D-8189F789C906}" type="presOf" srcId="{791D3595-B1B6-4199-A257-6531EE550107}" destId="{1DA85E65-129D-474E-A60D-A633523AC56B}" srcOrd="0" destOrd="0" presId="urn:microsoft.com/office/officeart/2005/8/layout/cycle2"/>
    <dgm:cxn modelId="{2F2F5EC3-1F78-4FC6-8EAD-F4505A43E78D}" type="presOf" srcId="{A62657BF-4F8A-4FAD-A897-FFEA28F3DF16}" destId="{69C1A433-4A33-411A-807D-76B4888B211C}" srcOrd="0" destOrd="0" presId="urn:microsoft.com/office/officeart/2005/8/layout/cycle2"/>
    <dgm:cxn modelId="{DA2A9766-FDA7-48FC-BC4D-F1F90EBF1F10}" type="presOf" srcId="{650E1934-3317-4758-8EB2-C3ADDC7625CC}" destId="{05A03B96-E4E9-457C-9E3D-DC24F09BCCCE}" srcOrd="0" destOrd="0" presId="urn:microsoft.com/office/officeart/2005/8/layout/cycle2"/>
    <dgm:cxn modelId="{473DD679-460B-45B4-978A-7FF0F477D083}" type="presOf" srcId="{4A17AA6D-BE27-410D-B55E-3B4EF73C7C30}" destId="{3E3352BF-75FC-4FFA-9FCE-42E87A5E4CED}" srcOrd="0" destOrd="0" presId="urn:microsoft.com/office/officeart/2005/8/layout/cycle2"/>
    <dgm:cxn modelId="{9A689737-79E3-4651-9E04-33DDF2523EEF}" type="presOf" srcId="{59D5D238-B195-494D-A861-42531CA99F84}" destId="{9B6319DF-7068-4718-B0C6-00A8269E03EC}" srcOrd="1" destOrd="0" presId="urn:microsoft.com/office/officeart/2005/8/layout/cycle2"/>
    <dgm:cxn modelId="{6388B445-7AD0-4199-B349-BF95767B21DA}" type="presOf" srcId="{8A0573C2-7769-496E-9F54-D97907F58480}" destId="{A5BEA809-F904-4AE6-97BA-054C6B87A35D}" srcOrd="1" destOrd="0" presId="urn:microsoft.com/office/officeart/2005/8/layout/cycle2"/>
    <dgm:cxn modelId="{D01318DE-41BA-4462-9A00-76818C56B6FE}" type="presOf" srcId="{97319C64-2EF7-4BFD-9773-A0BCAB9268F2}" destId="{1AA69D2E-9F86-4F9B-A13D-202E97F22510}" srcOrd="1" destOrd="0" presId="urn:microsoft.com/office/officeart/2005/8/layout/cycle2"/>
    <dgm:cxn modelId="{60FCBD37-7338-47B5-87A5-1230D7C87C0F}" type="presOf" srcId="{7491EBBB-7D6B-422D-B543-48AB5BAD7C7A}" destId="{63B8AF24-C6E9-4DAE-BF90-9846DE6C1499}" srcOrd="0" destOrd="0" presId="urn:microsoft.com/office/officeart/2005/8/layout/cycle2"/>
    <dgm:cxn modelId="{CB0B11AE-1405-4E50-86FC-745B1A03E1AF}" type="presOf" srcId="{592DFC2A-0D08-4CF0-86DF-3F0AE6C3AAF0}" destId="{71200A60-18A9-46F1-9C31-74F54E33C311}" srcOrd="0" destOrd="0" presId="urn:microsoft.com/office/officeart/2005/8/layout/cycle2"/>
    <dgm:cxn modelId="{525C0B96-C761-4C85-841D-BCCEC331DB30}" type="presOf" srcId="{41F5B56B-B17D-4FA2-9D5E-D00C4AB23CB6}" destId="{67671EB7-BBF1-4533-870F-AA9B7C87491C}" srcOrd="0" destOrd="0" presId="urn:microsoft.com/office/officeart/2005/8/layout/cycle2"/>
    <dgm:cxn modelId="{1B712B5D-6B05-4D8C-ADC0-9277B75044FD}" type="presOf" srcId="{DD7B2979-DFB3-458A-AECA-4D3605893BDC}" destId="{998B984F-B9BD-4313-87E8-E5870B873498}" srcOrd="0" destOrd="0" presId="urn:microsoft.com/office/officeart/2005/8/layout/cycle2"/>
    <dgm:cxn modelId="{53A3B6FD-5D8E-48ED-B21B-44AA307DDD6E}" srcId="{B4D6226C-0E9C-4446-B10B-089B0CBA69EF}" destId="{38CCE728-CE74-4E38-ABFA-1EB2FEF1ABC5}" srcOrd="42" destOrd="0" parTransId="{EF193DD6-AAD6-4CFD-8A5A-CFF19C085AEA}" sibTransId="{9CB49EAF-DCBF-4086-8A4C-13451D7962F8}"/>
    <dgm:cxn modelId="{61F6AE3F-2AE6-4F8D-A175-DFC1E9802A1B}" srcId="{B4D6226C-0E9C-4446-B10B-089B0CBA69EF}" destId="{4A17AA6D-BE27-410D-B55E-3B4EF73C7C30}" srcOrd="38" destOrd="0" parTransId="{6AD7AB12-B7F8-4D6D-AD4B-4784325A6B55}" sibTransId="{59D5D238-B195-494D-A861-42531CA99F84}"/>
    <dgm:cxn modelId="{26E69339-6104-4B40-AEF5-7DAE865A2879}" type="presOf" srcId="{E9CE0D31-B515-41E4-809D-0CDC19F3C183}" destId="{99C6831E-F1ED-4F52-BD2B-D763030A6103}" srcOrd="1" destOrd="0" presId="urn:microsoft.com/office/officeart/2005/8/layout/cycle2"/>
    <dgm:cxn modelId="{DEA85923-CA18-4801-903A-060C193ED47C}" srcId="{B4D6226C-0E9C-4446-B10B-089B0CBA69EF}" destId="{6B45EFDB-2D30-401D-AA70-58AED01E4C73}" srcOrd="8" destOrd="0" parTransId="{75BA204A-42E4-470B-9D4B-1BD394C6378E}" sibTransId="{DA5BBC23-6243-4D84-99F8-3A4EC2B88594}"/>
    <dgm:cxn modelId="{10577E53-B651-4779-A7B8-35584F366564}" type="presOf" srcId="{64EBE2A3-4E1D-49F9-9EF6-98CCF62AD541}" destId="{7B096EC7-2767-4E56-8288-F0BB7D214EE0}" srcOrd="0" destOrd="0" presId="urn:microsoft.com/office/officeart/2005/8/layout/cycle2"/>
    <dgm:cxn modelId="{723CB50A-A411-4FF7-BFCA-BBEBACF14E82}" srcId="{B4D6226C-0E9C-4446-B10B-089B0CBA69EF}" destId="{5661470F-265E-48A1-ADC6-2AA6B13BCA99}" srcOrd="10" destOrd="0" parTransId="{38895FF8-7F28-499D-A61F-AB458676D623}" sibTransId="{64EBE2A3-4E1D-49F9-9EF6-98CCF62AD541}"/>
    <dgm:cxn modelId="{ECE41953-0B1B-4399-B8ED-FF9CD8F83A64}" type="presOf" srcId="{292A4BC9-2298-4EC8-A2AC-D316E819494C}" destId="{A916E4B7-1FC3-4EA7-823C-B808CE740F6C}" srcOrd="0" destOrd="0" presId="urn:microsoft.com/office/officeart/2005/8/layout/cycle2"/>
    <dgm:cxn modelId="{DF6DC348-A7D4-4A5B-B353-8B702B5E3EC8}" type="presOf" srcId="{B6950D35-116C-4E8C-9146-A79812C5FB9B}" destId="{0DACC926-5227-48A6-9BDB-2FA13224DE9A}" srcOrd="0" destOrd="0" presId="urn:microsoft.com/office/officeart/2005/8/layout/cycle2"/>
    <dgm:cxn modelId="{F66C1481-BDAF-407A-9DB5-E334BCBE6FB5}" type="presOf" srcId="{DA5BBC23-6243-4D84-99F8-3A4EC2B88594}" destId="{78F4D7EB-FED7-45E3-8BD6-DF30BF67A60E}" srcOrd="0" destOrd="0" presId="urn:microsoft.com/office/officeart/2005/8/layout/cycle2"/>
    <dgm:cxn modelId="{5B753499-7F5E-4C3B-BF0D-8E47E4B9ECE0}" srcId="{B4D6226C-0E9C-4446-B10B-089B0CBA69EF}" destId="{B770F4E8-BC74-40BE-AD44-3751B56976F1}" srcOrd="15" destOrd="0" parTransId="{E0459A52-3AE2-4431-AB6A-E7BBF08BCBFD}" sibTransId="{76CDEB35-0D96-4989-B6AC-1B57281AA114}"/>
    <dgm:cxn modelId="{86C858A6-CF2B-4F33-B3C8-100F2D7D23F2}" type="presOf" srcId="{59F0C8AA-3E84-4A05-8C24-A27E954CD924}" destId="{D5157917-625D-437A-A8B5-9A174DE1B51C}" srcOrd="0" destOrd="0" presId="urn:microsoft.com/office/officeart/2005/8/layout/cycle2"/>
    <dgm:cxn modelId="{6A2C25DD-35DB-44D8-9DC7-B26A1E9CC289}" type="presOf" srcId="{7FB8FE9C-564F-4A3F-9077-7DF848CEE8E7}" destId="{C530264D-210B-462D-8034-E5F9A77A3582}" srcOrd="0" destOrd="0" presId="urn:microsoft.com/office/officeart/2005/8/layout/cycle2"/>
    <dgm:cxn modelId="{BAA8C395-EFD5-489B-B5FB-E700BB80B80A}" type="presOf" srcId="{76F7D46E-5D6F-4CA2-A987-1700481908EA}" destId="{F23FCD33-EA33-4EFE-8321-6CDA9A333CC0}" srcOrd="0" destOrd="0" presId="urn:microsoft.com/office/officeart/2005/8/layout/cycle2"/>
    <dgm:cxn modelId="{8E05554F-0CDF-414C-B8A6-4B9CB0BDC01A}" type="presParOf" srcId="{6E1917D1-72B2-48ED-9EA9-09657A7320E1}" destId="{A2F70849-18F1-4980-9A94-F350966AEFDD}" srcOrd="0" destOrd="0" presId="urn:microsoft.com/office/officeart/2005/8/layout/cycle2"/>
    <dgm:cxn modelId="{4A67B9B3-9F32-4D73-B8C3-BD81DE320C04}" type="presParOf" srcId="{6E1917D1-72B2-48ED-9EA9-09657A7320E1}" destId="{A0A7F6E3-E3A5-4FB8-AC05-CFF3F38A2884}" srcOrd="1" destOrd="0" presId="urn:microsoft.com/office/officeart/2005/8/layout/cycle2"/>
    <dgm:cxn modelId="{D65C011E-37FB-432F-9581-6B84A8C73B04}" type="presParOf" srcId="{A0A7F6E3-E3A5-4FB8-AC05-CFF3F38A2884}" destId="{EB8CA93D-7D17-4B36-99E3-2A2C11E1ABAE}" srcOrd="0" destOrd="0" presId="urn:microsoft.com/office/officeart/2005/8/layout/cycle2"/>
    <dgm:cxn modelId="{041407C4-A022-4155-B588-BB1C57D68523}" type="presParOf" srcId="{6E1917D1-72B2-48ED-9EA9-09657A7320E1}" destId="{F9ACD8B4-BCAE-41A9-9E9F-6A8B0091C969}" srcOrd="2" destOrd="0" presId="urn:microsoft.com/office/officeart/2005/8/layout/cycle2"/>
    <dgm:cxn modelId="{C31BABB7-1AB5-45B3-B953-3F91C4FE4EC2}" type="presParOf" srcId="{6E1917D1-72B2-48ED-9EA9-09657A7320E1}" destId="{28FE9197-F0A2-4E27-8144-177199267D62}" srcOrd="3" destOrd="0" presId="urn:microsoft.com/office/officeart/2005/8/layout/cycle2"/>
    <dgm:cxn modelId="{76686053-A582-44D8-8984-DE7D1D1F84C8}" type="presParOf" srcId="{28FE9197-F0A2-4E27-8144-177199267D62}" destId="{A5BEA809-F904-4AE6-97BA-054C6B87A35D}" srcOrd="0" destOrd="0" presId="urn:microsoft.com/office/officeart/2005/8/layout/cycle2"/>
    <dgm:cxn modelId="{2C0E1E4B-58B3-44DA-A39F-5D68DB5F8F49}" type="presParOf" srcId="{6E1917D1-72B2-48ED-9EA9-09657A7320E1}" destId="{A8A7A5F0-BC18-4D3D-858B-4F5BDDFB0A11}" srcOrd="4" destOrd="0" presId="urn:microsoft.com/office/officeart/2005/8/layout/cycle2"/>
    <dgm:cxn modelId="{ED881FC1-C9D0-48FF-B976-56546877994D}" type="presParOf" srcId="{6E1917D1-72B2-48ED-9EA9-09657A7320E1}" destId="{F90BD80B-9F3A-4ECD-8830-CF141CF4BAE3}" srcOrd="5" destOrd="0" presId="urn:microsoft.com/office/officeart/2005/8/layout/cycle2"/>
    <dgm:cxn modelId="{7564058B-3E7A-4E4C-9FD6-79CBBFFD94DF}" type="presParOf" srcId="{F90BD80B-9F3A-4ECD-8830-CF141CF4BAE3}" destId="{C64711E5-F628-4E1C-ABC9-1B81AB242B9A}" srcOrd="0" destOrd="0" presId="urn:microsoft.com/office/officeart/2005/8/layout/cycle2"/>
    <dgm:cxn modelId="{3FA37559-A038-4F91-BBC0-854E87A76CAA}" type="presParOf" srcId="{6E1917D1-72B2-48ED-9EA9-09657A7320E1}" destId="{DDC569A2-FE68-40B7-A910-8318E3D1B33C}" srcOrd="6" destOrd="0" presId="urn:microsoft.com/office/officeart/2005/8/layout/cycle2"/>
    <dgm:cxn modelId="{E0F9A5AF-D84C-4E05-B10B-C86F0E4BCFE1}" type="presParOf" srcId="{6E1917D1-72B2-48ED-9EA9-09657A7320E1}" destId="{D875D7D1-BDFB-401C-A57B-63106783ABDC}" srcOrd="7" destOrd="0" presId="urn:microsoft.com/office/officeart/2005/8/layout/cycle2"/>
    <dgm:cxn modelId="{D61C6CDA-36D2-4FDA-9419-FDF26BE1BEAB}" type="presParOf" srcId="{D875D7D1-BDFB-401C-A57B-63106783ABDC}" destId="{2C4E9E8E-DBE7-4621-B4CE-161A2AF1A3D8}" srcOrd="0" destOrd="0" presId="urn:microsoft.com/office/officeart/2005/8/layout/cycle2"/>
    <dgm:cxn modelId="{144587E9-0EB4-4196-8D48-B5A28F49E0DF}" type="presParOf" srcId="{6E1917D1-72B2-48ED-9EA9-09657A7320E1}" destId="{46D0345F-2401-4907-BD4F-6EBFE842BECE}" srcOrd="8" destOrd="0" presId="urn:microsoft.com/office/officeart/2005/8/layout/cycle2"/>
    <dgm:cxn modelId="{AA7047F9-3CEC-4280-B944-CC9783A18E72}" type="presParOf" srcId="{6E1917D1-72B2-48ED-9EA9-09657A7320E1}" destId="{5A5025EF-649F-4628-ACAA-DDEC14213ED6}" srcOrd="9" destOrd="0" presId="urn:microsoft.com/office/officeart/2005/8/layout/cycle2"/>
    <dgm:cxn modelId="{7EF0E0B9-B011-4255-B1F2-6D8896468D35}" type="presParOf" srcId="{5A5025EF-649F-4628-ACAA-DDEC14213ED6}" destId="{C1A50815-4BB7-4E68-8F4E-A05B5B102370}" srcOrd="0" destOrd="0" presId="urn:microsoft.com/office/officeart/2005/8/layout/cycle2"/>
    <dgm:cxn modelId="{FEAB936F-46C5-4142-8752-09F3227FA5FE}" type="presParOf" srcId="{6E1917D1-72B2-48ED-9EA9-09657A7320E1}" destId="{2A891259-A708-4608-9AEC-D6689BE2E39B}" srcOrd="10" destOrd="0" presId="urn:microsoft.com/office/officeart/2005/8/layout/cycle2"/>
    <dgm:cxn modelId="{51F52C82-627D-4968-AC2D-34B7395C32B9}" type="presParOf" srcId="{6E1917D1-72B2-48ED-9EA9-09657A7320E1}" destId="{2789D0AF-EDD4-4787-BB2E-6CB8EFFEFC32}" srcOrd="11" destOrd="0" presId="urn:microsoft.com/office/officeart/2005/8/layout/cycle2"/>
    <dgm:cxn modelId="{804B8EB4-8269-4962-B37C-6E85885052EB}" type="presParOf" srcId="{2789D0AF-EDD4-4787-BB2E-6CB8EFFEFC32}" destId="{1116743C-AD54-4265-AB08-5D0E37884A75}" srcOrd="0" destOrd="0" presId="urn:microsoft.com/office/officeart/2005/8/layout/cycle2"/>
    <dgm:cxn modelId="{5BF327B8-5F66-453F-A654-35E322D5B3EE}" type="presParOf" srcId="{6E1917D1-72B2-48ED-9EA9-09657A7320E1}" destId="{0DAC5310-28CF-4161-A74E-6B5EB27B23D0}" srcOrd="12" destOrd="0" presId="urn:microsoft.com/office/officeart/2005/8/layout/cycle2"/>
    <dgm:cxn modelId="{2968968E-A3D2-4C9C-AB00-C05D2B4A53CD}" type="presParOf" srcId="{6E1917D1-72B2-48ED-9EA9-09657A7320E1}" destId="{3B731F02-ADCE-4690-9354-26221F826413}" srcOrd="13" destOrd="0" presId="urn:microsoft.com/office/officeart/2005/8/layout/cycle2"/>
    <dgm:cxn modelId="{7A19FBA5-802A-4751-ACDD-F4A51328BE51}" type="presParOf" srcId="{3B731F02-ADCE-4690-9354-26221F826413}" destId="{C0727345-6962-4E10-9C13-1943309EF9C2}" srcOrd="0" destOrd="0" presId="urn:microsoft.com/office/officeart/2005/8/layout/cycle2"/>
    <dgm:cxn modelId="{2B7DA71E-4169-4FBA-8FDA-3002C8D30B65}" type="presParOf" srcId="{6E1917D1-72B2-48ED-9EA9-09657A7320E1}" destId="{FD0057CE-F716-45EE-B526-FD761AF2F6E4}" srcOrd="14" destOrd="0" presId="urn:microsoft.com/office/officeart/2005/8/layout/cycle2"/>
    <dgm:cxn modelId="{09B709CC-0D9B-449B-8226-1CD2D9F1BD67}" type="presParOf" srcId="{6E1917D1-72B2-48ED-9EA9-09657A7320E1}" destId="{05876971-2A37-4316-AF91-10112B31ECE3}" srcOrd="15" destOrd="0" presId="urn:microsoft.com/office/officeart/2005/8/layout/cycle2"/>
    <dgm:cxn modelId="{6FFF24E8-104B-4527-B5CB-3CA087E011E1}" type="presParOf" srcId="{05876971-2A37-4316-AF91-10112B31ECE3}" destId="{4D8340B9-58A5-44C0-A700-8CBBECE4E9DE}" srcOrd="0" destOrd="0" presId="urn:microsoft.com/office/officeart/2005/8/layout/cycle2"/>
    <dgm:cxn modelId="{3EE6C5FF-76B8-471D-A01A-94370CAF06F9}" type="presParOf" srcId="{6E1917D1-72B2-48ED-9EA9-09657A7320E1}" destId="{5697EB47-0F00-44D9-9B15-FBFF399FF918}" srcOrd="16" destOrd="0" presId="urn:microsoft.com/office/officeart/2005/8/layout/cycle2"/>
    <dgm:cxn modelId="{39617738-139C-4835-BCA1-E5D21182D359}" type="presParOf" srcId="{6E1917D1-72B2-48ED-9EA9-09657A7320E1}" destId="{78F4D7EB-FED7-45E3-8BD6-DF30BF67A60E}" srcOrd="17" destOrd="0" presId="urn:microsoft.com/office/officeart/2005/8/layout/cycle2"/>
    <dgm:cxn modelId="{AB90EDAD-A39C-4B8C-8F6C-9DB48329A7C1}" type="presParOf" srcId="{78F4D7EB-FED7-45E3-8BD6-DF30BF67A60E}" destId="{C7FC304C-BF15-47C9-B641-1056328EA4A2}" srcOrd="0" destOrd="0" presId="urn:microsoft.com/office/officeart/2005/8/layout/cycle2"/>
    <dgm:cxn modelId="{3D17331A-DE4E-43F0-BF63-803462A66CB5}" type="presParOf" srcId="{6E1917D1-72B2-48ED-9EA9-09657A7320E1}" destId="{A916E4B7-1FC3-4EA7-823C-B808CE740F6C}" srcOrd="18" destOrd="0" presId="urn:microsoft.com/office/officeart/2005/8/layout/cycle2"/>
    <dgm:cxn modelId="{99002A26-41BB-4B55-88D6-C5CD956BE7AA}" type="presParOf" srcId="{6E1917D1-72B2-48ED-9EA9-09657A7320E1}" destId="{ADA59AA6-5D92-4F1E-9750-ED36B993280E}" srcOrd="19" destOrd="0" presId="urn:microsoft.com/office/officeart/2005/8/layout/cycle2"/>
    <dgm:cxn modelId="{207692E7-A7A5-4138-B93D-459AE3FA2B58}" type="presParOf" srcId="{ADA59AA6-5D92-4F1E-9750-ED36B993280E}" destId="{B5885C57-8335-463F-9FD5-F4E9E6059986}" srcOrd="0" destOrd="0" presId="urn:microsoft.com/office/officeart/2005/8/layout/cycle2"/>
    <dgm:cxn modelId="{8ECE42C6-D816-45E9-9655-ED748FA00EE1}" type="presParOf" srcId="{6E1917D1-72B2-48ED-9EA9-09657A7320E1}" destId="{F65E270E-5F64-46F8-B60B-341C538CB5BC}" srcOrd="20" destOrd="0" presId="urn:microsoft.com/office/officeart/2005/8/layout/cycle2"/>
    <dgm:cxn modelId="{AEBA93BE-56AF-4D70-B9EA-4E2D222D00AD}" type="presParOf" srcId="{6E1917D1-72B2-48ED-9EA9-09657A7320E1}" destId="{7B096EC7-2767-4E56-8288-F0BB7D214EE0}" srcOrd="21" destOrd="0" presId="urn:microsoft.com/office/officeart/2005/8/layout/cycle2"/>
    <dgm:cxn modelId="{45A52145-A806-427B-94B4-B67037332C94}" type="presParOf" srcId="{7B096EC7-2767-4E56-8288-F0BB7D214EE0}" destId="{B5F01464-0F09-40B4-B677-5598972DEA71}" srcOrd="0" destOrd="0" presId="urn:microsoft.com/office/officeart/2005/8/layout/cycle2"/>
    <dgm:cxn modelId="{E9205C1F-A318-40B5-84E6-E59CFDD5EB3D}" type="presParOf" srcId="{6E1917D1-72B2-48ED-9EA9-09657A7320E1}" destId="{FD921E5A-1484-466F-B06F-FC958EF0D564}" srcOrd="22" destOrd="0" presId="urn:microsoft.com/office/officeart/2005/8/layout/cycle2"/>
    <dgm:cxn modelId="{086BADE3-444B-4D96-AF46-9AB747EDFDA0}" type="presParOf" srcId="{6E1917D1-72B2-48ED-9EA9-09657A7320E1}" destId="{F94FCD01-DBDA-464F-B9EB-5D96A5BF48E9}" srcOrd="23" destOrd="0" presId="urn:microsoft.com/office/officeart/2005/8/layout/cycle2"/>
    <dgm:cxn modelId="{CA2A2F82-E994-42CE-B1A5-D8A5147F99B0}" type="presParOf" srcId="{F94FCD01-DBDA-464F-B9EB-5D96A5BF48E9}" destId="{DC103B6F-D824-4E89-92D2-99F3D98E7ADE}" srcOrd="0" destOrd="0" presId="urn:microsoft.com/office/officeart/2005/8/layout/cycle2"/>
    <dgm:cxn modelId="{EFDB46FE-EAD6-4202-B27D-ACAEBA35EA53}" type="presParOf" srcId="{6E1917D1-72B2-48ED-9EA9-09657A7320E1}" destId="{8DE5CA29-60A1-48EA-B121-2DA65AB3D2E4}" srcOrd="24" destOrd="0" presId="urn:microsoft.com/office/officeart/2005/8/layout/cycle2"/>
    <dgm:cxn modelId="{EEA79BD6-87CB-425C-A1BB-50D5CB9536E0}" type="presParOf" srcId="{6E1917D1-72B2-48ED-9EA9-09657A7320E1}" destId="{EC5ED5E8-F71A-441D-9C9C-7E13B57868E0}" srcOrd="25" destOrd="0" presId="urn:microsoft.com/office/officeart/2005/8/layout/cycle2"/>
    <dgm:cxn modelId="{94FA3335-80A7-4B15-A9E4-915140EC2559}" type="presParOf" srcId="{EC5ED5E8-F71A-441D-9C9C-7E13B57868E0}" destId="{49C86A15-291F-454B-B5E4-208A33209EFE}" srcOrd="0" destOrd="0" presId="urn:microsoft.com/office/officeart/2005/8/layout/cycle2"/>
    <dgm:cxn modelId="{37CE7ADA-F761-45AD-89DE-AECF5CC02ABB}" type="presParOf" srcId="{6E1917D1-72B2-48ED-9EA9-09657A7320E1}" destId="{0A8FC689-52D6-4397-AA31-4994E7084600}" srcOrd="26" destOrd="0" presId="urn:microsoft.com/office/officeart/2005/8/layout/cycle2"/>
    <dgm:cxn modelId="{665CFE53-04F3-48E9-92B2-6A04941DA01E}" type="presParOf" srcId="{6E1917D1-72B2-48ED-9EA9-09657A7320E1}" destId="{FE52F6BF-DBC5-4C77-858A-97F63E5E01A2}" srcOrd="27" destOrd="0" presId="urn:microsoft.com/office/officeart/2005/8/layout/cycle2"/>
    <dgm:cxn modelId="{25EAEE1F-E1AA-4594-BB98-D58D22EBA1BB}" type="presParOf" srcId="{FE52F6BF-DBC5-4C77-858A-97F63E5E01A2}" destId="{1AA69D2E-9F86-4F9B-A13D-202E97F22510}" srcOrd="0" destOrd="0" presId="urn:microsoft.com/office/officeart/2005/8/layout/cycle2"/>
    <dgm:cxn modelId="{EDCDA255-CCDF-4B01-94BA-3092DFF7EDDE}" type="presParOf" srcId="{6E1917D1-72B2-48ED-9EA9-09657A7320E1}" destId="{FF732332-75EA-4342-9C06-6389C18CFAC2}" srcOrd="28" destOrd="0" presId="urn:microsoft.com/office/officeart/2005/8/layout/cycle2"/>
    <dgm:cxn modelId="{39BFA930-8979-413B-A0DD-02D3243A86EC}" type="presParOf" srcId="{6E1917D1-72B2-48ED-9EA9-09657A7320E1}" destId="{2A342862-C942-41BE-B022-63D14E5F11E8}" srcOrd="29" destOrd="0" presId="urn:microsoft.com/office/officeart/2005/8/layout/cycle2"/>
    <dgm:cxn modelId="{47090416-88D6-4CB1-AAE4-59A0FCDF67CB}" type="presParOf" srcId="{2A342862-C942-41BE-B022-63D14E5F11E8}" destId="{5DB2EECB-1529-4ED6-B3A2-3DB3B80B5BF2}" srcOrd="0" destOrd="0" presId="urn:microsoft.com/office/officeart/2005/8/layout/cycle2"/>
    <dgm:cxn modelId="{D7C9EB64-58A5-4550-A10A-1C2D29EF46FA}" type="presParOf" srcId="{6E1917D1-72B2-48ED-9EA9-09657A7320E1}" destId="{12F3E798-7E5A-4D25-AC3E-4C08D9C880DB}" srcOrd="30" destOrd="0" presId="urn:microsoft.com/office/officeart/2005/8/layout/cycle2"/>
    <dgm:cxn modelId="{0C4DF06A-3944-4A17-AA46-DCC460103A94}" type="presParOf" srcId="{6E1917D1-72B2-48ED-9EA9-09657A7320E1}" destId="{93616447-75D4-4E51-87EE-888BDB73CF2A}" srcOrd="31" destOrd="0" presId="urn:microsoft.com/office/officeart/2005/8/layout/cycle2"/>
    <dgm:cxn modelId="{0D280F90-F930-4F0E-AC7E-929BE0CE016D}" type="presParOf" srcId="{93616447-75D4-4E51-87EE-888BDB73CF2A}" destId="{4E4C4E5D-C572-411C-A7B4-BD07EEAF9B36}" srcOrd="0" destOrd="0" presId="urn:microsoft.com/office/officeart/2005/8/layout/cycle2"/>
    <dgm:cxn modelId="{FF6D6839-658D-437E-B276-1560FD00A649}" type="presParOf" srcId="{6E1917D1-72B2-48ED-9EA9-09657A7320E1}" destId="{FC994590-2268-4BD9-998B-BF704C923656}" srcOrd="32" destOrd="0" presId="urn:microsoft.com/office/officeart/2005/8/layout/cycle2"/>
    <dgm:cxn modelId="{2AB6C6F0-D87B-4CB1-894D-15ED90362FDF}" type="presParOf" srcId="{6E1917D1-72B2-48ED-9EA9-09657A7320E1}" destId="{A6156F77-3AF3-422C-9085-55A1C6F96A9D}" srcOrd="33" destOrd="0" presId="urn:microsoft.com/office/officeart/2005/8/layout/cycle2"/>
    <dgm:cxn modelId="{F55D85E1-8AE0-41BC-9E41-20EE26F71B16}" type="presParOf" srcId="{A6156F77-3AF3-422C-9085-55A1C6F96A9D}" destId="{E741A7B3-A4A8-45DF-BC5E-A04F43ABFB55}" srcOrd="0" destOrd="0" presId="urn:microsoft.com/office/officeart/2005/8/layout/cycle2"/>
    <dgm:cxn modelId="{1D0352B6-6EB3-4FDC-A5B9-2AFE85E78A41}" type="presParOf" srcId="{6E1917D1-72B2-48ED-9EA9-09657A7320E1}" destId="{5D487087-F9FE-453A-BA35-959420DFD6FE}" srcOrd="34" destOrd="0" presId="urn:microsoft.com/office/officeart/2005/8/layout/cycle2"/>
    <dgm:cxn modelId="{3FDE43D5-B906-4CE0-A2AA-14D4E214358C}" type="presParOf" srcId="{6E1917D1-72B2-48ED-9EA9-09657A7320E1}" destId="{C20121D7-F16D-484A-9343-9740493D80F4}" srcOrd="35" destOrd="0" presId="urn:microsoft.com/office/officeart/2005/8/layout/cycle2"/>
    <dgm:cxn modelId="{064DED4A-43FF-490C-81F4-36FC34F91AA0}" type="presParOf" srcId="{C20121D7-F16D-484A-9343-9740493D80F4}" destId="{B2CF7B85-328F-4BDF-B627-D658C5BC0857}" srcOrd="0" destOrd="0" presId="urn:microsoft.com/office/officeart/2005/8/layout/cycle2"/>
    <dgm:cxn modelId="{8794EC64-27D4-47FC-B30E-F5EC69DEAF64}" type="presParOf" srcId="{6E1917D1-72B2-48ED-9EA9-09657A7320E1}" destId="{6F40FD5D-2003-444A-82B2-2F445C41962F}" srcOrd="36" destOrd="0" presId="urn:microsoft.com/office/officeart/2005/8/layout/cycle2"/>
    <dgm:cxn modelId="{C7BB096B-83F7-47B3-8BF4-DFE743B3BD16}" type="presParOf" srcId="{6E1917D1-72B2-48ED-9EA9-09657A7320E1}" destId="{F23FCD33-EA33-4EFE-8321-6CDA9A333CC0}" srcOrd="37" destOrd="0" presId="urn:microsoft.com/office/officeart/2005/8/layout/cycle2"/>
    <dgm:cxn modelId="{B7E41A6C-A7A0-456D-B6BC-AE93596575D4}" type="presParOf" srcId="{F23FCD33-EA33-4EFE-8321-6CDA9A333CC0}" destId="{828DF452-09E0-49E5-B3B3-A9B8FC6C9768}" srcOrd="0" destOrd="0" presId="urn:microsoft.com/office/officeart/2005/8/layout/cycle2"/>
    <dgm:cxn modelId="{3F43ABC7-D13E-4C69-B4F1-B9893196B144}" type="presParOf" srcId="{6E1917D1-72B2-48ED-9EA9-09657A7320E1}" destId="{89E0EE2D-55C4-4761-B278-F3131C36D045}" srcOrd="38" destOrd="0" presId="urn:microsoft.com/office/officeart/2005/8/layout/cycle2"/>
    <dgm:cxn modelId="{580E0D42-A7D7-449A-8D72-3E045E12021C}" type="presParOf" srcId="{6E1917D1-72B2-48ED-9EA9-09657A7320E1}" destId="{4EEE0F17-037E-4441-AAFD-6BABABB7CFA9}" srcOrd="39" destOrd="0" presId="urn:microsoft.com/office/officeart/2005/8/layout/cycle2"/>
    <dgm:cxn modelId="{038308E0-5F84-4D93-B071-650C5B8DD6DB}" type="presParOf" srcId="{4EEE0F17-037E-4441-AAFD-6BABABB7CFA9}" destId="{D4386CBD-42CA-4980-A1AA-4A838A6F6EA2}" srcOrd="0" destOrd="0" presId="urn:microsoft.com/office/officeart/2005/8/layout/cycle2"/>
    <dgm:cxn modelId="{2C33854B-BBAD-4867-A0BD-3AE5172A416F}" type="presParOf" srcId="{6E1917D1-72B2-48ED-9EA9-09657A7320E1}" destId="{71200A60-18A9-46F1-9C31-74F54E33C311}" srcOrd="40" destOrd="0" presId="urn:microsoft.com/office/officeart/2005/8/layout/cycle2"/>
    <dgm:cxn modelId="{AEE802C8-D95C-4469-80D5-DA3AB3366D72}" type="presParOf" srcId="{6E1917D1-72B2-48ED-9EA9-09657A7320E1}" destId="{1DA85E65-129D-474E-A60D-A633523AC56B}" srcOrd="41" destOrd="0" presId="urn:microsoft.com/office/officeart/2005/8/layout/cycle2"/>
    <dgm:cxn modelId="{687AD542-372C-4357-81DF-50D98FCBF75B}" type="presParOf" srcId="{1DA85E65-129D-474E-A60D-A633523AC56B}" destId="{FBED84D8-BE3B-49B5-A2C1-7989EF9F913D}" srcOrd="0" destOrd="0" presId="urn:microsoft.com/office/officeart/2005/8/layout/cycle2"/>
    <dgm:cxn modelId="{CE93852C-E0C1-4911-BABD-FCDA708F015E}" type="presParOf" srcId="{6E1917D1-72B2-48ED-9EA9-09657A7320E1}" destId="{B72284A3-4C73-49A4-864F-5EC4ABC04D59}" srcOrd="42" destOrd="0" presId="urn:microsoft.com/office/officeart/2005/8/layout/cycle2"/>
    <dgm:cxn modelId="{691A9364-D885-43B0-BFA8-5C495D3367AC}" type="presParOf" srcId="{6E1917D1-72B2-48ED-9EA9-09657A7320E1}" destId="{8676501A-76BC-4D01-AF18-0051778E792C}" srcOrd="43" destOrd="0" presId="urn:microsoft.com/office/officeart/2005/8/layout/cycle2"/>
    <dgm:cxn modelId="{F13B9F5C-4986-42AA-A408-CEFB29942D60}" type="presParOf" srcId="{8676501A-76BC-4D01-AF18-0051778E792C}" destId="{1E3B73EB-3BFC-455A-896F-64BD8A66FE8C}" srcOrd="0" destOrd="0" presId="urn:microsoft.com/office/officeart/2005/8/layout/cycle2"/>
    <dgm:cxn modelId="{8A435B98-8701-418F-856E-5A09F453E853}" type="presParOf" srcId="{6E1917D1-72B2-48ED-9EA9-09657A7320E1}" destId="{0CEE1432-3796-4FFD-A735-94621FCC79E0}" srcOrd="44" destOrd="0" presId="urn:microsoft.com/office/officeart/2005/8/layout/cycle2"/>
    <dgm:cxn modelId="{A45E1DED-F5C3-42FF-B7EC-8B14F6BC6A96}" type="presParOf" srcId="{6E1917D1-72B2-48ED-9EA9-09657A7320E1}" destId="{E734B710-6941-41F8-BA2A-21EAB5537E4B}" srcOrd="45" destOrd="0" presId="urn:microsoft.com/office/officeart/2005/8/layout/cycle2"/>
    <dgm:cxn modelId="{8F184F37-60B0-41B9-9FF0-B932DDE86E70}" type="presParOf" srcId="{E734B710-6941-41F8-BA2A-21EAB5537E4B}" destId="{37AAC6F6-4284-43F0-A637-AA4770436CD7}" srcOrd="0" destOrd="0" presId="urn:microsoft.com/office/officeart/2005/8/layout/cycle2"/>
    <dgm:cxn modelId="{F59909D3-753A-4F39-B2CC-0EA6848C03DD}" type="presParOf" srcId="{6E1917D1-72B2-48ED-9EA9-09657A7320E1}" destId="{D5157917-625D-437A-A8B5-9A174DE1B51C}" srcOrd="46" destOrd="0" presId="urn:microsoft.com/office/officeart/2005/8/layout/cycle2"/>
    <dgm:cxn modelId="{CA436DEC-36B9-4284-92CF-02EB35D31CC0}" type="presParOf" srcId="{6E1917D1-72B2-48ED-9EA9-09657A7320E1}" destId="{0FF0DAB5-EE67-4F17-80C3-0C75D6CFB141}" srcOrd="47" destOrd="0" presId="urn:microsoft.com/office/officeart/2005/8/layout/cycle2"/>
    <dgm:cxn modelId="{E7E4A469-598A-46D9-AAC9-2FFA1075C19E}" type="presParOf" srcId="{0FF0DAB5-EE67-4F17-80C3-0C75D6CFB141}" destId="{A6D2F3D9-8373-4458-92FC-4E5456F45744}" srcOrd="0" destOrd="0" presId="urn:microsoft.com/office/officeart/2005/8/layout/cycle2"/>
    <dgm:cxn modelId="{395AB93B-11C3-4B06-B93B-3C25570BE6D8}" type="presParOf" srcId="{6E1917D1-72B2-48ED-9EA9-09657A7320E1}" destId="{39982AB5-D26E-401A-AD1E-6AF2CBE09830}" srcOrd="48" destOrd="0" presId="urn:microsoft.com/office/officeart/2005/8/layout/cycle2"/>
    <dgm:cxn modelId="{271B762B-B15B-464E-86EC-987F16F50731}" type="presParOf" srcId="{6E1917D1-72B2-48ED-9EA9-09657A7320E1}" destId="{C5051439-FAA9-4883-8482-A64BBF69CA34}" srcOrd="49" destOrd="0" presId="urn:microsoft.com/office/officeart/2005/8/layout/cycle2"/>
    <dgm:cxn modelId="{D8DED373-235E-47CF-B88C-E7676F7679E5}" type="presParOf" srcId="{C5051439-FAA9-4883-8482-A64BBF69CA34}" destId="{513D5A19-3AF3-4A2E-B6E2-E71468E757DC}" srcOrd="0" destOrd="0" presId="urn:microsoft.com/office/officeart/2005/8/layout/cycle2"/>
    <dgm:cxn modelId="{6098FA63-F62D-4EE2-A91A-11019EF48152}" type="presParOf" srcId="{6E1917D1-72B2-48ED-9EA9-09657A7320E1}" destId="{4D3EE305-5CCD-4902-8F93-8C48C39870F1}" srcOrd="50" destOrd="0" presId="urn:microsoft.com/office/officeart/2005/8/layout/cycle2"/>
    <dgm:cxn modelId="{0007F6F7-40DC-4C5D-B106-ED9A35E375A1}" type="presParOf" srcId="{6E1917D1-72B2-48ED-9EA9-09657A7320E1}" destId="{28DA11E2-5E4B-4DAE-8932-42EA2BA35B53}" srcOrd="51" destOrd="0" presId="urn:microsoft.com/office/officeart/2005/8/layout/cycle2"/>
    <dgm:cxn modelId="{BF80C5F4-8552-4287-97DD-BF4B0CF3C216}" type="presParOf" srcId="{28DA11E2-5E4B-4DAE-8932-42EA2BA35B53}" destId="{D8BCDB4A-FE91-446F-8D15-8D9B5191E650}" srcOrd="0" destOrd="0" presId="urn:microsoft.com/office/officeart/2005/8/layout/cycle2"/>
    <dgm:cxn modelId="{AB2D0F35-CBF7-486A-8759-4EBAE2182335}" type="presParOf" srcId="{6E1917D1-72B2-48ED-9EA9-09657A7320E1}" destId="{E3D0519D-8FBC-40A0-9A77-02CE61BE9BE7}" srcOrd="52" destOrd="0" presId="urn:microsoft.com/office/officeart/2005/8/layout/cycle2"/>
    <dgm:cxn modelId="{F464EAF8-A70E-4753-8040-789E61FE82EC}" type="presParOf" srcId="{6E1917D1-72B2-48ED-9EA9-09657A7320E1}" destId="{7119C552-AFDD-455C-9B2F-AA4F0B4B516D}" srcOrd="53" destOrd="0" presId="urn:microsoft.com/office/officeart/2005/8/layout/cycle2"/>
    <dgm:cxn modelId="{4B46D9F4-1741-418A-AD74-D3E36E9418DD}" type="presParOf" srcId="{7119C552-AFDD-455C-9B2F-AA4F0B4B516D}" destId="{4EACF148-EA21-4C79-AB58-546E94E9C3FF}" srcOrd="0" destOrd="0" presId="urn:microsoft.com/office/officeart/2005/8/layout/cycle2"/>
    <dgm:cxn modelId="{FB07579D-D8EC-41BD-8F4F-8AD0EF51A85B}" type="presParOf" srcId="{6E1917D1-72B2-48ED-9EA9-09657A7320E1}" destId="{18AB17AF-B11F-44F4-A3A3-5A9A4685F724}" srcOrd="54" destOrd="0" presId="urn:microsoft.com/office/officeart/2005/8/layout/cycle2"/>
    <dgm:cxn modelId="{34BA7978-B292-4C57-9E89-8490655B0AEF}" type="presParOf" srcId="{6E1917D1-72B2-48ED-9EA9-09657A7320E1}" destId="{BE7DA5C8-6CBE-4817-9B38-685A967E8EAF}" srcOrd="55" destOrd="0" presId="urn:microsoft.com/office/officeart/2005/8/layout/cycle2"/>
    <dgm:cxn modelId="{019E24EB-D270-4E15-8827-CE923D8B7455}" type="presParOf" srcId="{BE7DA5C8-6CBE-4817-9B38-685A967E8EAF}" destId="{B8B6D1F5-91E9-4633-8E7F-74E2C0F19EA6}" srcOrd="0" destOrd="0" presId="urn:microsoft.com/office/officeart/2005/8/layout/cycle2"/>
    <dgm:cxn modelId="{1E301808-4F95-4F36-87B1-F9F9DA80DD7B}" type="presParOf" srcId="{6E1917D1-72B2-48ED-9EA9-09657A7320E1}" destId="{2286B837-7566-4242-99A0-1EEDEBC841EA}" srcOrd="56" destOrd="0" presId="urn:microsoft.com/office/officeart/2005/8/layout/cycle2"/>
    <dgm:cxn modelId="{BF7DE634-D49D-4E1D-9507-022C622D002D}" type="presParOf" srcId="{6E1917D1-72B2-48ED-9EA9-09657A7320E1}" destId="{69C1A433-4A33-411A-807D-76B4888B211C}" srcOrd="57" destOrd="0" presId="urn:microsoft.com/office/officeart/2005/8/layout/cycle2"/>
    <dgm:cxn modelId="{FDBEC5B2-F13F-46CD-8D51-88881F387D1A}" type="presParOf" srcId="{69C1A433-4A33-411A-807D-76B4888B211C}" destId="{AE87D820-F4A0-4E76-ABF1-7866983A8347}" srcOrd="0" destOrd="0" presId="urn:microsoft.com/office/officeart/2005/8/layout/cycle2"/>
    <dgm:cxn modelId="{E04BFF94-E838-4F1D-870D-04E333300DDE}" type="presParOf" srcId="{6E1917D1-72B2-48ED-9EA9-09657A7320E1}" destId="{7E61FEBF-DEB2-4743-80AB-0A0E100D4826}" srcOrd="58" destOrd="0" presId="urn:microsoft.com/office/officeart/2005/8/layout/cycle2"/>
    <dgm:cxn modelId="{ABEF3B01-ED89-4EFD-AF64-06B882ED47FA}" type="presParOf" srcId="{6E1917D1-72B2-48ED-9EA9-09657A7320E1}" destId="{858246A4-CEA9-4812-BBC0-5406EBE178F9}" srcOrd="59" destOrd="0" presId="urn:microsoft.com/office/officeart/2005/8/layout/cycle2"/>
    <dgm:cxn modelId="{66A14AF3-77EE-4B69-A82A-1B5D792A1CDE}" type="presParOf" srcId="{858246A4-CEA9-4812-BBC0-5406EBE178F9}" destId="{69248D7D-AE8C-4BEF-96CC-FE52C9A0EF64}" srcOrd="0" destOrd="0" presId="urn:microsoft.com/office/officeart/2005/8/layout/cycle2"/>
    <dgm:cxn modelId="{52367FAB-638E-4711-AE2F-8978BF288F17}" type="presParOf" srcId="{6E1917D1-72B2-48ED-9EA9-09657A7320E1}" destId="{8B56953A-30EB-442A-A09F-FE7F419F7BAA}" srcOrd="60" destOrd="0" presId="urn:microsoft.com/office/officeart/2005/8/layout/cycle2"/>
    <dgm:cxn modelId="{92BDA334-71BD-4FD0-8D22-C3A74ED78AC6}" type="presParOf" srcId="{6E1917D1-72B2-48ED-9EA9-09657A7320E1}" destId="{44E87ED1-F95B-4463-A653-B0727F9C3CC7}" srcOrd="61" destOrd="0" presId="urn:microsoft.com/office/officeart/2005/8/layout/cycle2"/>
    <dgm:cxn modelId="{453E63FC-97F6-412E-8330-A749BF1A9C4B}" type="presParOf" srcId="{44E87ED1-F95B-4463-A653-B0727F9C3CC7}" destId="{F341DC39-0CAF-4937-B85C-C97A24D1B10F}" srcOrd="0" destOrd="0" presId="urn:microsoft.com/office/officeart/2005/8/layout/cycle2"/>
    <dgm:cxn modelId="{70D39848-7F6B-4623-86D7-07CA9EDD3D66}" type="presParOf" srcId="{6E1917D1-72B2-48ED-9EA9-09657A7320E1}" destId="{05A03B96-E4E9-457C-9E3D-DC24F09BCCCE}" srcOrd="62" destOrd="0" presId="urn:microsoft.com/office/officeart/2005/8/layout/cycle2"/>
    <dgm:cxn modelId="{BD249151-B132-490A-9AF5-7FEA0B390DB4}" type="presParOf" srcId="{6E1917D1-72B2-48ED-9EA9-09657A7320E1}" destId="{B16EBC17-FB4E-4FFB-BC45-B69CBBBC8AE9}" srcOrd="63" destOrd="0" presId="urn:microsoft.com/office/officeart/2005/8/layout/cycle2"/>
    <dgm:cxn modelId="{160D9DAC-7C8F-4FFA-B388-0E523F769AE8}" type="presParOf" srcId="{B16EBC17-FB4E-4FFB-BC45-B69CBBBC8AE9}" destId="{68D0A00E-844C-48E0-A24A-7B5CE7DC607A}" srcOrd="0" destOrd="0" presId="urn:microsoft.com/office/officeart/2005/8/layout/cycle2"/>
    <dgm:cxn modelId="{07A4DA76-8AAB-4792-8463-02B88E4A5A15}" type="presParOf" srcId="{6E1917D1-72B2-48ED-9EA9-09657A7320E1}" destId="{D699E8AF-C412-4C33-9724-3E8242A83139}" srcOrd="64" destOrd="0" presId="urn:microsoft.com/office/officeart/2005/8/layout/cycle2"/>
    <dgm:cxn modelId="{E39AF23A-934A-41E1-8B76-9E7A6C51318F}" type="presParOf" srcId="{6E1917D1-72B2-48ED-9EA9-09657A7320E1}" destId="{73D56F5C-0346-4A52-A32B-4B9214A0F3B3}" srcOrd="65" destOrd="0" presId="urn:microsoft.com/office/officeart/2005/8/layout/cycle2"/>
    <dgm:cxn modelId="{033FB590-F1EF-4090-BE69-3E5B355DCFC1}" type="presParOf" srcId="{73D56F5C-0346-4A52-A32B-4B9214A0F3B3}" destId="{02761123-997F-4EB3-90F5-F709FD13A205}" srcOrd="0" destOrd="0" presId="urn:microsoft.com/office/officeart/2005/8/layout/cycle2"/>
    <dgm:cxn modelId="{9AEE7E27-6D78-4C76-B77D-872D2F867CEB}" type="presParOf" srcId="{6E1917D1-72B2-48ED-9EA9-09657A7320E1}" destId="{6B0A7966-B5CD-425C-8FE1-0F7D9AC56788}" srcOrd="66" destOrd="0" presId="urn:microsoft.com/office/officeart/2005/8/layout/cycle2"/>
    <dgm:cxn modelId="{EF15CF30-5582-43CF-97B9-F6E5E5B4E97D}" type="presParOf" srcId="{6E1917D1-72B2-48ED-9EA9-09657A7320E1}" destId="{D838C1E2-E1EB-403A-9364-B5EDB47E2680}" srcOrd="67" destOrd="0" presId="urn:microsoft.com/office/officeart/2005/8/layout/cycle2"/>
    <dgm:cxn modelId="{7B9EB3F7-6356-476D-834F-CA93E7249007}" type="presParOf" srcId="{D838C1E2-E1EB-403A-9364-B5EDB47E2680}" destId="{D65A0DCD-3DB7-4A97-AB07-FD9F84DADA16}" srcOrd="0" destOrd="0" presId="urn:microsoft.com/office/officeart/2005/8/layout/cycle2"/>
    <dgm:cxn modelId="{481B54E6-6021-4EAC-A4DC-1E2E22A3BB2D}" type="presParOf" srcId="{6E1917D1-72B2-48ED-9EA9-09657A7320E1}" destId="{67671EB7-BBF1-4533-870F-AA9B7C87491C}" srcOrd="68" destOrd="0" presId="urn:microsoft.com/office/officeart/2005/8/layout/cycle2"/>
    <dgm:cxn modelId="{6F4F42A8-C7E5-48F1-A66A-832765A32B68}" type="presParOf" srcId="{6E1917D1-72B2-48ED-9EA9-09657A7320E1}" destId="{C7DB6F13-4AF7-4405-A3F0-289AC3813BA6}" srcOrd="69" destOrd="0" presId="urn:microsoft.com/office/officeart/2005/8/layout/cycle2"/>
    <dgm:cxn modelId="{BCEB3562-E415-42E1-90BF-425A091C558F}" type="presParOf" srcId="{C7DB6F13-4AF7-4405-A3F0-289AC3813BA6}" destId="{C8DEFC2C-0E35-4CBA-8B18-F80AF34A50C5}" srcOrd="0" destOrd="0" presId="urn:microsoft.com/office/officeart/2005/8/layout/cycle2"/>
    <dgm:cxn modelId="{482DC726-F1F7-46D4-AF7F-557DEF16ED0A}" type="presParOf" srcId="{6E1917D1-72B2-48ED-9EA9-09657A7320E1}" destId="{68740997-F23A-422E-8215-95620EC67F9A}" srcOrd="70" destOrd="0" presId="urn:microsoft.com/office/officeart/2005/8/layout/cycle2"/>
    <dgm:cxn modelId="{A0AB6124-37ED-4620-8A98-BC5F7DDE1C97}" type="presParOf" srcId="{6E1917D1-72B2-48ED-9EA9-09657A7320E1}" destId="{8BEA8E8D-70C4-4AE6-8A7A-6617036E0223}" srcOrd="71" destOrd="0" presId="urn:microsoft.com/office/officeart/2005/8/layout/cycle2"/>
    <dgm:cxn modelId="{AEC90178-95BF-4D04-A828-AA03F7AC5D28}" type="presParOf" srcId="{8BEA8E8D-70C4-4AE6-8A7A-6617036E0223}" destId="{5FE010E2-5F68-4FFB-B49D-D5DEB69E5E79}" srcOrd="0" destOrd="0" presId="urn:microsoft.com/office/officeart/2005/8/layout/cycle2"/>
    <dgm:cxn modelId="{FC9DD431-1FCF-40A6-B37A-20FB8F0FC9A3}" type="presParOf" srcId="{6E1917D1-72B2-48ED-9EA9-09657A7320E1}" destId="{7EF54540-543B-47D5-90A5-AEFD291E2B40}" srcOrd="72" destOrd="0" presId="urn:microsoft.com/office/officeart/2005/8/layout/cycle2"/>
    <dgm:cxn modelId="{4662345E-355D-4C38-9C2F-A1A416802FAC}" type="presParOf" srcId="{6E1917D1-72B2-48ED-9EA9-09657A7320E1}" destId="{1E97AE4B-DF6B-4520-9CB6-0E003372B660}" srcOrd="73" destOrd="0" presId="urn:microsoft.com/office/officeart/2005/8/layout/cycle2"/>
    <dgm:cxn modelId="{99626177-29E7-4575-AC00-1B37AE09D196}" type="presParOf" srcId="{1E97AE4B-DF6B-4520-9CB6-0E003372B660}" destId="{3C0166D7-9B5E-4357-BED3-01C724BB8259}" srcOrd="0" destOrd="0" presId="urn:microsoft.com/office/officeart/2005/8/layout/cycle2"/>
    <dgm:cxn modelId="{99A7F94E-C8CD-4783-B14B-8381131805BF}" type="presParOf" srcId="{6E1917D1-72B2-48ED-9EA9-09657A7320E1}" destId="{47A95FF4-3F36-46DC-A7F0-CA0BA313435B}" srcOrd="74" destOrd="0" presId="urn:microsoft.com/office/officeart/2005/8/layout/cycle2"/>
    <dgm:cxn modelId="{890CD002-EE8B-4425-BFD2-FD1E4A9F6603}" type="presParOf" srcId="{6E1917D1-72B2-48ED-9EA9-09657A7320E1}" destId="{D18489DA-1E9A-42A2-A8DB-CE4A192438AA}" srcOrd="75" destOrd="0" presId="urn:microsoft.com/office/officeart/2005/8/layout/cycle2"/>
    <dgm:cxn modelId="{9FD853BE-C15A-43E6-A781-E4EFE3FDFE4D}" type="presParOf" srcId="{D18489DA-1E9A-42A2-A8DB-CE4A192438AA}" destId="{CC1768DF-6C6E-487D-A0C9-09A005E3C798}" srcOrd="0" destOrd="0" presId="urn:microsoft.com/office/officeart/2005/8/layout/cycle2"/>
    <dgm:cxn modelId="{4A8C4536-ABA9-41BD-8EF0-E512CB5FD394}" type="presParOf" srcId="{6E1917D1-72B2-48ED-9EA9-09657A7320E1}" destId="{3E3352BF-75FC-4FFA-9FCE-42E87A5E4CED}" srcOrd="76" destOrd="0" presId="urn:microsoft.com/office/officeart/2005/8/layout/cycle2"/>
    <dgm:cxn modelId="{F74E1630-EA91-4DA8-B621-5891BA829A4F}" type="presParOf" srcId="{6E1917D1-72B2-48ED-9EA9-09657A7320E1}" destId="{4FBE89D4-CE7F-42B3-A894-278580F668EB}" srcOrd="77" destOrd="0" presId="urn:microsoft.com/office/officeart/2005/8/layout/cycle2"/>
    <dgm:cxn modelId="{B432B1DB-5C06-4793-93F1-34F3FD0191FC}" type="presParOf" srcId="{4FBE89D4-CE7F-42B3-A894-278580F668EB}" destId="{9B6319DF-7068-4718-B0C6-00A8269E03EC}" srcOrd="0" destOrd="0" presId="urn:microsoft.com/office/officeart/2005/8/layout/cycle2"/>
    <dgm:cxn modelId="{8BE4EDD5-33EA-4F4C-9075-100194D6CE71}" type="presParOf" srcId="{6E1917D1-72B2-48ED-9EA9-09657A7320E1}" destId="{C72AA5DA-2168-4549-BEAA-E55EB39B04E7}" srcOrd="78" destOrd="0" presId="urn:microsoft.com/office/officeart/2005/8/layout/cycle2"/>
    <dgm:cxn modelId="{AB4C630D-940F-4711-AFC4-BAA1928D5521}" type="presParOf" srcId="{6E1917D1-72B2-48ED-9EA9-09657A7320E1}" destId="{0973B106-62A5-47E0-9A60-89755A8B45A5}" srcOrd="79" destOrd="0" presId="urn:microsoft.com/office/officeart/2005/8/layout/cycle2"/>
    <dgm:cxn modelId="{798FFFCE-0F37-46DB-B74E-39657FF93408}" type="presParOf" srcId="{0973B106-62A5-47E0-9A60-89755A8B45A5}" destId="{D8068DC0-F49E-4DAB-AB63-529352642130}" srcOrd="0" destOrd="0" presId="urn:microsoft.com/office/officeart/2005/8/layout/cycle2"/>
    <dgm:cxn modelId="{B89447A4-3C98-48FD-A3C1-94DC8FC72D9C}" type="presParOf" srcId="{6E1917D1-72B2-48ED-9EA9-09657A7320E1}" destId="{B1E69483-BCAA-49E0-B5A1-F2EB79164BDE}" srcOrd="80" destOrd="0" presId="urn:microsoft.com/office/officeart/2005/8/layout/cycle2"/>
    <dgm:cxn modelId="{9AC41FEF-0B70-4998-8B60-B7E1BCF04DA4}" type="presParOf" srcId="{6E1917D1-72B2-48ED-9EA9-09657A7320E1}" destId="{3A8EDF4F-47D9-4B5E-9E7A-5ACEC1E68BC6}" srcOrd="81" destOrd="0" presId="urn:microsoft.com/office/officeart/2005/8/layout/cycle2"/>
    <dgm:cxn modelId="{D3B2A2D6-AD71-463A-8949-5E97D07B711F}" type="presParOf" srcId="{3A8EDF4F-47D9-4B5E-9E7A-5ACEC1E68BC6}" destId="{4E17E93D-0303-456A-9C92-3E9A9A3F1264}" srcOrd="0" destOrd="0" presId="urn:microsoft.com/office/officeart/2005/8/layout/cycle2"/>
    <dgm:cxn modelId="{84107604-4BF0-4E57-BA24-08444E3192D2}" type="presParOf" srcId="{6E1917D1-72B2-48ED-9EA9-09657A7320E1}" destId="{CAB54BA3-1E5A-4FBA-B76F-2694D04F9C57}" srcOrd="82" destOrd="0" presId="urn:microsoft.com/office/officeart/2005/8/layout/cycle2"/>
    <dgm:cxn modelId="{9522E1C9-8334-4740-A282-4930D4979B5D}" type="presParOf" srcId="{6E1917D1-72B2-48ED-9EA9-09657A7320E1}" destId="{4E6789CF-4497-40CA-AFEF-6E4E56B5BA2B}" srcOrd="83" destOrd="0" presId="urn:microsoft.com/office/officeart/2005/8/layout/cycle2"/>
    <dgm:cxn modelId="{03DE134C-2094-4C85-873A-A58EE714AE69}" type="presParOf" srcId="{4E6789CF-4497-40CA-AFEF-6E4E56B5BA2B}" destId="{31FA7A17-E9D7-4EF2-B143-FD528CDB4D4B}" srcOrd="0" destOrd="0" presId="urn:microsoft.com/office/officeart/2005/8/layout/cycle2"/>
    <dgm:cxn modelId="{AB832BF1-0CCD-4113-A543-677AC7A9AAD5}" type="presParOf" srcId="{6E1917D1-72B2-48ED-9EA9-09657A7320E1}" destId="{1F094C47-2F9F-4532-BBA0-553F33C66688}" srcOrd="84" destOrd="0" presId="urn:microsoft.com/office/officeart/2005/8/layout/cycle2"/>
    <dgm:cxn modelId="{3A7D99F6-47F7-44C6-9021-39F5CC3EAE24}" type="presParOf" srcId="{6E1917D1-72B2-48ED-9EA9-09657A7320E1}" destId="{E8B00039-7B7F-4C5E-B09E-EB7F7B477686}" srcOrd="85" destOrd="0" presId="urn:microsoft.com/office/officeart/2005/8/layout/cycle2"/>
    <dgm:cxn modelId="{B435594E-27D2-48EA-AF2F-6AA4D9C107AA}" type="presParOf" srcId="{E8B00039-7B7F-4C5E-B09E-EB7F7B477686}" destId="{CA842D2D-89A5-40F0-AD7A-2E34A72716F1}" srcOrd="0" destOrd="0" presId="urn:microsoft.com/office/officeart/2005/8/layout/cycle2"/>
    <dgm:cxn modelId="{CB7F4F1F-A955-4501-BCF0-1556F996D92F}" type="presParOf" srcId="{6E1917D1-72B2-48ED-9EA9-09657A7320E1}" destId="{A9DDF300-226C-456F-97F1-A6FF47895B4A}" srcOrd="86" destOrd="0" presId="urn:microsoft.com/office/officeart/2005/8/layout/cycle2"/>
    <dgm:cxn modelId="{1A048EAB-3E0F-4FA6-8BFD-64C0F63CAC5C}" type="presParOf" srcId="{6E1917D1-72B2-48ED-9EA9-09657A7320E1}" destId="{0DACC926-5227-48A6-9BDB-2FA13224DE9A}" srcOrd="87" destOrd="0" presId="urn:microsoft.com/office/officeart/2005/8/layout/cycle2"/>
    <dgm:cxn modelId="{C7E77446-2DB9-4A17-81F5-DD9C3151BE44}" type="presParOf" srcId="{0DACC926-5227-48A6-9BDB-2FA13224DE9A}" destId="{6957A93F-15EB-4B0D-A732-DF51C2B5BE1A}" srcOrd="0" destOrd="0" presId="urn:microsoft.com/office/officeart/2005/8/layout/cycle2"/>
    <dgm:cxn modelId="{12940A61-84F5-407E-9F55-44EA9DF80AC1}" type="presParOf" srcId="{6E1917D1-72B2-48ED-9EA9-09657A7320E1}" destId="{0893E310-43F7-4517-92A9-1FA6F7A66326}" srcOrd="88" destOrd="0" presId="urn:microsoft.com/office/officeart/2005/8/layout/cycle2"/>
    <dgm:cxn modelId="{7497A4A3-0C58-41F3-98B8-6F1B73097B8C}" type="presParOf" srcId="{6E1917D1-72B2-48ED-9EA9-09657A7320E1}" destId="{63B8AF24-C6E9-4DAE-BF90-9846DE6C1499}" srcOrd="89" destOrd="0" presId="urn:microsoft.com/office/officeart/2005/8/layout/cycle2"/>
    <dgm:cxn modelId="{3D3A9925-5939-4AA9-B57C-5FEAE907F1DC}" type="presParOf" srcId="{63B8AF24-C6E9-4DAE-BF90-9846DE6C1499}" destId="{EA08B29F-A90A-48D9-AF58-168B59084AA8}" srcOrd="0" destOrd="0" presId="urn:microsoft.com/office/officeart/2005/8/layout/cycle2"/>
    <dgm:cxn modelId="{C16F072A-CEAB-4FDD-A716-519EBB2A8591}" type="presParOf" srcId="{6E1917D1-72B2-48ED-9EA9-09657A7320E1}" destId="{0646FB35-056B-4022-823C-1F8E416C5095}" srcOrd="90" destOrd="0" presId="urn:microsoft.com/office/officeart/2005/8/layout/cycle2"/>
    <dgm:cxn modelId="{8C5F375C-C270-4B97-8B02-1E05ED71A57D}" type="presParOf" srcId="{6E1917D1-72B2-48ED-9EA9-09657A7320E1}" destId="{C530264D-210B-462D-8034-E5F9A77A3582}" srcOrd="91" destOrd="0" presId="urn:microsoft.com/office/officeart/2005/8/layout/cycle2"/>
    <dgm:cxn modelId="{E8DE7F13-7A5D-4348-8EC7-8C29CA233244}" type="presParOf" srcId="{C530264D-210B-462D-8034-E5F9A77A3582}" destId="{A7E991FE-9B67-44C7-9665-0A935BF3AA6A}" srcOrd="0" destOrd="0" presId="urn:microsoft.com/office/officeart/2005/8/layout/cycle2"/>
    <dgm:cxn modelId="{8C2A6C07-FC15-4320-987C-EF90EF2BAC3F}" type="presParOf" srcId="{6E1917D1-72B2-48ED-9EA9-09657A7320E1}" destId="{6CDFDDEF-AAE0-47ED-B409-4029DFDA6602}" srcOrd="92" destOrd="0" presId="urn:microsoft.com/office/officeart/2005/8/layout/cycle2"/>
    <dgm:cxn modelId="{0160E37A-3CDB-45ED-B68E-95522C8CB22B}" type="presParOf" srcId="{6E1917D1-72B2-48ED-9EA9-09657A7320E1}" destId="{998B984F-B9BD-4313-87E8-E5870B873498}" srcOrd="93" destOrd="0" presId="urn:microsoft.com/office/officeart/2005/8/layout/cycle2"/>
    <dgm:cxn modelId="{136727D9-0027-49AB-BC77-281CB19C937F}" type="presParOf" srcId="{998B984F-B9BD-4313-87E8-E5870B873498}" destId="{10C822D6-0687-403B-832D-0D5F6370F1A2}" srcOrd="0" destOrd="0" presId="urn:microsoft.com/office/officeart/2005/8/layout/cycle2"/>
    <dgm:cxn modelId="{1703D8E3-2430-4464-AE4B-04165BC4DA77}" type="presParOf" srcId="{6E1917D1-72B2-48ED-9EA9-09657A7320E1}" destId="{C1D60559-062D-4FD8-8494-9BCF9F85A754}" srcOrd="94" destOrd="0" presId="urn:microsoft.com/office/officeart/2005/8/layout/cycle2"/>
    <dgm:cxn modelId="{B9B404E9-614F-48F7-9997-9DBD7EC85E0D}" type="presParOf" srcId="{6E1917D1-72B2-48ED-9EA9-09657A7320E1}" destId="{D7A9BB42-4812-4ADE-B2D4-A13FCFF00B2B}" srcOrd="95" destOrd="0" presId="urn:microsoft.com/office/officeart/2005/8/layout/cycle2"/>
    <dgm:cxn modelId="{6FA8C744-D299-4733-9F9A-E35B8C188423}" type="presParOf" srcId="{D7A9BB42-4812-4ADE-B2D4-A13FCFF00B2B}" destId="{A0999CB3-EEBB-42C0-822D-E70F9573CD0F}" srcOrd="0" destOrd="0" presId="urn:microsoft.com/office/officeart/2005/8/layout/cycle2"/>
    <dgm:cxn modelId="{026C65CC-E01F-4F47-9EFF-C4BC06BEC33C}" type="presParOf" srcId="{6E1917D1-72B2-48ED-9EA9-09657A7320E1}" destId="{DFEBC862-F9AE-497D-B14C-4FB9DB477684}" srcOrd="96" destOrd="0" presId="urn:microsoft.com/office/officeart/2005/8/layout/cycle2"/>
    <dgm:cxn modelId="{DB1D0AAC-49E8-417C-9C30-ECD2D99A6463}" type="presParOf" srcId="{6E1917D1-72B2-48ED-9EA9-09657A7320E1}" destId="{9F86B9AC-F7EC-4536-856F-412A32534E50}" srcOrd="97" destOrd="0" presId="urn:microsoft.com/office/officeart/2005/8/layout/cycle2"/>
    <dgm:cxn modelId="{8C66FE3C-5522-48FE-A6D0-6AB3B9094832}" type="presParOf" srcId="{9F86B9AC-F7EC-4536-856F-412A32534E50}" destId="{EDCD8B49-9DEE-4E22-8566-85C864549CF8}" srcOrd="0" destOrd="0" presId="urn:microsoft.com/office/officeart/2005/8/layout/cycle2"/>
    <dgm:cxn modelId="{F71A14A7-830B-4B6D-BD5B-BF6D02F2D0A1}" type="presParOf" srcId="{6E1917D1-72B2-48ED-9EA9-09657A7320E1}" destId="{E8EB3DC5-8C6C-4729-AE63-BDD182FE012B}" srcOrd="98" destOrd="0" presId="urn:microsoft.com/office/officeart/2005/8/layout/cycle2"/>
    <dgm:cxn modelId="{B1CA8D2F-02CE-489B-BF25-F4AA8035E294}" type="presParOf" srcId="{6E1917D1-72B2-48ED-9EA9-09657A7320E1}" destId="{807C8D1D-02CE-4946-8172-2E45194F2EE5}" srcOrd="99" destOrd="0" presId="urn:microsoft.com/office/officeart/2005/8/layout/cycle2"/>
    <dgm:cxn modelId="{379B1979-2100-4B3D-9DF6-7A2B11582A14}" type="presParOf" srcId="{807C8D1D-02CE-4946-8172-2E45194F2EE5}" destId="{2BA2B50E-D389-4122-8C2C-68AAF36F1DB6}" srcOrd="0" destOrd="0" presId="urn:microsoft.com/office/officeart/2005/8/layout/cycle2"/>
    <dgm:cxn modelId="{17B27924-BABE-481A-9A9C-88CD6657072B}" type="presParOf" srcId="{6E1917D1-72B2-48ED-9EA9-09657A7320E1}" destId="{19144736-3038-409C-A978-05C076FD01FB}" srcOrd="100" destOrd="0" presId="urn:microsoft.com/office/officeart/2005/8/layout/cycle2"/>
    <dgm:cxn modelId="{CD850AB0-D89B-495D-B520-183856605A8D}" type="presParOf" srcId="{6E1917D1-72B2-48ED-9EA9-09657A7320E1}" destId="{0676E855-9B16-4A21-A45A-BCA5A7311D18}" srcOrd="101" destOrd="0" presId="urn:microsoft.com/office/officeart/2005/8/layout/cycle2"/>
    <dgm:cxn modelId="{2CB1EB97-71A1-47FD-B412-237693824DB3}" type="presParOf" srcId="{0676E855-9B16-4A21-A45A-BCA5A7311D18}" destId="{02DB4B76-46D6-44D2-B8EB-074146C4C84E}" srcOrd="0" destOrd="0" presId="urn:microsoft.com/office/officeart/2005/8/layout/cycle2"/>
    <dgm:cxn modelId="{B8239B9C-D986-4AE1-A843-4ABEB3E241C4}" type="presParOf" srcId="{6E1917D1-72B2-48ED-9EA9-09657A7320E1}" destId="{128A3DBA-F556-4EC9-8167-9E082F94394F}" srcOrd="102" destOrd="0" presId="urn:microsoft.com/office/officeart/2005/8/layout/cycle2"/>
    <dgm:cxn modelId="{189460DB-3B3A-49AA-94FD-704FDDB4ECCF}" type="presParOf" srcId="{6E1917D1-72B2-48ED-9EA9-09657A7320E1}" destId="{64A23401-A20D-4E39-A8A3-CE5911B0F5D7}" srcOrd="103" destOrd="0" presId="urn:microsoft.com/office/officeart/2005/8/layout/cycle2"/>
    <dgm:cxn modelId="{64A04435-3F1E-48E5-8ABD-F55A3C0F9BC4}" type="presParOf" srcId="{64A23401-A20D-4E39-A8A3-CE5911B0F5D7}" destId="{22571328-268C-4BB6-92BB-1C56CF5DCA80}" srcOrd="0" destOrd="0" presId="urn:microsoft.com/office/officeart/2005/8/layout/cycle2"/>
    <dgm:cxn modelId="{99C8CF27-C75F-4F83-9916-FA29615DE9F9}" type="presParOf" srcId="{6E1917D1-72B2-48ED-9EA9-09657A7320E1}" destId="{793F5D99-7668-40E2-BDF3-7D862FCA706D}" srcOrd="104" destOrd="0" presId="urn:microsoft.com/office/officeart/2005/8/layout/cycle2"/>
    <dgm:cxn modelId="{4F2A11F3-6A71-4C6D-A40E-661FEDC6BA04}" type="presParOf" srcId="{6E1917D1-72B2-48ED-9EA9-09657A7320E1}" destId="{A0CD540F-7C57-48F3-A2F9-FB8F38D590F6}" srcOrd="105" destOrd="0" presId="urn:microsoft.com/office/officeart/2005/8/layout/cycle2"/>
    <dgm:cxn modelId="{ED7CE838-7228-4358-B266-1CBE43DB14AE}" type="presParOf" srcId="{A0CD540F-7C57-48F3-A2F9-FB8F38D590F6}" destId="{BE9325C2-CF75-4F2B-A72C-9FDDA6F716A6}" srcOrd="0" destOrd="0" presId="urn:microsoft.com/office/officeart/2005/8/layout/cycle2"/>
    <dgm:cxn modelId="{A076D3B1-1487-4CD6-AB2F-DB35B8976B5A}" type="presParOf" srcId="{6E1917D1-72B2-48ED-9EA9-09657A7320E1}" destId="{0AD9D467-6CD9-439F-900C-6AE265BC062A}" srcOrd="106" destOrd="0" presId="urn:microsoft.com/office/officeart/2005/8/layout/cycle2"/>
    <dgm:cxn modelId="{41BAC7EC-6FA2-4849-BFEA-185786558415}" type="presParOf" srcId="{6E1917D1-72B2-48ED-9EA9-09657A7320E1}" destId="{3897916C-DB8B-4A29-BC60-ADFB7A755928}" srcOrd="107" destOrd="0" presId="urn:microsoft.com/office/officeart/2005/8/layout/cycle2"/>
    <dgm:cxn modelId="{7E4F9368-5B54-4FC5-85F7-E19CB9702D0F}" type="presParOf" srcId="{3897916C-DB8B-4A29-BC60-ADFB7A755928}" destId="{4F018EEC-A3E9-419B-84BC-089A944AA381}" srcOrd="0" destOrd="0" presId="urn:microsoft.com/office/officeart/2005/8/layout/cycle2"/>
    <dgm:cxn modelId="{77284C47-EB58-409F-9CCD-E9192AE60EA7}" type="presParOf" srcId="{6E1917D1-72B2-48ED-9EA9-09657A7320E1}" destId="{119912BC-9D5C-4F9F-A18A-ACDD1DB550CC}" srcOrd="108" destOrd="0" presId="urn:microsoft.com/office/officeart/2005/8/layout/cycle2"/>
    <dgm:cxn modelId="{A84E18A1-D373-45A2-8EE3-05A108CF12DF}" type="presParOf" srcId="{6E1917D1-72B2-48ED-9EA9-09657A7320E1}" destId="{68B82B71-7F1E-4CF8-8C49-4D16824A4403}" srcOrd="109" destOrd="0" presId="urn:microsoft.com/office/officeart/2005/8/layout/cycle2"/>
    <dgm:cxn modelId="{5F30D193-B944-4AC9-A04E-C22004EC8512}" type="presParOf" srcId="{68B82B71-7F1E-4CF8-8C49-4D16824A4403}" destId="{99C6831E-F1ED-4F52-BD2B-D763030A6103}" srcOrd="0" destOrd="0" presId="urn:microsoft.com/office/officeart/2005/8/layout/cycle2"/>
    <dgm:cxn modelId="{824F8510-0368-4922-8DCA-ED37B0D5AD0C}" type="presParOf" srcId="{6E1917D1-72B2-48ED-9EA9-09657A7320E1}" destId="{16872D96-2163-4962-971E-37406B5197C3}" srcOrd="110" destOrd="0" presId="urn:microsoft.com/office/officeart/2005/8/layout/cycle2"/>
    <dgm:cxn modelId="{95427384-06A8-4513-B80A-A74C1A053380}" type="presParOf" srcId="{6E1917D1-72B2-48ED-9EA9-09657A7320E1}" destId="{B21E8EFC-E3BB-4E2F-AED8-2198F8ABCB4E}" srcOrd="111" destOrd="0" presId="urn:microsoft.com/office/officeart/2005/8/layout/cycle2"/>
    <dgm:cxn modelId="{E4EE3A0B-1B7F-4823-8B96-90A2CD15A35A}" type="presParOf" srcId="{B21E8EFC-E3BB-4E2F-AED8-2198F8ABCB4E}" destId="{1D8C078C-CC7D-4388-811D-71AF2963749B}" srcOrd="0" destOrd="0" presId="urn:microsoft.com/office/officeart/2005/8/layout/cycle2"/>
    <dgm:cxn modelId="{4254B1F4-807A-40B3-854E-FB19A1BBD621}" type="presParOf" srcId="{6E1917D1-72B2-48ED-9EA9-09657A7320E1}" destId="{CC2E5CBF-F81E-4177-B6DB-BBC82044BCC0}" srcOrd="112" destOrd="0" presId="urn:microsoft.com/office/officeart/2005/8/layout/cycle2"/>
    <dgm:cxn modelId="{4B782320-B7D4-4385-B2BA-F19326BD1BCA}" type="presParOf" srcId="{6E1917D1-72B2-48ED-9EA9-09657A7320E1}" destId="{D76CEFD4-71DB-45C2-9046-95D260946125}" srcOrd="113" destOrd="0" presId="urn:microsoft.com/office/officeart/2005/8/layout/cycle2"/>
    <dgm:cxn modelId="{9DB99927-C2FF-4CE3-B486-DF3E5455905A}" type="presParOf" srcId="{D76CEFD4-71DB-45C2-9046-95D260946125}" destId="{1BFCACFE-39C1-4042-8000-8E09BACF3DC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D6226C-0E9C-4446-B10B-089B0CBA69E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631EA09-384F-4E49-9DA5-6E5AAC731CC0}">
      <dgm:prSet phldrT="[Text]" custT="1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en-GB" sz="1200" b="0" dirty="0" smtClean="0"/>
            <a:t>0</a:t>
          </a:r>
          <a:endParaRPr lang="en-GB" sz="1200" b="0" dirty="0"/>
        </a:p>
      </dgm:t>
    </dgm:pt>
    <dgm:pt modelId="{9BACE314-44BD-4A06-A78B-275C3AE8BE3F}" type="parTrans" cxnId="{308917E0-B028-488C-8926-D34609D5F075}">
      <dgm:prSet/>
      <dgm:spPr/>
      <dgm:t>
        <a:bodyPr/>
        <a:lstStyle/>
        <a:p>
          <a:endParaRPr lang="en-GB"/>
        </a:p>
      </dgm:t>
    </dgm:pt>
    <dgm:pt modelId="{5413246D-0B36-41AD-BC82-0E85F3D2B0A7}" type="sibTrans" cxnId="{308917E0-B028-488C-8926-D34609D5F075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67E6506D-7576-4326-BA48-F89A6CEC6394}">
      <dgm:prSet phldrT="[Text]" custT="1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en-GB" sz="1200" b="0" dirty="0" smtClean="0"/>
            <a:t>43</a:t>
          </a:r>
          <a:endParaRPr lang="en-GB" sz="1200" b="0" dirty="0"/>
        </a:p>
      </dgm:t>
    </dgm:pt>
    <dgm:pt modelId="{828E9CA4-1132-415B-97BF-B735E4000D5D}" type="parTrans" cxnId="{C5F0CC6B-8C6F-4D68-8461-FB7D6A9C88EB}">
      <dgm:prSet/>
      <dgm:spPr/>
      <dgm:t>
        <a:bodyPr/>
        <a:lstStyle/>
        <a:p>
          <a:endParaRPr lang="en-GB"/>
        </a:p>
      </dgm:t>
    </dgm:pt>
    <dgm:pt modelId="{B6950D35-116C-4E8C-9146-A79812C5FB9B}" type="sibTrans" cxnId="{C5F0CC6B-8C6F-4D68-8461-FB7D6A9C88EB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FDF527F6-8FA1-4187-B76D-EA1DE082BD41}">
      <dgm:prSet phldrT="[Text]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GB" sz="1200" b="0" dirty="0" smtClean="0"/>
            <a:t>44</a:t>
          </a:r>
          <a:endParaRPr lang="en-GB" sz="1200" b="0" dirty="0"/>
        </a:p>
      </dgm:t>
    </dgm:pt>
    <dgm:pt modelId="{7A1244F2-B6F5-4A7D-A103-EB6A7FD1EF57}" type="parTrans" cxnId="{8C55DDB2-B970-4162-BD5A-FB1C31A709D4}">
      <dgm:prSet/>
      <dgm:spPr/>
      <dgm:t>
        <a:bodyPr/>
        <a:lstStyle/>
        <a:p>
          <a:endParaRPr lang="en-GB"/>
        </a:p>
      </dgm:t>
    </dgm:pt>
    <dgm:pt modelId="{7491EBBB-7D6B-422D-B543-48AB5BAD7C7A}" type="sibTrans" cxnId="{8C55DDB2-B970-4162-BD5A-FB1C31A709D4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BD44F889-351E-4FA3-AF7D-AC8F0C1FFE61}">
      <dgm:prSet phldrT="[Text]" custT="1"/>
      <dgm:spPr>
        <a:ln>
          <a:noFill/>
        </a:ln>
      </dgm:spPr>
      <dgm:t>
        <a:bodyPr/>
        <a:lstStyle/>
        <a:p>
          <a:r>
            <a:rPr lang="en-GB" sz="1200" b="0" dirty="0" smtClean="0"/>
            <a:t>45</a:t>
          </a:r>
          <a:endParaRPr lang="en-GB" sz="1200" b="0" dirty="0"/>
        </a:p>
      </dgm:t>
    </dgm:pt>
    <dgm:pt modelId="{37110B0A-4ED6-4F9B-82AF-9B3D19D0EC13}" type="parTrans" cxnId="{094957B6-6992-43D9-A7EE-9E467AEF3351}">
      <dgm:prSet/>
      <dgm:spPr/>
      <dgm:t>
        <a:bodyPr/>
        <a:lstStyle/>
        <a:p>
          <a:endParaRPr lang="en-GB"/>
        </a:p>
      </dgm:t>
    </dgm:pt>
    <dgm:pt modelId="{7FB8FE9C-564F-4A3F-9077-7DF848CEE8E7}" type="sibTrans" cxnId="{094957B6-6992-43D9-A7EE-9E467AEF3351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50C658E9-5FD9-46CC-9B75-6AE8FDCC4ADB}">
      <dgm:prSet phldrT="[Text]" custT="1"/>
      <dgm:spPr>
        <a:ln>
          <a:noFill/>
        </a:ln>
      </dgm:spPr>
      <dgm:t>
        <a:bodyPr/>
        <a:lstStyle/>
        <a:p>
          <a:r>
            <a:rPr lang="en-GB" sz="1200" b="0" dirty="0" smtClean="0"/>
            <a:t>46</a:t>
          </a:r>
          <a:endParaRPr lang="en-GB" sz="1200" b="0" dirty="0"/>
        </a:p>
      </dgm:t>
    </dgm:pt>
    <dgm:pt modelId="{A393504D-C5B1-46B0-B447-DED0211DCCC4}" type="parTrans" cxnId="{761B4BBE-E83E-4883-8A86-0E779AC6F289}">
      <dgm:prSet/>
      <dgm:spPr/>
      <dgm:t>
        <a:bodyPr/>
        <a:lstStyle/>
        <a:p>
          <a:endParaRPr lang="en-GB"/>
        </a:p>
      </dgm:t>
    </dgm:pt>
    <dgm:pt modelId="{DD7B2979-DFB3-458A-AECA-4D3605893BDC}" type="sibTrans" cxnId="{761B4BBE-E83E-4883-8A86-0E779AC6F289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EF19D07D-9F1E-402D-B9F7-AA3341BD1292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GB" sz="1200" b="0" dirty="0" smtClean="0"/>
            <a:t>1</a:t>
          </a:r>
          <a:endParaRPr lang="en-GB" sz="1200" b="0" dirty="0"/>
        </a:p>
      </dgm:t>
    </dgm:pt>
    <dgm:pt modelId="{F8C99189-6E05-460D-9245-54CE9A09807C}" type="parTrans" cxnId="{C469C299-6FA4-4EA3-9E22-8572B47482F9}">
      <dgm:prSet/>
      <dgm:spPr/>
      <dgm:t>
        <a:bodyPr/>
        <a:lstStyle/>
        <a:p>
          <a:endParaRPr lang="en-GB"/>
        </a:p>
      </dgm:t>
    </dgm:pt>
    <dgm:pt modelId="{8A0573C2-7769-496E-9F54-D97907F58480}" type="sibTrans" cxnId="{C469C299-6FA4-4EA3-9E22-8572B47482F9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893FF463-419D-42E4-B14E-279B03312D69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GB" sz="1200" b="0" dirty="0" smtClean="0"/>
            <a:t>2</a:t>
          </a:r>
          <a:endParaRPr lang="en-GB" sz="1200" b="0" dirty="0"/>
        </a:p>
      </dgm:t>
    </dgm:pt>
    <dgm:pt modelId="{7BF7D755-C3E7-4768-9D11-A2A59E2B7EB7}" type="parTrans" cxnId="{46EF2783-3ACE-489B-ADF3-311D22A77F44}">
      <dgm:prSet/>
      <dgm:spPr/>
      <dgm:t>
        <a:bodyPr/>
        <a:lstStyle/>
        <a:p>
          <a:endParaRPr lang="en-GB"/>
        </a:p>
      </dgm:t>
    </dgm:pt>
    <dgm:pt modelId="{6CB48E0C-8D11-4032-B81E-CA9669FFC550}" type="sibTrans" cxnId="{46EF2783-3ACE-489B-ADF3-311D22A77F44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2B90A115-EC2D-4BE6-9BC3-6C05886C17CE}">
      <dgm:prSet custT="1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en-GB" sz="1200" b="0" dirty="0" smtClean="0"/>
            <a:t>3</a:t>
          </a:r>
          <a:endParaRPr lang="en-GB" sz="1200" b="0" dirty="0"/>
        </a:p>
      </dgm:t>
    </dgm:pt>
    <dgm:pt modelId="{D5466947-F4B6-463C-BA8F-E5E163556073}" type="parTrans" cxnId="{EF80243C-2508-4E04-A5D4-76F41410971B}">
      <dgm:prSet/>
      <dgm:spPr/>
      <dgm:t>
        <a:bodyPr/>
        <a:lstStyle/>
        <a:p>
          <a:endParaRPr lang="en-GB"/>
        </a:p>
      </dgm:t>
    </dgm:pt>
    <dgm:pt modelId="{104027FB-96B2-444E-AA40-09A9F0236DE8}" type="sibTrans" cxnId="{EF80243C-2508-4E04-A5D4-76F41410971B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8035E8C2-5067-4601-B91F-69465C1D6520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GB" sz="1200" b="0" dirty="0" smtClean="0"/>
            <a:t>4</a:t>
          </a:r>
          <a:endParaRPr lang="en-GB" sz="1200" b="0" dirty="0"/>
        </a:p>
      </dgm:t>
    </dgm:pt>
    <dgm:pt modelId="{38AAE3DC-A4CB-4B68-96AC-521A4571E043}" type="parTrans" cxnId="{8C18CD08-C914-452F-BBFE-0C1AE907CA23}">
      <dgm:prSet/>
      <dgm:spPr/>
      <dgm:t>
        <a:bodyPr/>
        <a:lstStyle/>
        <a:p>
          <a:endParaRPr lang="en-GB"/>
        </a:p>
      </dgm:t>
    </dgm:pt>
    <dgm:pt modelId="{A2A3FFF9-2D01-40C1-8B69-A6F6FD3B05B1}" type="sibTrans" cxnId="{8C18CD08-C914-452F-BBFE-0C1AE907CA23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0C68BB15-0E08-48E6-9E29-FC2F0EE4CF1D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5</a:t>
          </a:r>
          <a:endParaRPr lang="en-GB" sz="1200" b="0" dirty="0"/>
        </a:p>
      </dgm:t>
    </dgm:pt>
    <dgm:pt modelId="{31CE0030-5972-46C3-BA20-8B9031257571}" type="parTrans" cxnId="{3FF9A4AF-5E30-451D-ABED-4F60AE516BEE}">
      <dgm:prSet/>
      <dgm:spPr/>
      <dgm:t>
        <a:bodyPr/>
        <a:lstStyle/>
        <a:p>
          <a:endParaRPr lang="en-GB"/>
        </a:p>
      </dgm:t>
    </dgm:pt>
    <dgm:pt modelId="{F34F0D1C-CBCD-4482-B0C9-6BE63495829B}" type="sibTrans" cxnId="{3FF9A4AF-5E30-451D-ABED-4F60AE516BEE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E7BA85B5-703F-4D9E-8EC6-34A0F32697B9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6</a:t>
          </a:r>
          <a:endParaRPr lang="en-GB" sz="1200" b="0" dirty="0"/>
        </a:p>
      </dgm:t>
    </dgm:pt>
    <dgm:pt modelId="{F709C801-B97D-409A-B246-ED32550AE4D5}" type="parTrans" cxnId="{FAFC22CB-E3C3-4077-B00C-432432982E0D}">
      <dgm:prSet/>
      <dgm:spPr/>
      <dgm:t>
        <a:bodyPr/>
        <a:lstStyle/>
        <a:p>
          <a:endParaRPr lang="en-GB"/>
        </a:p>
      </dgm:t>
    </dgm:pt>
    <dgm:pt modelId="{6CC9C172-70AB-4D91-8747-157BFD4D4761}" type="sibTrans" cxnId="{FAFC22CB-E3C3-4077-B00C-432432982E0D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E7E98015-6310-40C0-A20A-5F8E0F5F38B8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7</a:t>
          </a:r>
          <a:endParaRPr lang="en-GB" sz="1200" b="0" dirty="0"/>
        </a:p>
      </dgm:t>
    </dgm:pt>
    <dgm:pt modelId="{E81A7C4D-0370-4D8C-B5BC-398CE14CEA18}" type="parTrans" cxnId="{BB5A1A45-8F45-4D15-8D24-15676542B57A}">
      <dgm:prSet/>
      <dgm:spPr/>
      <dgm:t>
        <a:bodyPr/>
        <a:lstStyle/>
        <a:p>
          <a:endParaRPr lang="en-GB"/>
        </a:p>
      </dgm:t>
    </dgm:pt>
    <dgm:pt modelId="{D528184D-A2C1-4026-A35A-2381ED727155}" type="sibTrans" cxnId="{BB5A1A45-8F45-4D15-8D24-15676542B57A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6B45EFDB-2D30-401D-AA70-58AED01E4C73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8</a:t>
          </a:r>
          <a:endParaRPr lang="en-GB" sz="1200" b="0" dirty="0"/>
        </a:p>
      </dgm:t>
    </dgm:pt>
    <dgm:pt modelId="{75BA204A-42E4-470B-9D4B-1BD394C6378E}" type="parTrans" cxnId="{DEA85923-CA18-4801-903A-060C193ED47C}">
      <dgm:prSet/>
      <dgm:spPr/>
      <dgm:t>
        <a:bodyPr/>
        <a:lstStyle/>
        <a:p>
          <a:endParaRPr lang="en-GB"/>
        </a:p>
      </dgm:t>
    </dgm:pt>
    <dgm:pt modelId="{DA5BBC23-6243-4D84-99F8-3A4EC2B88594}" type="sibTrans" cxnId="{DEA85923-CA18-4801-903A-060C193ED47C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292A4BC9-2298-4EC8-A2AC-D316E819494C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9</a:t>
          </a:r>
          <a:endParaRPr lang="en-GB" sz="1200" b="0" dirty="0"/>
        </a:p>
      </dgm:t>
    </dgm:pt>
    <dgm:pt modelId="{7A5AE14C-B821-4E04-BFCD-E1CF62219DFA}" type="parTrans" cxnId="{E1CB7945-7056-43CF-8006-7AC8E5A99154}">
      <dgm:prSet/>
      <dgm:spPr/>
      <dgm:t>
        <a:bodyPr/>
        <a:lstStyle/>
        <a:p>
          <a:endParaRPr lang="en-GB"/>
        </a:p>
      </dgm:t>
    </dgm:pt>
    <dgm:pt modelId="{88C80CC6-AE53-4FAD-99B2-00866BCC11E1}" type="sibTrans" cxnId="{E1CB7945-7056-43CF-8006-7AC8E5A99154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5661470F-265E-48A1-ADC6-2AA6B13BCA99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10</a:t>
          </a:r>
          <a:endParaRPr lang="en-GB" sz="1200" b="0" dirty="0"/>
        </a:p>
      </dgm:t>
    </dgm:pt>
    <dgm:pt modelId="{38895FF8-7F28-499D-A61F-AB458676D623}" type="parTrans" cxnId="{723CB50A-A411-4FF7-BFCA-BBEBACF14E82}">
      <dgm:prSet/>
      <dgm:spPr/>
      <dgm:t>
        <a:bodyPr/>
        <a:lstStyle/>
        <a:p>
          <a:endParaRPr lang="en-GB"/>
        </a:p>
      </dgm:t>
    </dgm:pt>
    <dgm:pt modelId="{64EBE2A3-4E1D-49F9-9EF6-98CCF62AD541}" type="sibTrans" cxnId="{723CB50A-A411-4FF7-BFCA-BBEBACF14E82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B332B0F8-51B3-4270-A0B5-44C97134D9DC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11</a:t>
          </a:r>
          <a:endParaRPr lang="en-GB" sz="1200" b="0" dirty="0"/>
        </a:p>
      </dgm:t>
    </dgm:pt>
    <dgm:pt modelId="{D1428DFC-99E0-4E6A-BE68-84D386E99036}" type="parTrans" cxnId="{9078C6DF-5145-4C1A-8179-0ECDD3AE8DB2}">
      <dgm:prSet/>
      <dgm:spPr/>
      <dgm:t>
        <a:bodyPr/>
        <a:lstStyle/>
        <a:p>
          <a:endParaRPr lang="en-GB"/>
        </a:p>
      </dgm:t>
    </dgm:pt>
    <dgm:pt modelId="{346603EF-0744-4312-BF15-17E4355C3C1A}" type="sibTrans" cxnId="{9078C6DF-5145-4C1A-8179-0ECDD3AE8DB2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4B6B7580-3E54-4922-A746-04AA2A7A42F7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12</a:t>
          </a:r>
          <a:endParaRPr lang="en-GB" sz="1200" b="0" dirty="0"/>
        </a:p>
      </dgm:t>
    </dgm:pt>
    <dgm:pt modelId="{8AFA89B7-099E-496D-BB97-A66B066EC4FA}" type="parTrans" cxnId="{DFFCA0BE-AC66-4F25-ABEA-C03335B0E684}">
      <dgm:prSet/>
      <dgm:spPr/>
      <dgm:t>
        <a:bodyPr/>
        <a:lstStyle/>
        <a:p>
          <a:endParaRPr lang="en-GB"/>
        </a:p>
      </dgm:t>
    </dgm:pt>
    <dgm:pt modelId="{700A5096-8261-4487-8CE5-7191EDBA037C}" type="sibTrans" cxnId="{DFFCA0BE-AC66-4F25-ABEA-C03335B0E684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8C0191D0-1BAD-470A-8C48-D6A778DB316C}">
      <dgm:prSet custT="1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en-GB" sz="1200" b="0" dirty="0" smtClean="0"/>
            <a:t>13</a:t>
          </a:r>
          <a:endParaRPr lang="en-GB" sz="1200" b="0" dirty="0"/>
        </a:p>
      </dgm:t>
    </dgm:pt>
    <dgm:pt modelId="{C9F913F6-F521-41C5-BF28-8A7F8F0B1B52}" type="parTrans" cxnId="{332D4112-6627-423A-9334-41A9B0E2D934}">
      <dgm:prSet/>
      <dgm:spPr/>
      <dgm:t>
        <a:bodyPr/>
        <a:lstStyle/>
        <a:p>
          <a:endParaRPr lang="en-GB"/>
        </a:p>
      </dgm:t>
    </dgm:pt>
    <dgm:pt modelId="{97319C64-2EF7-4BFD-9773-A0BCAB9268F2}" type="sibTrans" cxnId="{332D4112-6627-423A-9334-41A9B0E2D934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77E21993-D98D-4D8E-92F9-5236BF59CF39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GB" sz="1200" b="0" dirty="0" smtClean="0"/>
            <a:t>14</a:t>
          </a:r>
          <a:endParaRPr lang="en-GB" sz="1200" b="0" dirty="0"/>
        </a:p>
      </dgm:t>
    </dgm:pt>
    <dgm:pt modelId="{83C2625A-A416-498A-B13A-AA0ED0D3A85A}" type="parTrans" cxnId="{3A0B2E9F-7A1F-4A97-99D3-CE617C46AF70}">
      <dgm:prSet/>
      <dgm:spPr/>
      <dgm:t>
        <a:bodyPr/>
        <a:lstStyle/>
        <a:p>
          <a:endParaRPr lang="en-GB"/>
        </a:p>
      </dgm:t>
    </dgm:pt>
    <dgm:pt modelId="{E4CBBC3D-7E1F-4B54-993A-1F6495A8566A}" type="sibTrans" cxnId="{3A0B2E9F-7A1F-4A97-99D3-CE617C46AF70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B770F4E8-BC74-40BE-AD44-3751B56976F1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15</a:t>
          </a:r>
          <a:endParaRPr lang="en-GB" sz="1200" b="0" dirty="0"/>
        </a:p>
      </dgm:t>
    </dgm:pt>
    <dgm:pt modelId="{E0459A52-3AE2-4431-AB6A-E7BBF08BCBFD}" type="parTrans" cxnId="{5B753499-7F5E-4C3B-BF0D-8E47E4B9ECE0}">
      <dgm:prSet/>
      <dgm:spPr/>
      <dgm:t>
        <a:bodyPr/>
        <a:lstStyle/>
        <a:p>
          <a:endParaRPr lang="en-GB"/>
        </a:p>
      </dgm:t>
    </dgm:pt>
    <dgm:pt modelId="{76CDEB35-0D96-4989-B6AC-1B57281AA114}" type="sibTrans" cxnId="{5B753499-7F5E-4C3B-BF0D-8E47E4B9ECE0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529DC77F-5EBD-4646-9F97-39BBBAFAD807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16</a:t>
          </a:r>
          <a:endParaRPr lang="en-GB" sz="1200" b="0" dirty="0"/>
        </a:p>
      </dgm:t>
    </dgm:pt>
    <dgm:pt modelId="{3BFBAADA-ACFD-4B4A-B539-7638CD92A93E}" type="parTrans" cxnId="{F859DBDB-D323-4FBE-8E7F-9F444A2A1887}">
      <dgm:prSet/>
      <dgm:spPr/>
      <dgm:t>
        <a:bodyPr/>
        <a:lstStyle/>
        <a:p>
          <a:endParaRPr lang="en-GB"/>
        </a:p>
      </dgm:t>
    </dgm:pt>
    <dgm:pt modelId="{EE50B6EE-B0C8-47F8-8649-EDC2E770ADB7}" type="sibTrans" cxnId="{F859DBDB-D323-4FBE-8E7F-9F444A2A1887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2E17CDD9-E465-4AE4-9BB0-6EA4FFA20B2D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17</a:t>
          </a:r>
          <a:endParaRPr lang="en-GB" sz="1200" b="0" dirty="0"/>
        </a:p>
      </dgm:t>
    </dgm:pt>
    <dgm:pt modelId="{9B53E3A8-9224-449A-B9BE-2D1327721278}" type="parTrans" cxnId="{059E1197-155E-4244-9282-C42855783A50}">
      <dgm:prSet/>
      <dgm:spPr/>
      <dgm:t>
        <a:bodyPr/>
        <a:lstStyle/>
        <a:p>
          <a:endParaRPr lang="en-GB"/>
        </a:p>
      </dgm:t>
    </dgm:pt>
    <dgm:pt modelId="{5B6C0962-0E10-47D1-AF22-E1A9B8B7914F}" type="sibTrans" cxnId="{059E1197-155E-4244-9282-C42855783A50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D87AD57B-DCFF-4E81-8B92-9DB2FEFF4E88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18</a:t>
          </a:r>
          <a:endParaRPr lang="en-GB" sz="1200" b="0" dirty="0"/>
        </a:p>
      </dgm:t>
    </dgm:pt>
    <dgm:pt modelId="{5B2915FB-9DD9-47E8-9A23-E5FF0695B94A}" type="parTrans" cxnId="{65DD0CC7-D8B6-44FF-83A6-303593AAF1D2}">
      <dgm:prSet/>
      <dgm:spPr/>
      <dgm:t>
        <a:bodyPr/>
        <a:lstStyle/>
        <a:p>
          <a:endParaRPr lang="en-GB"/>
        </a:p>
      </dgm:t>
    </dgm:pt>
    <dgm:pt modelId="{76F7D46E-5D6F-4CA2-A987-1700481908EA}" type="sibTrans" cxnId="{65DD0CC7-D8B6-44FF-83A6-303593AAF1D2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DF7CF7C7-099E-4D08-85E8-94130AEE9F55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19</a:t>
          </a:r>
          <a:endParaRPr lang="en-GB" sz="1200" b="0" dirty="0"/>
        </a:p>
      </dgm:t>
    </dgm:pt>
    <dgm:pt modelId="{695A32BA-BC93-49FC-92EA-FC8B7E3F758D}" type="parTrans" cxnId="{3C4BB11E-63C0-437D-9756-E5B729B32F17}">
      <dgm:prSet/>
      <dgm:spPr/>
      <dgm:t>
        <a:bodyPr/>
        <a:lstStyle/>
        <a:p>
          <a:endParaRPr lang="en-GB"/>
        </a:p>
      </dgm:t>
    </dgm:pt>
    <dgm:pt modelId="{0B70942A-C84E-4D84-A356-608C3CCBF4A5}" type="sibTrans" cxnId="{3C4BB11E-63C0-437D-9756-E5B729B32F17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592DFC2A-0D08-4CF0-86DF-3F0AE6C3AAF0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20</a:t>
          </a:r>
          <a:endParaRPr lang="en-GB" sz="1200" b="0" dirty="0"/>
        </a:p>
      </dgm:t>
    </dgm:pt>
    <dgm:pt modelId="{C432A58C-E49C-45F7-9813-FACE7572CA7A}" type="parTrans" cxnId="{DA3762DB-CD62-4307-9859-726BAD263D2D}">
      <dgm:prSet/>
      <dgm:spPr/>
      <dgm:t>
        <a:bodyPr/>
        <a:lstStyle/>
        <a:p>
          <a:endParaRPr lang="en-GB"/>
        </a:p>
      </dgm:t>
    </dgm:pt>
    <dgm:pt modelId="{791D3595-B1B6-4199-A257-6531EE550107}" type="sibTrans" cxnId="{DA3762DB-CD62-4307-9859-726BAD263D2D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610B33A0-FDBA-43E0-A81E-C5795BA0CE57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21</a:t>
          </a:r>
          <a:endParaRPr lang="en-GB" sz="1200" b="0" dirty="0"/>
        </a:p>
      </dgm:t>
    </dgm:pt>
    <dgm:pt modelId="{E69E1851-FEC1-4B08-B9D5-918E23CC38FD}" type="parTrans" cxnId="{CC8B0D73-09EC-469E-B747-0D3A9DA0E9F7}">
      <dgm:prSet/>
      <dgm:spPr/>
      <dgm:t>
        <a:bodyPr/>
        <a:lstStyle/>
        <a:p>
          <a:endParaRPr lang="en-GB"/>
        </a:p>
      </dgm:t>
    </dgm:pt>
    <dgm:pt modelId="{402F7149-5E38-4E39-958B-2B52520F427C}" type="sibTrans" cxnId="{CC8B0D73-09EC-469E-B747-0D3A9DA0E9F7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3CD821D1-34B2-4D45-AD56-20058DD4CACC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22</a:t>
          </a:r>
          <a:endParaRPr lang="en-GB" sz="1200" b="0" dirty="0"/>
        </a:p>
      </dgm:t>
    </dgm:pt>
    <dgm:pt modelId="{A62D77EC-57ED-4695-AA0F-B5DE10386D33}" type="parTrans" cxnId="{040B3CB9-8DA4-41DB-923F-FDD4C9890891}">
      <dgm:prSet/>
      <dgm:spPr/>
      <dgm:t>
        <a:bodyPr/>
        <a:lstStyle/>
        <a:p>
          <a:endParaRPr lang="en-GB"/>
        </a:p>
      </dgm:t>
    </dgm:pt>
    <dgm:pt modelId="{A70D084C-1E40-4C46-BF70-A7197DCF840C}" type="sibTrans" cxnId="{040B3CB9-8DA4-41DB-923F-FDD4C9890891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59F0C8AA-3E84-4A05-8C24-A27E954CD924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23</a:t>
          </a:r>
          <a:endParaRPr lang="en-GB" sz="1200" b="0" dirty="0"/>
        </a:p>
      </dgm:t>
    </dgm:pt>
    <dgm:pt modelId="{3289236B-E279-48BC-87CA-A823EF00F286}" type="parTrans" cxnId="{7C326255-12F4-45C1-BF57-B360369F43FC}">
      <dgm:prSet/>
      <dgm:spPr/>
      <dgm:t>
        <a:bodyPr/>
        <a:lstStyle/>
        <a:p>
          <a:endParaRPr lang="en-GB"/>
        </a:p>
      </dgm:t>
    </dgm:pt>
    <dgm:pt modelId="{5C367F75-B445-4632-8B30-F4F1D57C039E}" type="sibTrans" cxnId="{7C326255-12F4-45C1-BF57-B360369F43FC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3D23EDF5-4205-4FF2-AB1E-B076940C37EA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24</a:t>
          </a:r>
          <a:endParaRPr lang="en-GB" sz="1200" b="0" dirty="0"/>
        </a:p>
      </dgm:t>
    </dgm:pt>
    <dgm:pt modelId="{B9D44C6D-967F-4B92-8844-283A9B56364E}" type="parTrans" cxnId="{DDD95399-CDAF-4967-AFB5-A2F022F79D18}">
      <dgm:prSet/>
      <dgm:spPr/>
      <dgm:t>
        <a:bodyPr/>
        <a:lstStyle/>
        <a:p>
          <a:endParaRPr lang="en-GB"/>
        </a:p>
      </dgm:t>
    </dgm:pt>
    <dgm:pt modelId="{D307B47E-7680-4FC0-B297-4B1702B44E4F}" type="sibTrans" cxnId="{DDD95399-CDAF-4967-AFB5-A2F022F79D18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49CE420A-6680-478A-8832-1847CD8FBE6C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25</a:t>
          </a:r>
          <a:endParaRPr lang="en-GB" sz="1200" b="0" dirty="0"/>
        </a:p>
      </dgm:t>
    </dgm:pt>
    <dgm:pt modelId="{78A56004-B1D8-42A9-81D2-0AC8794E189B}" type="parTrans" cxnId="{EE157F5F-3A0C-4065-BCEB-1E9AE8085DB5}">
      <dgm:prSet/>
      <dgm:spPr/>
      <dgm:t>
        <a:bodyPr/>
        <a:lstStyle/>
        <a:p>
          <a:endParaRPr lang="en-GB"/>
        </a:p>
      </dgm:t>
    </dgm:pt>
    <dgm:pt modelId="{D9BF8DC6-ACE2-49D5-A4AF-2CD9F5B32722}" type="sibTrans" cxnId="{EE157F5F-3A0C-4065-BCEB-1E9AE8085DB5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3B06BEE1-6895-44C8-A760-53F2DBCEE02F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26</a:t>
          </a:r>
          <a:endParaRPr lang="en-GB" sz="1200" b="0" dirty="0"/>
        </a:p>
      </dgm:t>
    </dgm:pt>
    <dgm:pt modelId="{EF8BAE84-D67B-4BF7-9FD8-3E82F2886B18}" type="parTrans" cxnId="{0C134189-A3A1-44A1-A918-1DA39C132628}">
      <dgm:prSet/>
      <dgm:spPr/>
      <dgm:t>
        <a:bodyPr/>
        <a:lstStyle/>
        <a:p>
          <a:endParaRPr lang="en-GB"/>
        </a:p>
      </dgm:t>
    </dgm:pt>
    <dgm:pt modelId="{919E5B1F-B32A-415B-98DD-18F231C706AC}" type="sibTrans" cxnId="{0C134189-A3A1-44A1-A918-1DA39C132628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1B624820-4009-42E5-BFEF-533A9D573815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27</a:t>
          </a:r>
          <a:endParaRPr lang="en-GB" sz="1200" b="0" dirty="0"/>
        </a:p>
      </dgm:t>
    </dgm:pt>
    <dgm:pt modelId="{D12EDA8F-5504-4B40-B2FA-793207ECC0BE}" type="parTrans" cxnId="{7DED8D11-1A31-4363-80D7-75D2918CEDF3}">
      <dgm:prSet/>
      <dgm:spPr/>
      <dgm:t>
        <a:bodyPr/>
        <a:lstStyle/>
        <a:p>
          <a:endParaRPr lang="en-GB"/>
        </a:p>
      </dgm:t>
    </dgm:pt>
    <dgm:pt modelId="{16278C2C-6AE2-4EF7-8D21-9D19CB308BBF}" type="sibTrans" cxnId="{7DED8D11-1A31-4363-80D7-75D2918CEDF3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F8C00AA3-A12D-4638-93AD-28DFF9B27302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28</a:t>
          </a:r>
          <a:endParaRPr lang="en-GB" sz="1200" b="0" dirty="0"/>
        </a:p>
      </dgm:t>
    </dgm:pt>
    <dgm:pt modelId="{0F4B76EE-C69F-4EF3-A1E7-73E6517B61B7}" type="parTrans" cxnId="{4C61E763-864C-4817-9F5B-90D46B116CF5}">
      <dgm:prSet/>
      <dgm:spPr/>
      <dgm:t>
        <a:bodyPr/>
        <a:lstStyle/>
        <a:p>
          <a:endParaRPr lang="en-GB"/>
        </a:p>
      </dgm:t>
    </dgm:pt>
    <dgm:pt modelId="{A62657BF-4F8A-4FAD-A897-FFEA28F3DF16}" type="sibTrans" cxnId="{4C61E763-864C-4817-9F5B-90D46B116CF5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074FC7F5-07B9-4560-8DA6-7BDCB2904131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29</a:t>
          </a:r>
          <a:endParaRPr lang="en-GB" sz="1200" b="0" dirty="0"/>
        </a:p>
      </dgm:t>
    </dgm:pt>
    <dgm:pt modelId="{23F8CE32-EB87-4BA4-9397-0B0EE8CC1F3B}" type="parTrans" cxnId="{F350B0A4-5C8A-45DF-9289-573070C09C6D}">
      <dgm:prSet/>
      <dgm:spPr/>
      <dgm:t>
        <a:bodyPr/>
        <a:lstStyle/>
        <a:p>
          <a:endParaRPr lang="en-GB"/>
        </a:p>
      </dgm:t>
    </dgm:pt>
    <dgm:pt modelId="{AA309CB6-F410-47BF-9100-A79178969621}" type="sibTrans" cxnId="{F350B0A4-5C8A-45DF-9289-573070C09C6D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C603D07F-4F94-40B3-96CF-38147F05E05C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30</a:t>
          </a:r>
          <a:endParaRPr lang="en-GB" sz="1200" b="0" dirty="0"/>
        </a:p>
      </dgm:t>
    </dgm:pt>
    <dgm:pt modelId="{50BB70FD-C565-4EC1-B408-89995CD4FE69}" type="parTrans" cxnId="{CABF7748-7083-4CD3-8659-9ABC29FA429A}">
      <dgm:prSet/>
      <dgm:spPr/>
      <dgm:t>
        <a:bodyPr/>
        <a:lstStyle/>
        <a:p>
          <a:endParaRPr lang="en-GB"/>
        </a:p>
      </dgm:t>
    </dgm:pt>
    <dgm:pt modelId="{4765E60F-3332-40CE-8BEA-905E428A340A}" type="sibTrans" cxnId="{CABF7748-7083-4CD3-8659-9ABC29FA429A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650E1934-3317-4758-8EB2-C3ADDC7625CC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31</a:t>
          </a:r>
          <a:endParaRPr lang="en-GB" sz="1200" b="0" dirty="0"/>
        </a:p>
      </dgm:t>
    </dgm:pt>
    <dgm:pt modelId="{24AE61EB-8CA2-4EF5-AFF9-3360B7390AF2}" type="parTrans" cxnId="{771C839E-2580-4BF2-B33C-FA9B08F24FDE}">
      <dgm:prSet/>
      <dgm:spPr/>
      <dgm:t>
        <a:bodyPr/>
        <a:lstStyle/>
        <a:p>
          <a:endParaRPr lang="en-GB"/>
        </a:p>
      </dgm:t>
    </dgm:pt>
    <dgm:pt modelId="{8A3AE008-F0DB-4098-9012-617D12C3337E}" type="sibTrans" cxnId="{771C839E-2580-4BF2-B33C-FA9B08F24FDE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BAE1B012-56AB-4BF4-BD63-9683D78FEDE8}">
      <dgm:prSet custT="1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en-GB" sz="1200" b="0" dirty="0" smtClean="0"/>
            <a:t>32</a:t>
          </a:r>
          <a:endParaRPr lang="en-GB" sz="1200" b="0" dirty="0"/>
        </a:p>
      </dgm:t>
    </dgm:pt>
    <dgm:pt modelId="{46833959-3694-4FBD-B2B3-C1D7CEA55D72}" type="parTrans" cxnId="{44DA27BA-27DB-49B8-BC69-D954680DE0F4}">
      <dgm:prSet/>
      <dgm:spPr/>
      <dgm:t>
        <a:bodyPr/>
        <a:lstStyle/>
        <a:p>
          <a:endParaRPr lang="en-GB"/>
        </a:p>
      </dgm:t>
    </dgm:pt>
    <dgm:pt modelId="{680F69A0-F988-4210-88FA-F4759217B6BC}" type="sibTrans" cxnId="{44DA27BA-27DB-49B8-BC69-D954680DE0F4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722EF634-7F9A-4921-A171-A67064918FDC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GB" sz="1200" b="0" dirty="0" smtClean="0"/>
            <a:t>33</a:t>
          </a:r>
          <a:endParaRPr lang="en-GB" sz="1200" b="0" dirty="0"/>
        </a:p>
      </dgm:t>
    </dgm:pt>
    <dgm:pt modelId="{CC6A0C49-3DE8-437E-82CD-5E1834222258}" type="parTrans" cxnId="{7A89D4C3-B191-47EA-87BC-6DD4EA3DC9B5}">
      <dgm:prSet/>
      <dgm:spPr/>
      <dgm:t>
        <a:bodyPr/>
        <a:lstStyle/>
        <a:p>
          <a:endParaRPr lang="en-GB"/>
        </a:p>
      </dgm:t>
    </dgm:pt>
    <dgm:pt modelId="{E56CB49F-F880-4F79-97F4-B0305BBBB199}" type="sibTrans" cxnId="{7A89D4C3-B191-47EA-87BC-6DD4EA3DC9B5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41F5B56B-B17D-4FA2-9D5E-D00C4AB23CB6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34</a:t>
          </a:r>
          <a:endParaRPr lang="en-GB" sz="1200" b="0" dirty="0"/>
        </a:p>
      </dgm:t>
    </dgm:pt>
    <dgm:pt modelId="{25C8459C-F4AF-4B96-A101-53F5F1499DD5}" type="parTrans" cxnId="{D571136E-DB72-4656-9B25-C0038274F2C5}">
      <dgm:prSet/>
      <dgm:spPr/>
      <dgm:t>
        <a:bodyPr/>
        <a:lstStyle/>
        <a:p>
          <a:endParaRPr lang="en-GB"/>
        </a:p>
      </dgm:t>
    </dgm:pt>
    <dgm:pt modelId="{16B8D394-CE5C-4657-9B7A-BC46A273574F}" type="sibTrans" cxnId="{D571136E-DB72-4656-9B25-C0038274F2C5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7D11B310-D2F5-4567-8AE6-5B87B49354B6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35</a:t>
          </a:r>
          <a:endParaRPr lang="en-GB" sz="1200" b="0" dirty="0"/>
        </a:p>
      </dgm:t>
    </dgm:pt>
    <dgm:pt modelId="{369C8240-45FB-4763-9877-BC4E85A4BE52}" type="parTrans" cxnId="{88E50BA2-E7FD-4F63-80C8-9000E5C5C653}">
      <dgm:prSet/>
      <dgm:spPr/>
      <dgm:t>
        <a:bodyPr/>
        <a:lstStyle/>
        <a:p>
          <a:endParaRPr lang="en-GB"/>
        </a:p>
      </dgm:t>
    </dgm:pt>
    <dgm:pt modelId="{7389DE4E-F135-49FC-A601-2B8ED2885B5C}" type="sibTrans" cxnId="{88E50BA2-E7FD-4F63-80C8-9000E5C5C653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299925D1-087B-43E1-95AA-0E972828CFF8}">
      <dgm:prSet custT="1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en-GB" sz="1200" b="0" dirty="0" smtClean="0"/>
            <a:t>36</a:t>
          </a:r>
          <a:endParaRPr lang="en-GB" sz="1200" b="0" dirty="0"/>
        </a:p>
      </dgm:t>
    </dgm:pt>
    <dgm:pt modelId="{4907FBC1-6D23-427C-8ABD-A7883D6F5AD0}" type="parTrans" cxnId="{5273D5EE-3BA1-4F1D-9737-B17B82CA4F70}">
      <dgm:prSet/>
      <dgm:spPr/>
      <dgm:t>
        <a:bodyPr/>
        <a:lstStyle/>
        <a:p>
          <a:endParaRPr lang="en-GB"/>
        </a:p>
      </dgm:t>
    </dgm:pt>
    <dgm:pt modelId="{8349F247-AE09-417E-9840-8F48742C28DB}" type="sibTrans" cxnId="{5273D5EE-3BA1-4F1D-9737-B17B82CA4F70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4544582B-7E50-4336-852F-2612B50ED1DC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GB" sz="1200" b="0" dirty="0" smtClean="0"/>
            <a:t>37</a:t>
          </a:r>
          <a:endParaRPr lang="en-GB" sz="1200" b="0" dirty="0"/>
        </a:p>
      </dgm:t>
    </dgm:pt>
    <dgm:pt modelId="{C5110BFB-1C31-42BA-968B-FF6DCF48512D}" type="parTrans" cxnId="{B114A956-B1C7-407D-BA3D-8B0D01FFE8EB}">
      <dgm:prSet/>
      <dgm:spPr/>
      <dgm:t>
        <a:bodyPr/>
        <a:lstStyle/>
        <a:p>
          <a:endParaRPr lang="en-GB"/>
        </a:p>
      </dgm:t>
    </dgm:pt>
    <dgm:pt modelId="{0334FAAE-72EA-4510-9E14-35F31F266E36}" type="sibTrans" cxnId="{B114A956-B1C7-407D-BA3D-8B0D01FFE8EB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4A17AA6D-BE27-410D-B55E-3B4EF73C7C30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38</a:t>
          </a:r>
          <a:endParaRPr lang="en-GB" sz="1200" b="0" dirty="0"/>
        </a:p>
      </dgm:t>
    </dgm:pt>
    <dgm:pt modelId="{6AD7AB12-B7F8-4D6D-AD4B-4784325A6B55}" type="parTrans" cxnId="{61F6AE3F-2AE6-4F8D-A175-DFC1E9802A1B}">
      <dgm:prSet/>
      <dgm:spPr/>
      <dgm:t>
        <a:bodyPr/>
        <a:lstStyle/>
        <a:p>
          <a:endParaRPr lang="en-GB"/>
        </a:p>
      </dgm:t>
    </dgm:pt>
    <dgm:pt modelId="{59D5D238-B195-494D-A861-42531CA99F84}" type="sibTrans" cxnId="{61F6AE3F-2AE6-4F8D-A175-DFC1E9802A1B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EF8EE735-4D61-4DB2-915B-E3137E2B5B03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39</a:t>
          </a:r>
          <a:endParaRPr lang="en-GB" sz="1200" b="0" dirty="0"/>
        </a:p>
      </dgm:t>
    </dgm:pt>
    <dgm:pt modelId="{CF501385-78BC-4EAC-AA22-B2E674692F71}" type="parTrans" cxnId="{083700FC-77E3-431D-85CA-364D2917DCAE}">
      <dgm:prSet/>
      <dgm:spPr/>
      <dgm:t>
        <a:bodyPr/>
        <a:lstStyle/>
        <a:p>
          <a:endParaRPr lang="en-GB"/>
        </a:p>
      </dgm:t>
    </dgm:pt>
    <dgm:pt modelId="{CE954B60-78A5-4725-9196-7B7916E76B8E}" type="sibTrans" cxnId="{083700FC-77E3-431D-85CA-364D2917DCAE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01AB7A8C-AC91-4405-AC05-78B5AD180357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40</a:t>
          </a:r>
          <a:endParaRPr lang="en-GB" sz="1200" b="0" dirty="0"/>
        </a:p>
      </dgm:t>
    </dgm:pt>
    <dgm:pt modelId="{B3C7EDC5-7E69-4288-A8A1-71FBA9715FC5}" type="parTrans" cxnId="{7907E5ED-7655-44D7-817E-C09B792CEDFB}">
      <dgm:prSet/>
      <dgm:spPr/>
      <dgm:t>
        <a:bodyPr/>
        <a:lstStyle/>
        <a:p>
          <a:endParaRPr lang="en-GB"/>
        </a:p>
      </dgm:t>
    </dgm:pt>
    <dgm:pt modelId="{ED7EB8A1-4849-40DA-9315-5EC0CBB0EEB9}" type="sibTrans" cxnId="{7907E5ED-7655-44D7-817E-C09B792CEDFB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E769CD18-1C73-4CC0-AA9B-83F546631D6B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41</a:t>
          </a:r>
          <a:endParaRPr lang="en-GB" sz="1200" b="0" dirty="0"/>
        </a:p>
      </dgm:t>
    </dgm:pt>
    <dgm:pt modelId="{710D9BF8-C161-466D-AD95-76F2D1C145FC}" type="parTrans" cxnId="{76A3DD96-FBBB-465F-A524-3728A850B674}">
      <dgm:prSet/>
      <dgm:spPr/>
      <dgm:t>
        <a:bodyPr/>
        <a:lstStyle/>
        <a:p>
          <a:endParaRPr lang="en-GB"/>
        </a:p>
      </dgm:t>
    </dgm:pt>
    <dgm:pt modelId="{33FEB768-3C21-466B-A974-A41B66C758E0}" type="sibTrans" cxnId="{76A3DD96-FBBB-465F-A524-3728A850B674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38CCE728-CE74-4E38-ABFA-1EB2FEF1ABC5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42</a:t>
          </a:r>
          <a:endParaRPr lang="en-GB" sz="1200" b="0" dirty="0"/>
        </a:p>
      </dgm:t>
    </dgm:pt>
    <dgm:pt modelId="{EF193DD6-AAD6-4CFD-8A5A-CFF19C085AEA}" type="parTrans" cxnId="{53A3B6FD-5D8E-48ED-B21B-44AA307DDD6E}">
      <dgm:prSet/>
      <dgm:spPr/>
      <dgm:t>
        <a:bodyPr/>
        <a:lstStyle/>
        <a:p>
          <a:endParaRPr lang="en-GB"/>
        </a:p>
      </dgm:t>
    </dgm:pt>
    <dgm:pt modelId="{9CB49EAF-DCBF-4086-8A4C-13451D7962F8}" type="sibTrans" cxnId="{53A3B6FD-5D8E-48ED-B21B-44AA307DDD6E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2FB23B76-7D2D-4A28-9CF1-18A0142D4B37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47</a:t>
          </a:r>
          <a:endParaRPr lang="en-GB" sz="1200" b="0" dirty="0"/>
        </a:p>
      </dgm:t>
    </dgm:pt>
    <dgm:pt modelId="{0D6ED588-7BAF-407C-9A96-7BF88634F2C2}" type="parTrans" cxnId="{DBAEEE9C-DA7A-473E-9E83-D5EAEA4F3B59}">
      <dgm:prSet/>
      <dgm:spPr/>
      <dgm:t>
        <a:bodyPr/>
        <a:lstStyle/>
        <a:p>
          <a:endParaRPr lang="en-GB"/>
        </a:p>
      </dgm:t>
    </dgm:pt>
    <dgm:pt modelId="{2E718EDC-B4A6-40D0-B8B0-C849FAB31490}" type="sibTrans" cxnId="{DBAEEE9C-DA7A-473E-9E83-D5EAEA4F3B59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862881CD-A538-4C8A-BC21-EC9D1CA5A9AC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48</a:t>
          </a:r>
          <a:endParaRPr lang="en-GB" sz="1200" b="0" dirty="0"/>
        </a:p>
      </dgm:t>
    </dgm:pt>
    <dgm:pt modelId="{F12452BC-17C7-4D3B-8168-64DD9A9CD5D8}" type="parTrans" cxnId="{68C82AEC-5D68-4799-8968-7FD9B8412429}">
      <dgm:prSet/>
      <dgm:spPr/>
      <dgm:t>
        <a:bodyPr/>
        <a:lstStyle/>
        <a:p>
          <a:endParaRPr lang="en-GB"/>
        </a:p>
      </dgm:t>
    </dgm:pt>
    <dgm:pt modelId="{5C7BA44B-ED4F-4A12-AEF9-A09CF417198D}" type="sibTrans" cxnId="{68C82AEC-5D68-4799-8968-7FD9B8412429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73DC9377-31E6-4430-AA32-0125BC83D7B6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49</a:t>
          </a:r>
          <a:endParaRPr lang="en-GB" sz="1200" b="0" dirty="0"/>
        </a:p>
      </dgm:t>
    </dgm:pt>
    <dgm:pt modelId="{A9138C8D-1F36-4529-8864-C3536D9A9C9E}" type="parTrans" cxnId="{5AD85066-B3C2-4940-948B-61A645C091D3}">
      <dgm:prSet/>
      <dgm:spPr/>
      <dgm:t>
        <a:bodyPr/>
        <a:lstStyle/>
        <a:p>
          <a:endParaRPr lang="en-GB"/>
        </a:p>
      </dgm:t>
    </dgm:pt>
    <dgm:pt modelId="{733C3870-9D9D-400D-92C0-56EF257D13F5}" type="sibTrans" cxnId="{5AD85066-B3C2-4940-948B-61A645C091D3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190D1A5E-E378-4996-92B9-24EE2210473A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50</a:t>
          </a:r>
          <a:endParaRPr lang="en-GB" sz="1200" b="0" dirty="0"/>
        </a:p>
      </dgm:t>
    </dgm:pt>
    <dgm:pt modelId="{5400F374-3C5D-4F7F-8E0F-1DE2B2ED2AB1}" type="parTrans" cxnId="{3D6A12EF-D64A-475C-AD2E-9E97F35B7148}">
      <dgm:prSet/>
      <dgm:spPr/>
      <dgm:t>
        <a:bodyPr/>
        <a:lstStyle/>
        <a:p>
          <a:endParaRPr lang="en-GB"/>
        </a:p>
      </dgm:t>
    </dgm:pt>
    <dgm:pt modelId="{0F3739D2-9482-49CC-9FEA-C8AA39B2734B}" type="sibTrans" cxnId="{3D6A12EF-D64A-475C-AD2E-9E97F35B7148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CAA900CB-B6AF-4493-BB4D-72906DC188E5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51</a:t>
          </a:r>
          <a:endParaRPr lang="en-GB" sz="1200" b="0" dirty="0"/>
        </a:p>
      </dgm:t>
    </dgm:pt>
    <dgm:pt modelId="{D226F0C0-7FAD-48D4-8EF5-16591E5F6418}" type="parTrans" cxnId="{C5854E06-C96B-4D0A-B988-9E2B51128C3B}">
      <dgm:prSet/>
      <dgm:spPr/>
      <dgm:t>
        <a:bodyPr/>
        <a:lstStyle/>
        <a:p>
          <a:endParaRPr lang="en-GB"/>
        </a:p>
      </dgm:t>
    </dgm:pt>
    <dgm:pt modelId="{C2C3F4FB-C039-43E6-9FDA-09F6524659F9}" type="sibTrans" cxnId="{C5854E06-C96B-4D0A-B988-9E2B51128C3B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460D5B03-0D4D-4405-90CB-A6B07EF3D60B}">
      <dgm:prSet custT="1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en-GB" sz="1200" b="0" dirty="0" smtClean="0"/>
            <a:t>52</a:t>
          </a:r>
          <a:endParaRPr lang="en-GB" sz="1200" b="0" dirty="0"/>
        </a:p>
      </dgm:t>
    </dgm:pt>
    <dgm:pt modelId="{1A8CE23F-3C1B-4F8C-8506-E3CFB5BF7E70}" type="parTrans" cxnId="{9796CC5E-8428-400F-B50A-C8B036F287F4}">
      <dgm:prSet/>
      <dgm:spPr/>
      <dgm:t>
        <a:bodyPr/>
        <a:lstStyle/>
        <a:p>
          <a:endParaRPr lang="en-GB"/>
        </a:p>
      </dgm:t>
    </dgm:pt>
    <dgm:pt modelId="{95C46336-6B23-4E8E-AADF-EDB37D616F4A}" type="sibTrans" cxnId="{9796CC5E-8428-400F-B50A-C8B036F287F4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B115C155-5127-44F6-92A8-7A75EDF4F7A0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GB" sz="1200" b="0" dirty="0" smtClean="0"/>
            <a:t>53</a:t>
          </a:r>
          <a:endParaRPr lang="en-GB" sz="1200" b="0" dirty="0"/>
        </a:p>
      </dgm:t>
    </dgm:pt>
    <dgm:pt modelId="{05FE0ABA-3562-4293-A048-C9B49F4C2EF8}" type="parTrans" cxnId="{85190271-601B-4A2E-8908-CE7EF86DBFF4}">
      <dgm:prSet/>
      <dgm:spPr/>
      <dgm:t>
        <a:bodyPr/>
        <a:lstStyle/>
        <a:p>
          <a:endParaRPr lang="en-GB"/>
        </a:p>
      </dgm:t>
    </dgm:pt>
    <dgm:pt modelId="{A6FA6074-5E4D-463E-87BA-336F3074EB85}" type="sibTrans" cxnId="{85190271-601B-4A2E-8908-CE7EF86DBFF4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5F0E0657-D41A-40F7-A68A-291A9BE41E02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54</a:t>
          </a:r>
          <a:endParaRPr lang="en-GB" sz="1200" b="0" dirty="0"/>
        </a:p>
      </dgm:t>
    </dgm:pt>
    <dgm:pt modelId="{8A6D8EBA-68C8-4CE9-807D-EABAED73712F}" type="parTrans" cxnId="{DA07D841-D604-4FD7-B66E-5E903F59450E}">
      <dgm:prSet/>
      <dgm:spPr/>
      <dgm:t>
        <a:bodyPr/>
        <a:lstStyle/>
        <a:p>
          <a:endParaRPr lang="en-GB"/>
        </a:p>
      </dgm:t>
    </dgm:pt>
    <dgm:pt modelId="{E9CE0D31-B515-41E4-809D-0CDC19F3C183}" type="sibTrans" cxnId="{DA07D841-D604-4FD7-B66E-5E903F59450E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0DC48E26-6B73-47C9-A0DC-0BBF10E2AB3F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55</a:t>
          </a:r>
          <a:endParaRPr lang="en-GB" sz="1200" b="0" dirty="0"/>
        </a:p>
      </dgm:t>
    </dgm:pt>
    <dgm:pt modelId="{F277BF42-167A-4D07-BCC0-AC6A5913CAE4}" type="parTrans" cxnId="{D1BAFFB7-7061-4837-9793-476A27D094FA}">
      <dgm:prSet/>
      <dgm:spPr/>
      <dgm:t>
        <a:bodyPr/>
        <a:lstStyle/>
        <a:p>
          <a:endParaRPr lang="en-GB"/>
        </a:p>
      </dgm:t>
    </dgm:pt>
    <dgm:pt modelId="{C02D2CFF-B973-4D7C-9163-F9954D653A99}" type="sibTrans" cxnId="{D1BAFFB7-7061-4837-9793-476A27D094FA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E4379A05-2D8F-4558-899F-9C31F6B59962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56</a:t>
          </a:r>
          <a:endParaRPr lang="en-GB" sz="1200" b="0" dirty="0"/>
        </a:p>
      </dgm:t>
    </dgm:pt>
    <dgm:pt modelId="{EA95B3D9-E26C-41AB-A402-129CF1AA0957}" type="parTrans" cxnId="{3D373A02-A7F2-408C-A365-10A360662B92}">
      <dgm:prSet/>
      <dgm:spPr/>
      <dgm:t>
        <a:bodyPr/>
        <a:lstStyle/>
        <a:p>
          <a:endParaRPr lang="en-GB"/>
        </a:p>
      </dgm:t>
    </dgm:pt>
    <dgm:pt modelId="{DC329744-7441-4238-AB12-D63E83224C5F}" type="sibTrans" cxnId="{3D373A02-A7F2-408C-A365-10A360662B92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6E1917D1-72B2-48ED-9EA9-09657A7320E1}" type="pres">
      <dgm:prSet presAssocID="{B4D6226C-0E9C-4446-B10B-089B0CBA69E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2F70849-18F1-4980-9A94-F350966AEFDD}" type="pres">
      <dgm:prSet presAssocID="{0631EA09-384F-4E49-9DA5-6E5AAC731CC0}" presName="node" presStyleLbl="node1" presStyleIdx="0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A7F6E3-E3A5-4FB8-AC05-CFF3F38A2884}" type="pres">
      <dgm:prSet presAssocID="{5413246D-0B36-41AD-BC82-0E85F3D2B0A7}" presName="sibTrans" presStyleLbl="sibTrans2D1" presStyleIdx="0" presStyleCnt="57" custScaleX="90909" custScaleY="90909"/>
      <dgm:spPr/>
      <dgm:t>
        <a:bodyPr/>
        <a:lstStyle/>
        <a:p>
          <a:endParaRPr lang="en-GB"/>
        </a:p>
      </dgm:t>
    </dgm:pt>
    <dgm:pt modelId="{EB8CA93D-7D17-4B36-99E3-2A2C11E1ABAE}" type="pres">
      <dgm:prSet presAssocID="{5413246D-0B36-41AD-BC82-0E85F3D2B0A7}" presName="connectorText" presStyleLbl="sibTrans2D1" presStyleIdx="0" presStyleCnt="57"/>
      <dgm:spPr/>
      <dgm:t>
        <a:bodyPr/>
        <a:lstStyle/>
        <a:p>
          <a:endParaRPr lang="en-GB"/>
        </a:p>
      </dgm:t>
    </dgm:pt>
    <dgm:pt modelId="{F9ACD8B4-BCAE-41A9-9E9F-6A8B0091C969}" type="pres">
      <dgm:prSet presAssocID="{EF19D07D-9F1E-402D-B9F7-AA3341BD1292}" presName="node" presStyleLbl="node1" presStyleIdx="1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FE9197-F0A2-4E27-8144-177199267D62}" type="pres">
      <dgm:prSet presAssocID="{8A0573C2-7769-496E-9F54-D97907F58480}" presName="sibTrans" presStyleLbl="sibTrans2D1" presStyleIdx="1" presStyleCnt="57" custScaleX="90909" custScaleY="90909"/>
      <dgm:spPr/>
      <dgm:t>
        <a:bodyPr/>
        <a:lstStyle/>
        <a:p>
          <a:endParaRPr lang="en-GB"/>
        </a:p>
      </dgm:t>
    </dgm:pt>
    <dgm:pt modelId="{A5BEA809-F904-4AE6-97BA-054C6B87A35D}" type="pres">
      <dgm:prSet presAssocID="{8A0573C2-7769-496E-9F54-D97907F58480}" presName="connectorText" presStyleLbl="sibTrans2D1" presStyleIdx="1" presStyleCnt="57"/>
      <dgm:spPr/>
      <dgm:t>
        <a:bodyPr/>
        <a:lstStyle/>
        <a:p>
          <a:endParaRPr lang="en-GB"/>
        </a:p>
      </dgm:t>
    </dgm:pt>
    <dgm:pt modelId="{A8A7A5F0-BC18-4D3D-858B-4F5BDDFB0A11}" type="pres">
      <dgm:prSet presAssocID="{893FF463-419D-42E4-B14E-279B03312D69}" presName="node" presStyleLbl="node1" presStyleIdx="2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0BD80B-9F3A-4ECD-8830-CF141CF4BAE3}" type="pres">
      <dgm:prSet presAssocID="{6CB48E0C-8D11-4032-B81E-CA9669FFC550}" presName="sibTrans" presStyleLbl="sibTrans2D1" presStyleIdx="2" presStyleCnt="57" custScaleX="90909" custScaleY="90909"/>
      <dgm:spPr/>
      <dgm:t>
        <a:bodyPr/>
        <a:lstStyle/>
        <a:p>
          <a:endParaRPr lang="en-GB"/>
        </a:p>
      </dgm:t>
    </dgm:pt>
    <dgm:pt modelId="{C64711E5-F628-4E1C-ABC9-1B81AB242B9A}" type="pres">
      <dgm:prSet presAssocID="{6CB48E0C-8D11-4032-B81E-CA9669FFC550}" presName="connectorText" presStyleLbl="sibTrans2D1" presStyleIdx="2" presStyleCnt="57"/>
      <dgm:spPr/>
      <dgm:t>
        <a:bodyPr/>
        <a:lstStyle/>
        <a:p>
          <a:endParaRPr lang="en-GB"/>
        </a:p>
      </dgm:t>
    </dgm:pt>
    <dgm:pt modelId="{DDC569A2-FE68-40B7-A910-8318E3D1B33C}" type="pres">
      <dgm:prSet presAssocID="{2B90A115-EC2D-4BE6-9BC3-6C05886C17CE}" presName="node" presStyleLbl="node1" presStyleIdx="3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75D7D1-BDFB-401C-A57B-63106783ABDC}" type="pres">
      <dgm:prSet presAssocID="{104027FB-96B2-444E-AA40-09A9F0236DE8}" presName="sibTrans" presStyleLbl="sibTrans2D1" presStyleIdx="3" presStyleCnt="57" custScaleX="90909" custScaleY="90909"/>
      <dgm:spPr/>
      <dgm:t>
        <a:bodyPr/>
        <a:lstStyle/>
        <a:p>
          <a:endParaRPr lang="en-GB"/>
        </a:p>
      </dgm:t>
    </dgm:pt>
    <dgm:pt modelId="{2C4E9E8E-DBE7-4621-B4CE-161A2AF1A3D8}" type="pres">
      <dgm:prSet presAssocID="{104027FB-96B2-444E-AA40-09A9F0236DE8}" presName="connectorText" presStyleLbl="sibTrans2D1" presStyleIdx="3" presStyleCnt="57"/>
      <dgm:spPr/>
      <dgm:t>
        <a:bodyPr/>
        <a:lstStyle/>
        <a:p>
          <a:endParaRPr lang="en-GB"/>
        </a:p>
      </dgm:t>
    </dgm:pt>
    <dgm:pt modelId="{46D0345F-2401-4907-BD4F-6EBFE842BECE}" type="pres">
      <dgm:prSet presAssocID="{8035E8C2-5067-4601-B91F-69465C1D6520}" presName="node" presStyleLbl="node1" presStyleIdx="4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A5025EF-649F-4628-ACAA-DDEC14213ED6}" type="pres">
      <dgm:prSet presAssocID="{A2A3FFF9-2D01-40C1-8B69-A6F6FD3B05B1}" presName="sibTrans" presStyleLbl="sibTrans2D1" presStyleIdx="4" presStyleCnt="57" custScaleX="90909" custScaleY="90909"/>
      <dgm:spPr/>
      <dgm:t>
        <a:bodyPr/>
        <a:lstStyle/>
        <a:p>
          <a:endParaRPr lang="en-GB"/>
        </a:p>
      </dgm:t>
    </dgm:pt>
    <dgm:pt modelId="{C1A50815-4BB7-4E68-8F4E-A05B5B102370}" type="pres">
      <dgm:prSet presAssocID="{A2A3FFF9-2D01-40C1-8B69-A6F6FD3B05B1}" presName="connectorText" presStyleLbl="sibTrans2D1" presStyleIdx="4" presStyleCnt="57"/>
      <dgm:spPr/>
      <dgm:t>
        <a:bodyPr/>
        <a:lstStyle/>
        <a:p>
          <a:endParaRPr lang="en-GB"/>
        </a:p>
      </dgm:t>
    </dgm:pt>
    <dgm:pt modelId="{2A891259-A708-4608-9AEC-D6689BE2E39B}" type="pres">
      <dgm:prSet presAssocID="{0C68BB15-0E08-48E6-9E29-FC2F0EE4CF1D}" presName="node" presStyleLbl="node1" presStyleIdx="5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89D0AF-EDD4-4787-BB2E-6CB8EFFEFC32}" type="pres">
      <dgm:prSet presAssocID="{F34F0D1C-CBCD-4482-B0C9-6BE63495829B}" presName="sibTrans" presStyleLbl="sibTrans2D1" presStyleIdx="5" presStyleCnt="57" custScaleX="90909" custScaleY="90909"/>
      <dgm:spPr/>
      <dgm:t>
        <a:bodyPr/>
        <a:lstStyle/>
        <a:p>
          <a:endParaRPr lang="en-GB"/>
        </a:p>
      </dgm:t>
    </dgm:pt>
    <dgm:pt modelId="{1116743C-AD54-4265-AB08-5D0E37884A75}" type="pres">
      <dgm:prSet presAssocID="{F34F0D1C-CBCD-4482-B0C9-6BE63495829B}" presName="connectorText" presStyleLbl="sibTrans2D1" presStyleIdx="5" presStyleCnt="57"/>
      <dgm:spPr/>
      <dgm:t>
        <a:bodyPr/>
        <a:lstStyle/>
        <a:p>
          <a:endParaRPr lang="en-GB"/>
        </a:p>
      </dgm:t>
    </dgm:pt>
    <dgm:pt modelId="{0DAC5310-28CF-4161-A74E-6B5EB27B23D0}" type="pres">
      <dgm:prSet presAssocID="{E7BA85B5-703F-4D9E-8EC6-34A0F32697B9}" presName="node" presStyleLbl="node1" presStyleIdx="6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B731F02-ADCE-4690-9354-26221F826413}" type="pres">
      <dgm:prSet presAssocID="{6CC9C172-70AB-4D91-8747-157BFD4D4761}" presName="sibTrans" presStyleLbl="sibTrans2D1" presStyleIdx="6" presStyleCnt="57" custScaleX="90909" custScaleY="90909"/>
      <dgm:spPr/>
      <dgm:t>
        <a:bodyPr/>
        <a:lstStyle/>
        <a:p>
          <a:endParaRPr lang="en-GB"/>
        </a:p>
      </dgm:t>
    </dgm:pt>
    <dgm:pt modelId="{C0727345-6962-4E10-9C13-1943309EF9C2}" type="pres">
      <dgm:prSet presAssocID="{6CC9C172-70AB-4D91-8747-157BFD4D4761}" presName="connectorText" presStyleLbl="sibTrans2D1" presStyleIdx="6" presStyleCnt="57"/>
      <dgm:spPr/>
      <dgm:t>
        <a:bodyPr/>
        <a:lstStyle/>
        <a:p>
          <a:endParaRPr lang="en-GB"/>
        </a:p>
      </dgm:t>
    </dgm:pt>
    <dgm:pt modelId="{FD0057CE-F716-45EE-B526-FD761AF2F6E4}" type="pres">
      <dgm:prSet presAssocID="{E7E98015-6310-40C0-A20A-5F8E0F5F38B8}" presName="node" presStyleLbl="node1" presStyleIdx="7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876971-2A37-4316-AF91-10112B31ECE3}" type="pres">
      <dgm:prSet presAssocID="{D528184D-A2C1-4026-A35A-2381ED727155}" presName="sibTrans" presStyleLbl="sibTrans2D1" presStyleIdx="7" presStyleCnt="57" custScaleX="90909" custScaleY="90909"/>
      <dgm:spPr/>
      <dgm:t>
        <a:bodyPr/>
        <a:lstStyle/>
        <a:p>
          <a:endParaRPr lang="en-GB"/>
        </a:p>
      </dgm:t>
    </dgm:pt>
    <dgm:pt modelId="{4D8340B9-58A5-44C0-A700-8CBBECE4E9DE}" type="pres">
      <dgm:prSet presAssocID="{D528184D-A2C1-4026-A35A-2381ED727155}" presName="connectorText" presStyleLbl="sibTrans2D1" presStyleIdx="7" presStyleCnt="57"/>
      <dgm:spPr/>
      <dgm:t>
        <a:bodyPr/>
        <a:lstStyle/>
        <a:p>
          <a:endParaRPr lang="en-GB"/>
        </a:p>
      </dgm:t>
    </dgm:pt>
    <dgm:pt modelId="{5697EB47-0F00-44D9-9B15-FBFF399FF918}" type="pres">
      <dgm:prSet presAssocID="{6B45EFDB-2D30-401D-AA70-58AED01E4C73}" presName="node" presStyleLbl="node1" presStyleIdx="8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F4D7EB-FED7-45E3-8BD6-DF30BF67A60E}" type="pres">
      <dgm:prSet presAssocID="{DA5BBC23-6243-4D84-99F8-3A4EC2B88594}" presName="sibTrans" presStyleLbl="sibTrans2D1" presStyleIdx="8" presStyleCnt="57" custScaleX="90909" custScaleY="90909"/>
      <dgm:spPr/>
      <dgm:t>
        <a:bodyPr/>
        <a:lstStyle/>
        <a:p>
          <a:endParaRPr lang="en-GB"/>
        </a:p>
      </dgm:t>
    </dgm:pt>
    <dgm:pt modelId="{C7FC304C-BF15-47C9-B641-1056328EA4A2}" type="pres">
      <dgm:prSet presAssocID="{DA5BBC23-6243-4D84-99F8-3A4EC2B88594}" presName="connectorText" presStyleLbl="sibTrans2D1" presStyleIdx="8" presStyleCnt="57"/>
      <dgm:spPr/>
      <dgm:t>
        <a:bodyPr/>
        <a:lstStyle/>
        <a:p>
          <a:endParaRPr lang="en-GB"/>
        </a:p>
      </dgm:t>
    </dgm:pt>
    <dgm:pt modelId="{A916E4B7-1FC3-4EA7-823C-B808CE740F6C}" type="pres">
      <dgm:prSet presAssocID="{292A4BC9-2298-4EC8-A2AC-D316E819494C}" presName="node" presStyleLbl="node1" presStyleIdx="9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A59AA6-5D92-4F1E-9750-ED36B993280E}" type="pres">
      <dgm:prSet presAssocID="{88C80CC6-AE53-4FAD-99B2-00866BCC11E1}" presName="sibTrans" presStyleLbl="sibTrans2D1" presStyleIdx="9" presStyleCnt="57" custScaleX="90909" custScaleY="90909"/>
      <dgm:spPr/>
      <dgm:t>
        <a:bodyPr/>
        <a:lstStyle/>
        <a:p>
          <a:endParaRPr lang="en-GB"/>
        </a:p>
      </dgm:t>
    </dgm:pt>
    <dgm:pt modelId="{B5885C57-8335-463F-9FD5-F4E9E6059986}" type="pres">
      <dgm:prSet presAssocID="{88C80CC6-AE53-4FAD-99B2-00866BCC11E1}" presName="connectorText" presStyleLbl="sibTrans2D1" presStyleIdx="9" presStyleCnt="57"/>
      <dgm:spPr/>
      <dgm:t>
        <a:bodyPr/>
        <a:lstStyle/>
        <a:p>
          <a:endParaRPr lang="en-GB"/>
        </a:p>
      </dgm:t>
    </dgm:pt>
    <dgm:pt modelId="{F65E270E-5F64-46F8-B60B-341C538CB5BC}" type="pres">
      <dgm:prSet presAssocID="{5661470F-265E-48A1-ADC6-2AA6B13BCA99}" presName="node" presStyleLbl="node1" presStyleIdx="10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096EC7-2767-4E56-8288-F0BB7D214EE0}" type="pres">
      <dgm:prSet presAssocID="{64EBE2A3-4E1D-49F9-9EF6-98CCF62AD541}" presName="sibTrans" presStyleLbl="sibTrans2D1" presStyleIdx="10" presStyleCnt="57" custScaleX="90909" custScaleY="90909"/>
      <dgm:spPr/>
      <dgm:t>
        <a:bodyPr/>
        <a:lstStyle/>
        <a:p>
          <a:endParaRPr lang="en-GB"/>
        </a:p>
      </dgm:t>
    </dgm:pt>
    <dgm:pt modelId="{B5F01464-0F09-40B4-B677-5598972DEA71}" type="pres">
      <dgm:prSet presAssocID="{64EBE2A3-4E1D-49F9-9EF6-98CCF62AD541}" presName="connectorText" presStyleLbl="sibTrans2D1" presStyleIdx="10" presStyleCnt="57"/>
      <dgm:spPr/>
      <dgm:t>
        <a:bodyPr/>
        <a:lstStyle/>
        <a:p>
          <a:endParaRPr lang="en-GB"/>
        </a:p>
      </dgm:t>
    </dgm:pt>
    <dgm:pt modelId="{FD921E5A-1484-466F-B06F-FC958EF0D564}" type="pres">
      <dgm:prSet presAssocID="{B332B0F8-51B3-4270-A0B5-44C97134D9DC}" presName="node" presStyleLbl="node1" presStyleIdx="11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4FCD01-DBDA-464F-B9EB-5D96A5BF48E9}" type="pres">
      <dgm:prSet presAssocID="{346603EF-0744-4312-BF15-17E4355C3C1A}" presName="sibTrans" presStyleLbl="sibTrans2D1" presStyleIdx="11" presStyleCnt="57" custScaleX="90909" custScaleY="90909"/>
      <dgm:spPr/>
      <dgm:t>
        <a:bodyPr/>
        <a:lstStyle/>
        <a:p>
          <a:endParaRPr lang="en-GB"/>
        </a:p>
      </dgm:t>
    </dgm:pt>
    <dgm:pt modelId="{DC103B6F-D824-4E89-92D2-99F3D98E7ADE}" type="pres">
      <dgm:prSet presAssocID="{346603EF-0744-4312-BF15-17E4355C3C1A}" presName="connectorText" presStyleLbl="sibTrans2D1" presStyleIdx="11" presStyleCnt="57"/>
      <dgm:spPr/>
      <dgm:t>
        <a:bodyPr/>
        <a:lstStyle/>
        <a:p>
          <a:endParaRPr lang="en-GB"/>
        </a:p>
      </dgm:t>
    </dgm:pt>
    <dgm:pt modelId="{8DE5CA29-60A1-48EA-B121-2DA65AB3D2E4}" type="pres">
      <dgm:prSet presAssocID="{4B6B7580-3E54-4922-A746-04AA2A7A42F7}" presName="node" presStyleLbl="node1" presStyleIdx="12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C5ED5E8-F71A-441D-9C9C-7E13B57868E0}" type="pres">
      <dgm:prSet presAssocID="{700A5096-8261-4487-8CE5-7191EDBA037C}" presName="sibTrans" presStyleLbl="sibTrans2D1" presStyleIdx="12" presStyleCnt="57" custScaleX="90909" custScaleY="90909"/>
      <dgm:spPr/>
      <dgm:t>
        <a:bodyPr/>
        <a:lstStyle/>
        <a:p>
          <a:endParaRPr lang="en-GB"/>
        </a:p>
      </dgm:t>
    </dgm:pt>
    <dgm:pt modelId="{49C86A15-291F-454B-B5E4-208A33209EFE}" type="pres">
      <dgm:prSet presAssocID="{700A5096-8261-4487-8CE5-7191EDBA037C}" presName="connectorText" presStyleLbl="sibTrans2D1" presStyleIdx="12" presStyleCnt="57"/>
      <dgm:spPr/>
      <dgm:t>
        <a:bodyPr/>
        <a:lstStyle/>
        <a:p>
          <a:endParaRPr lang="en-GB"/>
        </a:p>
      </dgm:t>
    </dgm:pt>
    <dgm:pt modelId="{0A8FC689-52D6-4397-AA31-4994E7084600}" type="pres">
      <dgm:prSet presAssocID="{8C0191D0-1BAD-470A-8C48-D6A778DB316C}" presName="node" presStyleLbl="node1" presStyleIdx="13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52F6BF-DBC5-4C77-858A-97F63E5E01A2}" type="pres">
      <dgm:prSet presAssocID="{97319C64-2EF7-4BFD-9773-A0BCAB9268F2}" presName="sibTrans" presStyleLbl="sibTrans2D1" presStyleIdx="13" presStyleCnt="57" custScaleX="90909" custScaleY="90909"/>
      <dgm:spPr/>
      <dgm:t>
        <a:bodyPr/>
        <a:lstStyle/>
        <a:p>
          <a:endParaRPr lang="en-GB"/>
        </a:p>
      </dgm:t>
    </dgm:pt>
    <dgm:pt modelId="{1AA69D2E-9F86-4F9B-A13D-202E97F22510}" type="pres">
      <dgm:prSet presAssocID="{97319C64-2EF7-4BFD-9773-A0BCAB9268F2}" presName="connectorText" presStyleLbl="sibTrans2D1" presStyleIdx="13" presStyleCnt="57"/>
      <dgm:spPr/>
      <dgm:t>
        <a:bodyPr/>
        <a:lstStyle/>
        <a:p>
          <a:endParaRPr lang="en-GB"/>
        </a:p>
      </dgm:t>
    </dgm:pt>
    <dgm:pt modelId="{FF732332-75EA-4342-9C06-6389C18CFAC2}" type="pres">
      <dgm:prSet presAssocID="{77E21993-D98D-4D8E-92F9-5236BF59CF39}" presName="node" presStyleLbl="node1" presStyleIdx="14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A342862-C942-41BE-B022-63D14E5F11E8}" type="pres">
      <dgm:prSet presAssocID="{E4CBBC3D-7E1F-4B54-993A-1F6495A8566A}" presName="sibTrans" presStyleLbl="sibTrans2D1" presStyleIdx="14" presStyleCnt="57" custScaleX="90909" custScaleY="90909"/>
      <dgm:spPr/>
      <dgm:t>
        <a:bodyPr/>
        <a:lstStyle/>
        <a:p>
          <a:endParaRPr lang="en-GB"/>
        </a:p>
      </dgm:t>
    </dgm:pt>
    <dgm:pt modelId="{5DB2EECB-1529-4ED6-B3A2-3DB3B80B5BF2}" type="pres">
      <dgm:prSet presAssocID="{E4CBBC3D-7E1F-4B54-993A-1F6495A8566A}" presName="connectorText" presStyleLbl="sibTrans2D1" presStyleIdx="14" presStyleCnt="57"/>
      <dgm:spPr/>
      <dgm:t>
        <a:bodyPr/>
        <a:lstStyle/>
        <a:p>
          <a:endParaRPr lang="en-GB"/>
        </a:p>
      </dgm:t>
    </dgm:pt>
    <dgm:pt modelId="{12F3E798-7E5A-4D25-AC3E-4C08D9C880DB}" type="pres">
      <dgm:prSet presAssocID="{B770F4E8-BC74-40BE-AD44-3751B56976F1}" presName="node" presStyleLbl="node1" presStyleIdx="15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616447-75D4-4E51-87EE-888BDB73CF2A}" type="pres">
      <dgm:prSet presAssocID="{76CDEB35-0D96-4989-B6AC-1B57281AA114}" presName="sibTrans" presStyleLbl="sibTrans2D1" presStyleIdx="15" presStyleCnt="57" custScaleX="90909" custScaleY="90909"/>
      <dgm:spPr/>
      <dgm:t>
        <a:bodyPr/>
        <a:lstStyle/>
        <a:p>
          <a:endParaRPr lang="en-GB"/>
        </a:p>
      </dgm:t>
    </dgm:pt>
    <dgm:pt modelId="{4E4C4E5D-C572-411C-A7B4-BD07EEAF9B36}" type="pres">
      <dgm:prSet presAssocID="{76CDEB35-0D96-4989-B6AC-1B57281AA114}" presName="connectorText" presStyleLbl="sibTrans2D1" presStyleIdx="15" presStyleCnt="57"/>
      <dgm:spPr/>
      <dgm:t>
        <a:bodyPr/>
        <a:lstStyle/>
        <a:p>
          <a:endParaRPr lang="en-GB"/>
        </a:p>
      </dgm:t>
    </dgm:pt>
    <dgm:pt modelId="{FC994590-2268-4BD9-998B-BF704C923656}" type="pres">
      <dgm:prSet presAssocID="{529DC77F-5EBD-4646-9F97-39BBBAFAD807}" presName="node" presStyleLbl="node1" presStyleIdx="16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156F77-3AF3-422C-9085-55A1C6F96A9D}" type="pres">
      <dgm:prSet presAssocID="{EE50B6EE-B0C8-47F8-8649-EDC2E770ADB7}" presName="sibTrans" presStyleLbl="sibTrans2D1" presStyleIdx="16" presStyleCnt="57" custScaleX="90909" custScaleY="90909"/>
      <dgm:spPr/>
      <dgm:t>
        <a:bodyPr/>
        <a:lstStyle/>
        <a:p>
          <a:endParaRPr lang="en-GB"/>
        </a:p>
      </dgm:t>
    </dgm:pt>
    <dgm:pt modelId="{E741A7B3-A4A8-45DF-BC5E-A04F43ABFB55}" type="pres">
      <dgm:prSet presAssocID="{EE50B6EE-B0C8-47F8-8649-EDC2E770ADB7}" presName="connectorText" presStyleLbl="sibTrans2D1" presStyleIdx="16" presStyleCnt="57"/>
      <dgm:spPr/>
      <dgm:t>
        <a:bodyPr/>
        <a:lstStyle/>
        <a:p>
          <a:endParaRPr lang="en-GB"/>
        </a:p>
      </dgm:t>
    </dgm:pt>
    <dgm:pt modelId="{5D487087-F9FE-453A-BA35-959420DFD6FE}" type="pres">
      <dgm:prSet presAssocID="{2E17CDD9-E465-4AE4-9BB0-6EA4FFA20B2D}" presName="node" presStyleLbl="node1" presStyleIdx="17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20121D7-F16D-484A-9343-9740493D80F4}" type="pres">
      <dgm:prSet presAssocID="{5B6C0962-0E10-47D1-AF22-E1A9B8B7914F}" presName="sibTrans" presStyleLbl="sibTrans2D1" presStyleIdx="17" presStyleCnt="57" custScaleX="90909" custScaleY="90909"/>
      <dgm:spPr/>
      <dgm:t>
        <a:bodyPr/>
        <a:lstStyle/>
        <a:p>
          <a:endParaRPr lang="en-GB"/>
        </a:p>
      </dgm:t>
    </dgm:pt>
    <dgm:pt modelId="{B2CF7B85-328F-4BDF-B627-D658C5BC0857}" type="pres">
      <dgm:prSet presAssocID="{5B6C0962-0E10-47D1-AF22-E1A9B8B7914F}" presName="connectorText" presStyleLbl="sibTrans2D1" presStyleIdx="17" presStyleCnt="57"/>
      <dgm:spPr/>
      <dgm:t>
        <a:bodyPr/>
        <a:lstStyle/>
        <a:p>
          <a:endParaRPr lang="en-GB"/>
        </a:p>
      </dgm:t>
    </dgm:pt>
    <dgm:pt modelId="{6F40FD5D-2003-444A-82B2-2F445C41962F}" type="pres">
      <dgm:prSet presAssocID="{D87AD57B-DCFF-4E81-8B92-9DB2FEFF4E88}" presName="node" presStyleLbl="node1" presStyleIdx="18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23FCD33-EA33-4EFE-8321-6CDA9A333CC0}" type="pres">
      <dgm:prSet presAssocID="{76F7D46E-5D6F-4CA2-A987-1700481908EA}" presName="sibTrans" presStyleLbl="sibTrans2D1" presStyleIdx="18" presStyleCnt="57" custScaleX="90909" custScaleY="90909"/>
      <dgm:spPr/>
      <dgm:t>
        <a:bodyPr/>
        <a:lstStyle/>
        <a:p>
          <a:endParaRPr lang="en-GB"/>
        </a:p>
      </dgm:t>
    </dgm:pt>
    <dgm:pt modelId="{828DF452-09E0-49E5-B3B3-A9B8FC6C9768}" type="pres">
      <dgm:prSet presAssocID="{76F7D46E-5D6F-4CA2-A987-1700481908EA}" presName="connectorText" presStyleLbl="sibTrans2D1" presStyleIdx="18" presStyleCnt="57"/>
      <dgm:spPr/>
      <dgm:t>
        <a:bodyPr/>
        <a:lstStyle/>
        <a:p>
          <a:endParaRPr lang="en-GB"/>
        </a:p>
      </dgm:t>
    </dgm:pt>
    <dgm:pt modelId="{89E0EE2D-55C4-4761-B278-F3131C36D045}" type="pres">
      <dgm:prSet presAssocID="{DF7CF7C7-099E-4D08-85E8-94130AEE9F55}" presName="node" presStyleLbl="node1" presStyleIdx="19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EE0F17-037E-4441-AAFD-6BABABB7CFA9}" type="pres">
      <dgm:prSet presAssocID="{0B70942A-C84E-4D84-A356-608C3CCBF4A5}" presName="sibTrans" presStyleLbl="sibTrans2D1" presStyleIdx="19" presStyleCnt="57" custScaleX="90909" custScaleY="90909"/>
      <dgm:spPr/>
      <dgm:t>
        <a:bodyPr/>
        <a:lstStyle/>
        <a:p>
          <a:endParaRPr lang="en-GB"/>
        </a:p>
      </dgm:t>
    </dgm:pt>
    <dgm:pt modelId="{D4386CBD-42CA-4980-A1AA-4A838A6F6EA2}" type="pres">
      <dgm:prSet presAssocID="{0B70942A-C84E-4D84-A356-608C3CCBF4A5}" presName="connectorText" presStyleLbl="sibTrans2D1" presStyleIdx="19" presStyleCnt="57"/>
      <dgm:spPr/>
      <dgm:t>
        <a:bodyPr/>
        <a:lstStyle/>
        <a:p>
          <a:endParaRPr lang="en-GB"/>
        </a:p>
      </dgm:t>
    </dgm:pt>
    <dgm:pt modelId="{71200A60-18A9-46F1-9C31-74F54E33C311}" type="pres">
      <dgm:prSet presAssocID="{592DFC2A-0D08-4CF0-86DF-3F0AE6C3AAF0}" presName="node" presStyleLbl="node1" presStyleIdx="20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A85E65-129D-474E-A60D-A633523AC56B}" type="pres">
      <dgm:prSet presAssocID="{791D3595-B1B6-4199-A257-6531EE550107}" presName="sibTrans" presStyleLbl="sibTrans2D1" presStyleIdx="20" presStyleCnt="57" custScaleX="90909" custScaleY="90909"/>
      <dgm:spPr/>
      <dgm:t>
        <a:bodyPr/>
        <a:lstStyle/>
        <a:p>
          <a:endParaRPr lang="en-GB"/>
        </a:p>
      </dgm:t>
    </dgm:pt>
    <dgm:pt modelId="{FBED84D8-BE3B-49B5-A2C1-7989EF9F913D}" type="pres">
      <dgm:prSet presAssocID="{791D3595-B1B6-4199-A257-6531EE550107}" presName="connectorText" presStyleLbl="sibTrans2D1" presStyleIdx="20" presStyleCnt="57"/>
      <dgm:spPr/>
      <dgm:t>
        <a:bodyPr/>
        <a:lstStyle/>
        <a:p>
          <a:endParaRPr lang="en-GB"/>
        </a:p>
      </dgm:t>
    </dgm:pt>
    <dgm:pt modelId="{B72284A3-4C73-49A4-864F-5EC4ABC04D59}" type="pres">
      <dgm:prSet presAssocID="{610B33A0-FDBA-43E0-A81E-C5795BA0CE57}" presName="node" presStyleLbl="node1" presStyleIdx="21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76501A-76BC-4D01-AF18-0051778E792C}" type="pres">
      <dgm:prSet presAssocID="{402F7149-5E38-4E39-958B-2B52520F427C}" presName="sibTrans" presStyleLbl="sibTrans2D1" presStyleIdx="21" presStyleCnt="57" custScaleX="90909" custScaleY="90909"/>
      <dgm:spPr/>
      <dgm:t>
        <a:bodyPr/>
        <a:lstStyle/>
        <a:p>
          <a:endParaRPr lang="en-GB"/>
        </a:p>
      </dgm:t>
    </dgm:pt>
    <dgm:pt modelId="{1E3B73EB-3BFC-455A-896F-64BD8A66FE8C}" type="pres">
      <dgm:prSet presAssocID="{402F7149-5E38-4E39-958B-2B52520F427C}" presName="connectorText" presStyleLbl="sibTrans2D1" presStyleIdx="21" presStyleCnt="57"/>
      <dgm:spPr/>
      <dgm:t>
        <a:bodyPr/>
        <a:lstStyle/>
        <a:p>
          <a:endParaRPr lang="en-GB"/>
        </a:p>
      </dgm:t>
    </dgm:pt>
    <dgm:pt modelId="{0CEE1432-3796-4FFD-A735-94621FCC79E0}" type="pres">
      <dgm:prSet presAssocID="{3CD821D1-34B2-4D45-AD56-20058DD4CACC}" presName="node" presStyleLbl="node1" presStyleIdx="22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34B710-6941-41F8-BA2A-21EAB5537E4B}" type="pres">
      <dgm:prSet presAssocID="{A70D084C-1E40-4C46-BF70-A7197DCF840C}" presName="sibTrans" presStyleLbl="sibTrans2D1" presStyleIdx="22" presStyleCnt="57" custScaleX="90909" custScaleY="90909"/>
      <dgm:spPr/>
      <dgm:t>
        <a:bodyPr/>
        <a:lstStyle/>
        <a:p>
          <a:endParaRPr lang="en-GB"/>
        </a:p>
      </dgm:t>
    </dgm:pt>
    <dgm:pt modelId="{37AAC6F6-4284-43F0-A637-AA4770436CD7}" type="pres">
      <dgm:prSet presAssocID="{A70D084C-1E40-4C46-BF70-A7197DCF840C}" presName="connectorText" presStyleLbl="sibTrans2D1" presStyleIdx="22" presStyleCnt="57"/>
      <dgm:spPr/>
      <dgm:t>
        <a:bodyPr/>
        <a:lstStyle/>
        <a:p>
          <a:endParaRPr lang="en-GB"/>
        </a:p>
      </dgm:t>
    </dgm:pt>
    <dgm:pt modelId="{D5157917-625D-437A-A8B5-9A174DE1B51C}" type="pres">
      <dgm:prSet presAssocID="{59F0C8AA-3E84-4A05-8C24-A27E954CD924}" presName="node" presStyleLbl="node1" presStyleIdx="23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FF0DAB5-EE67-4F17-80C3-0C75D6CFB141}" type="pres">
      <dgm:prSet presAssocID="{5C367F75-B445-4632-8B30-F4F1D57C039E}" presName="sibTrans" presStyleLbl="sibTrans2D1" presStyleIdx="23" presStyleCnt="57" custScaleX="90909" custScaleY="90909"/>
      <dgm:spPr/>
      <dgm:t>
        <a:bodyPr/>
        <a:lstStyle/>
        <a:p>
          <a:endParaRPr lang="en-GB"/>
        </a:p>
      </dgm:t>
    </dgm:pt>
    <dgm:pt modelId="{A6D2F3D9-8373-4458-92FC-4E5456F45744}" type="pres">
      <dgm:prSet presAssocID="{5C367F75-B445-4632-8B30-F4F1D57C039E}" presName="connectorText" presStyleLbl="sibTrans2D1" presStyleIdx="23" presStyleCnt="57"/>
      <dgm:spPr/>
      <dgm:t>
        <a:bodyPr/>
        <a:lstStyle/>
        <a:p>
          <a:endParaRPr lang="en-GB"/>
        </a:p>
      </dgm:t>
    </dgm:pt>
    <dgm:pt modelId="{39982AB5-D26E-401A-AD1E-6AF2CBE09830}" type="pres">
      <dgm:prSet presAssocID="{3D23EDF5-4205-4FF2-AB1E-B076940C37EA}" presName="node" presStyleLbl="node1" presStyleIdx="24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051439-FAA9-4883-8482-A64BBF69CA34}" type="pres">
      <dgm:prSet presAssocID="{D307B47E-7680-4FC0-B297-4B1702B44E4F}" presName="sibTrans" presStyleLbl="sibTrans2D1" presStyleIdx="24" presStyleCnt="57" custScaleX="90909" custScaleY="90909"/>
      <dgm:spPr/>
      <dgm:t>
        <a:bodyPr/>
        <a:lstStyle/>
        <a:p>
          <a:endParaRPr lang="en-GB"/>
        </a:p>
      </dgm:t>
    </dgm:pt>
    <dgm:pt modelId="{513D5A19-3AF3-4A2E-B6E2-E71468E757DC}" type="pres">
      <dgm:prSet presAssocID="{D307B47E-7680-4FC0-B297-4B1702B44E4F}" presName="connectorText" presStyleLbl="sibTrans2D1" presStyleIdx="24" presStyleCnt="57"/>
      <dgm:spPr/>
      <dgm:t>
        <a:bodyPr/>
        <a:lstStyle/>
        <a:p>
          <a:endParaRPr lang="en-GB"/>
        </a:p>
      </dgm:t>
    </dgm:pt>
    <dgm:pt modelId="{4D3EE305-5CCD-4902-8F93-8C48C39870F1}" type="pres">
      <dgm:prSet presAssocID="{49CE420A-6680-478A-8832-1847CD8FBE6C}" presName="node" presStyleLbl="node1" presStyleIdx="25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DA11E2-5E4B-4DAE-8932-42EA2BA35B53}" type="pres">
      <dgm:prSet presAssocID="{D9BF8DC6-ACE2-49D5-A4AF-2CD9F5B32722}" presName="sibTrans" presStyleLbl="sibTrans2D1" presStyleIdx="25" presStyleCnt="57" custScaleX="90909" custScaleY="90909"/>
      <dgm:spPr/>
      <dgm:t>
        <a:bodyPr/>
        <a:lstStyle/>
        <a:p>
          <a:endParaRPr lang="en-GB"/>
        </a:p>
      </dgm:t>
    </dgm:pt>
    <dgm:pt modelId="{D8BCDB4A-FE91-446F-8D15-8D9B5191E650}" type="pres">
      <dgm:prSet presAssocID="{D9BF8DC6-ACE2-49D5-A4AF-2CD9F5B32722}" presName="connectorText" presStyleLbl="sibTrans2D1" presStyleIdx="25" presStyleCnt="57"/>
      <dgm:spPr/>
      <dgm:t>
        <a:bodyPr/>
        <a:lstStyle/>
        <a:p>
          <a:endParaRPr lang="en-GB"/>
        </a:p>
      </dgm:t>
    </dgm:pt>
    <dgm:pt modelId="{E3D0519D-8FBC-40A0-9A77-02CE61BE9BE7}" type="pres">
      <dgm:prSet presAssocID="{3B06BEE1-6895-44C8-A760-53F2DBCEE02F}" presName="node" presStyleLbl="node1" presStyleIdx="26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19C552-AFDD-455C-9B2F-AA4F0B4B516D}" type="pres">
      <dgm:prSet presAssocID="{919E5B1F-B32A-415B-98DD-18F231C706AC}" presName="sibTrans" presStyleLbl="sibTrans2D1" presStyleIdx="26" presStyleCnt="57" custScaleX="90909" custScaleY="90909"/>
      <dgm:spPr/>
      <dgm:t>
        <a:bodyPr/>
        <a:lstStyle/>
        <a:p>
          <a:endParaRPr lang="en-GB"/>
        </a:p>
      </dgm:t>
    </dgm:pt>
    <dgm:pt modelId="{4EACF148-EA21-4C79-AB58-546E94E9C3FF}" type="pres">
      <dgm:prSet presAssocID="{919E5B1F-B32A-415B-98DD-18F231C706AC}" presName="connectorText" presStyleLbl="sibTrans2D1" presStyleIdx="26" presStyleCnt="57"/>
      <dgm:spPr/>
      <dgm:t>
        <a:bodyPr/>
        <a:lstStyle/>
        <a:p>
          <a:endParaRPr lang="en-GB"/>
        </a:p>
      </dgm:t>
    </dgm:pt>
    <dgm:pt modelId="{18AB17AF-B11F-44F4-A3A3-5A9A4685F724}" type="pres">
      <dgm:prSet presAssocID="{1B624820-4009-42E5-BFEF-533A9D573815}" presName="node" presStyleLbl="node1" presStyleIdx="27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E7DA5C8-6CBE-4817-9B38-685A967E8EAF}" type="pres">
      <dgm:prSet presAssocID="{16278C2C-6AE2-4EF7-8D21-9D19CB308BBF}" presName="sibTrans" presStyleLbl="sibTrans2D1" presStyleIdx="27" presStyleCnt="57" custScaleX="90909" custScaleY="90909"/>
      <dgm:spPr/>
      <dgm:t>
        <a:bodyPr/>
        <a:lstStyle/>
        <a:p>
          <a:endParaRPr lang="en-GB"/>
        </a:p>
      </dgm:t>
    </dgm:pt>
    <dgm:pt modelId="{B8B6D1F5-91E9-4633-8E7F-74E2C0F19EA6}" type="pres">
      <dgm:prSet presAssocID="{16278C2C-6AE2-4EF7-8D21-9D19CB308BBF}" presName="connectorText" presStyleLbl="sibTrans2D1" presStyleIdx="27" presStyleCnt="57"/>
      <dgm:spPr/>
      <dgm:t>
        <a:bodyPr/>
        <a:lstStyle/>
        <a:p>
          <a:endParaRPr lang="en-GB"/>
        </a:p>
      </dgm:t>
    </dgm:pt>
    <dgm:pt modelId="{2286B837-7566-4242-99A0-1EEDEBC841EA}" type="pres">
      <dgm:prSet presAssocID="{F8C00AA3-A12D-4638-93AD-28DFF9B27302}" presName="node" presStyleLbl="node1" presStyleIdx="28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C1A433-4A33-411A-807D-76B4888B211C}" type="pres">
      <dgm:prSet presAssocID="{A62657BF-4F8A-4FAD-A897-FFEA28F3DF16}" presName="sibTrans" presStyleLbl="sibTrans2D1" presStyleIdx="28" presStyleCnt="57" custScaleX="90909" custScaleY="90909"/>
      <dgm:spPr/>
      <dgm:t>
        <a:bodyPr/>
        <a:lstStyle/>
        <a:p>
          <a:endParaRPr lang="en-GB"/>
        </a:p>
      </dgm:t>
    </dgm:pt>
    <dgm:pt modelId="{AE87D820-F4A0-4E76-ABF1-7866983A8347}" type="pres">
      <dgm:prSet presAssocID="{A62657BF-4F8A-4FAD-A897-FFEA28F3DF16}" presName="connectorText" presStyleLbl="sibTrans2D1" presStyleIdx="28" presStyleCnt="57"/>
      <dgm:spPr/>
      <dgm:t>
        <a:bodyPr/>
        <a:lstStyle/>
        <a:p>
          <a:endParaRPr lang="en-GB"/>
        </a:p>
      </dgm:t>
    </dgm:pt>
    <dgm:pt modelId="{7E61FEBF-DEB2-4743-80AB-0A0E100D4826}" type="pres">
      <dgm:prSet presAssocID="{074FC7F5-07B9-4560-8DA6-7BDCB2904131}" presName="node" presStyleLbl="node1" presStyleIdx="29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58246A4-CEA9-4812-BBC0-5406EBE178F9}" type="pres">
      <dgm:prSet presAssocID="{AA309CB6-F410-47BF-9100-A79178969621}" presName="sibTrans" presStyleLbl="sibTrans2D1" presStyleIdx="29" presStyleCnt="57" custScaleX="90909" custScaleY="90909"/>
      <dgm:spPr/>
      <dgm:t>
        <a:bodyPr/>
        <a:lstStyle/>
        <a:p>
          <a:endParaRPr lang="en-GB"/>
        </a:p>
      </dgm:t>
    </dgm:pt>
    <dgm:pt modelId="{69248D7D-AE8C-4BEF-96CC-FE52C9A0EF64}" type="pres">
      <dgm:prSet presAssocID="{AA309CB6-F410-47BF-9100-A79178969621}" presName="connectorText" presStyleLbl="sibTrans2D1" presStyleIdx="29" presStyleCnt="57"/>
      <dgm:spPr/>
      <dgm:t>
        <a:bodyPr/>
        <a:lstStyle/>
        <a:p>
          <a:endParaRPr lang="en-GB"/>
        </a:p>
      </dgm:t>
    </dgm:pt>
    <dgm:pt modelId="{8B56953A-30EB-442A-A09F-FE7F419F7BAA}" type="pres">
      <dgm:prSet presAssocID="{C603D07F-4F94-40B3-96CF-38147F05E05C}" presName="node" presStyleLbl="node1" presStyleIdx="30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E87ED1-F95B-4463-A653-B0727F9C3CC7}" type="pres">
      <dgm:prSet presAssocID="{4765E60F-3332-40CE-8BEA-905E428A340A}" presName="sibTrans" presStyleLbl="sibTrans2D1" presStyleIdx="30" presStyleCnt="57" custScaleX="90909" custScaleY="90909"/>
      <dgm:spPr/>
      <dgm:t>
        <a:bodyPr/>
        <a:lstStyle/>
        <a:p>
          <a:endParaRPr lang="en-GB"/>
        </a:p>
      </dgm:t>
    </dgm:pt>
    <dgm:pt modelId="{F341DC39-0CAF-4937-B85C-C97A24D1B10F}" type="pres">
      <dgm:prSet presAssocID="{4765E60F-3332-40CE-8BEA-905E428A340A}" presName="connectorText" presStyleLbl="sibTrans2D1" presStyleIdx="30" presStyleCnt="57"/>
      <dgm:spPr/>
      <dgm:t>
        <a:bodyPr/>
        <a:lstStyle/>
        <a:p>
          <a:endParaRPr lang="en-GB"/>
        </a:p>
      </dgm:t>
    </dgm:pt>
    <dgm:pt modelId="{05A03B96-E4E9-457C-9E3D-DC24F09BCCCE}" type="pres">
      <dgm:prSet presAssocID="{650E1934-3317-4758-8EB2-C3ADDC7625CC}" presName="node" presStyleLbl="node1" presStyleIdx="31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6EBC17-FB4E-4FFB-BC45-B69CBBBC8AE9}" type="pres">
      <dgm:prSet presAssocID="{8A3AE008-F0DB-4098-9012-617D12C3337E}" presName="sibTrans" presStyleLbl="sibTrans2D1" presStyleIdx="31" presStyleCnt="57" custScaleX="90909" custScaleY="90909"/>
      <dgm:spPr/>
      <dgm:t>
        <a:bodyPr/>
        <a:lstStyle/>
        <a:p>
          <a:endParaRPr lang="en-GB"/>
        </a:p>
      </dgm:t>
    </dgm:pt>
    <dgm:pt modelId="{68D0A00E-844C-48E0-A24A-7B5CE7DC607A}" type="pres">
      <dgm:prSet presAssocID="{8A3AE008-F0DB-4098-9012-617D12C3337E}" presName="connectorText" presStyleLbl="sibTrans2D1" presStyleIdx="31" presStyleCnt="57"/>
      <dgm:spPr/>
      <dgm:t>
        <a:bodyPr/>
        <a:lstStyle/>
        <a:p>
          <a:endParaRPr lang="en-GB"/>
        </a:p>
      </dgm:t>
    </dgm:pt>
    <dgm:pt modelId="{D699E8AF-C412-4C33-9724-3E8242A83139}" type="pres">
      <dgm:prSet presAssocID="{BAE1B012-56AB-4BF4-BD63-9683D78FEDE8}" presName="node" presStyleLbl="node1" presStyleIdx="32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D56F5C-0346-4A52-A32B-4B9214A0F3B3}" type="pres">
      <dgm:prSet presAssocID="{680F69A0-F988-4210-88FA-F4759217B6BC}" presName="sibTrans" presStyleLbl="sibTrans2D1" presStyleIdx="32" presStyleCnt="57" custScaleX="90909" custScaleY="90909"/>
      <dgm:spPr/>
      <dgm:t>
        <a:bodyPr/>
        <a:lstStyle/>
        <a:p>
          <a:endParaRPr lang="en-GB"/>
        </a:p>
      </dgm:t>
    </dgm:pt>
    <dgm:pt modelId="{02761123-997F-4EB3-90F5-F709FD13A205}" type="pres">
      <dgm:prSet presAssocID="{680F69A0-F988-4210-88FA-F4759217B6BC}" presName="connectorText" presStyleLbl="sibTrans2D1" presStyleIdx="32" presStyleCnt="57"/>
      <dgm:spPr/>
      <dgm:t>
        <a:bodyPr/>
        <a:lstStyle/>
        <a:p>
          <a:endParaRPr lang="en-GB"/>
        </a:p>
      </dgm:t>
    </dgm:pt>
    <dgm:pt modelId="{6B0A7966-B5CD-425C-8FE1-0F7D9AC56788}" type="pres">
      <dgm:prSet presAssocID="{722EF634-7F9A-4921-A171-A67064918FDC}" presName="node" presStyleLbl="node1" presStyleIdx="33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38C1E2-E1EB-403A-9364-B5EDB47E2680}" type="pres">
      <dgm:prSet presAssocID="{E56CB49F-F880-4F79-97F4-B0305BBBB199}" presName="sibTrans" presStyleLbl="sibTrans2D1" presStyleIdx="33" presStyleCnt="57" custScaleX="90909" custScaleY="90909"/>
      <dgm:spPr/>
      <dgm:t>
        <a:bodyPr/>
        <a:lstStyle/>
        <a:p>
          <a:endParaRPr lang="en-GB"/>
        </a:p>
      </dgm:t>
    </dgm:pt>
    <dgm:pt modelId="{D65A0DCD-3DB7-4A97-AB07-FD9F84DADA16}" type="pres">
      <dgm:prSet presAssocID="{E56CB49F-F880-4F79-97F4-B0305BBBB199}" presName="connectorText" presStyleLbl="sibTrans2D1" presStyleIdx="33" presStyleCnt="57"/>
      <dgm:spPr/>
      <dgm:t>
        <a:bodyPr/>
        <a:lstStyle/>
        <a:p>
          <a:endParaRPr lang="en-GB"/>
        </a:p>
      </dgm:t>
    </dgm:pt>
    <dgm:pt modelId="{67671EB7-BBF1-4533-870F-AA9B7C87491C}" type="pres">
      <dgm:prSet presAssocID="{41F5B56B-B17D-4FA2-9D5E-D00C4AB23CB6}" presName="node" presStyleLbl="node1" presStyleIdx="34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7DB6F13-4AF7-4405-A3F0-289AC3813BA6}" type="pres">
      <dgm:prSet presAssocID="{16B8D394-CE5C-4657-9B7A-BC46A273574F}" presName="sibTrans" presStyleLbl="sibTrans2D1" presStyleIdx="34" presStyleCnt="57" custScaleX="90909" custScaleY="90909"/>
      <dgm:spPr/>
      <dgm:t>
        <a:bodyPr/>
        <a:lstStyle/>
        <a:p>
          <a:endParaRPr lang="en-GB"/>
        </a:p>
      </dgm:t>
    </dgm:pt>
    <dgm:pt modelId="{C8DEFC2C-0E35-4CBA-8B18-F80AF34A50C5}" type="pres">
      <dgm:prSet presAssocID="{16B8D394-CE5C-4657-9B7A-BC46A273574F}" presName="connectorText" presStyleLbl="sibTrans2D1" presStyleIdx="34" presStyleCnt="57"/>
      <dgm:spPr/>
      <dgm:t>
        <a:bodyPr/>
        <a:lstStyle/>
        <a:p>
          <a:endParaRPr lang="en-GB"/>
        </a:p>
      </dgm:t>
    </dgm:pt>
    <dgm:pt modelId="{68740997-F23A-422E-8215-95620EC67F9A}" type="pres">
      <dgm:prSet presAssocID="{7D11B310-D2F5-4567-8AE6-5B87B49354B6}" presName="node" presStyleLbl="node1" presStyleIdx="35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BEA8E8D-70C4-4AE6-8A7A-6617036E0223}" type="pres">
      <dgm:prSet presAssocID="{7389DE4E-F135-49FC-A601-2B8ED2885B5C}" presName="sibTrans" presStyleLbl="sibTrans2D1" presStyleIdx="35" presStyleCnt="57" custScaleX="90909" custScaleY="90909"/>
      <dgm:spPr/>
      <dgm:t>
        <a:bodyPr/>
        <a:lstStyle/>
        <a:p>
          <a:endParaRPr lang="en-GB"/>
        </a:p>
      </dgm:t>
    </dgm:pt>
    <dgm:pt modelId="{5FE010E2-5F68-4FFB-B49D-D5DEB69E5E79}" type="pres">
      <dgm:prSet presAssocID="{7389DE4E-F135-49FC-A601-2B8ED2885B5C}" presName="connectorText" presStyleLbl="sibTrans2D1" presStyleIdx="35" presStyleCnt="57"/>
      <dgm:spPr/>
      <dgm:t>
        <a:bodyPr/>
        <a:lstStyle/>
        <a:p>
          <a:endParaRPr lang="en-GB"/>
        </a:p>
      </dgm:t>
    </dgm:pt>
    <dgm:pt modelId="{7EF54540-543B-47D5-90A5-AEFD291E2B40}" type="pres">
      <dgm:prSet presAssocID="{299925D1-087B-43E1-95AA-0E972828CFF8}" presName="node" presStyleLbl="node1" presStyleIdx="36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97AE4B-DF6B-4520-9CB6-0E003372B660}" type="pres">
      <dgm:prSet presAssocID="{8349F247-AE09-417E-9840-8F48742C28DB}" presName="sibTrans" presStyleLbl="sibTrans2D1" presStyleIdx="36" presStyleCnt="57" custScaleX="90909" custScaleY="90909"/>
      <dgm:spPr/>
      <dgm:t>
        <a:bodyPr/>
        <a:lstStyle/>
        <a:p>
          <a:endParaRPr lang="en-GB"/>
        </a:p>
      </dgm:t>
    </dgm:pt>
    <dgm:pt modelId="{3C0166D7-9B5E-4357-BED3-01C724BB8259}" type="pres">
      <dgm:prSet presAssocID="{8349F247-AE09-417E-9840-8F48742C28DB}" presName="connectorText" presStyleLbl="sibTrans2D1" presStyleIdx="36" presStyleCnt="57"/>
      <dgm:spPr/>
      <dgm:t>
        <a:bodyPr/>
        <a:lstStyle/>
        <a:p>
          <a:endParaRPr lang="en-GB"/>
        </a:p>
      </dgm:t>
    </dgm:pt>
    <dgm:pt modelId="{47A95FF4-3F36-46DC-A7F0-CA0BA313435B}" type="pres">
      <dgm:prSet presAssocID="{4544582B-7E50-4336-852F-2612B50ED1DC}" presName="node" presStyleLbl="node1" presStyleIdx="37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18489DA-1E9A-42A2-A8DB-CE4A192438AA}" type="pres">
      <dgm:prSet presAssocID="{0334FAAE-72EA-4510-9E14-35F31F266E36}" presName="sibTrans" presStyleLbl="sibTrans2D1" presStyleIdx="37" presStyleCnt="57" custScaleX="90909" custScaleY="90909"/>
      <dgm:spPr/>
      <dgm:t>
        <a:bodyPr/>
        <a:lstStyle/>
        <a:p>
          <a:endParaRPr lang="en-GB"/>
        </a:p>
      </dgm:t>
    </dgm:pt>
    <dgm:pt modelId="{CC1768DF-6C6E-487D-A0C9-09A005E3C798}" type="pres">
      <dgm:prSet presAssocID="{0334FAAE-72EA-4510-9E14-35F31F266E36}" presName="connectorText" presStyleLbl="sibTrans2D1" presStyleIdx="37" presStyleCnt="57"/>
      <dgm:spPr/>
      <dgm:t>
        <a:bodyPr/>
        <a:lstStyle/>
        <a:p>
          <a:endParaRPr lang="en-GB"/>
        </a:p>
      </dgm:t>
    </dgm:pt>
    <dgm:pt modelId="{3E3352BF-75FC-4FFA-9FCE-42E87A5E4CED}" type="pres">
      <dgm:prSet presAssocID="{4A17AA6D-BE27-410D-B55E-3B4EF73C7C30}" presName="node" presStyleLbl="node1" presStyleIdx="38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BE89D4-CE7F-42B3-A894-278580F668EB}" type="pres">
      <dgm:prSet presAssocID="{59D5D238-B195-494D-A861-42531CA99F84}" presName="sibTrans" presStyleLbl="sibTrans2D1" presStyleIdx="38" presStyleCnt="57" custScaleX="90909" custScaleY="90909"/>
      <dgm:spPr/>
      <dgm:t>
        <a:bodyPr/>
        <a:lstStyle/>
        <a:p>
          <a:endParaRPr lang="en-GB"/>
        </a:p>
      </dgm:t>
    </dgm:pt>
    <dgm:pt modelId="{9B6319DF-7068-4718-B0C6-00A8269E03EC}" type="pres">
      <dgm:prSet presAssocID="{59D5D238-B195-494D-A861-42531CA99F84}" presName="connectorText" presStyleLbl="sibTrans2D1" presStyleIdx="38" presStyleCnt="57"/>
      <dgm:spPr/>
      <dgm:t>
        <a:bodyPr/>
        <a:lstStyle/>
        <a:p>
          <a:endParaRPr lang="en-GB"/>
        </a:p>
      </dgm:t>
    </dgm:pt>
    <dgm:pt modelId="{C72AA5DA-2168-4549-BEAA-E55EB39B04E7}" type="pres">
      <dgm:prSet presAssocID="{EF8EE735-4D61-4DB2-915B-E3137E2B5B03}" presName="node" presStyleLbl="node1" presStyleIdx="39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973B106-62A5-47E0-9A60-89755A8B45A5}" type="pres">
      <dgm:prSet presAssocID="{CE954B60-78A5-4725-9196-7B7916E76B8E}" presName="sibTrans" presStyleLbl="sibTrans2D1" presStyleIdx="39" presStyleCnt="57" custScaleX="90909" custScaleY="90909"/>
      <dgm:spPr/>
      <dgm:t>
        <a:bodyPr/>
        <a:lstStyle/>
        <a:p>
          <a:endParaRPr lang="en-GB"/>
        </a:p>
      </dgm:t>
    </dgm:pt>
    <dgm:pt modelId="{D8068DC0-F49E-4DAB-AB63-529352642130}" type="pres">
      <dgm:prSet presAssocID="{CE954B60-78A5-4725-9196-7B7916E76B8E}" presName="connectorText" presStyleLbl="sibTrans2D1" presStyleIdx="39" presStyleCnt="57"/>
      <dgm:spPr/>
      <dgm:t>
        <a:bodyPr/>
        <a:lstStyle/>
        <a:p>
          <a:endParaRPr lang="en-GB"/>
        </a:p>
      </dgm:t>
    </dgm:pt>
    <dgm:pt modelId="{B1E69483-BCAA-49E0-B5A1-F2EB79164BDE}" type="pres">
      <dgm:prSet presAssocID="{01AB7A8C-AC91-4405-AC05-78B5AD180357}" presName="node" presStyleLbl="node1" presStyleIdx="40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8EDF4F-47D9-4B5E-9E7A-5ACEC1E68BC6}" type="pres">
      <dgm:prSet presAssocID="{ED7EB8A1-4849-40DA-9315-5EC0CBB0EEB9}" presName="sibTrans" presStyleLbl="sibTrans2D1" presStyleIdx="40" presStyleCnt="57" custScaleX="90909" custScaleY="90909"/>
      <dgm:spPr/>
      <dgm:t>
        <a:bodyPr/>
        <a:lstStyle/>
        <a:p>
          <a:endParaRPr lang="en-GB"/>
        </a:p>
      </dgm:t>
    </dgm:pt>
    <dgm:pt modelId="{4E17E93D-0303-456A-9C92-3E9A9A3F1264}" type="pres">
      <dgm:prSet presAssocID="{ED7EB8A1-4849-40DA-9315-5EC0CBB0EEB9}" presName="connectorText" presStyleLbl="sibTrans2D1" presStyleIdx="40" presStyleCnt="57"/>
      <dgm:spPr/>
      <dgm:t>
        <a:bodyPr/>
        <a:lstStyle/>
        <a:p>
          <a:endParaRPr lang="en-GB"/>
        </a:p>
      </dgm:t>
    </dgm:pt>
    <dgm:pt modelId="{CAB54BA3-1E5A-4FBA-B76F-2694D04F9C57}" type="pres">
      <dgm:prSet presAssocID="{E769CD18-1C73-4CC0-AA9B-83F546631D6B}" presName="node" presStyleLbl="node1" presStyleIdx="41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6789CF-4497-40CA-AFEF-6E4E56B5BA2B}" type="pres">
      <dgm:prSet presAssocID="{33FEB768-3C21-466B-A974-A41B66C758E0}" presName="sibTrans" presStyleLbl="sibTrans2D1" presStyleIdx="41" presStyleCnt="57" custScaleX="90909" custScaleY="90909"/>
      <dgm:spPr/>
      <dgm:t>
        <a:bodyPr/>
        <a:lstStyle/>
        <a:p>
          <a:endParaRPr lang="en-GB"/>
        </a:p>
      </dgm:t>
    </dgm:pt>
    <dgm:pt modelId="{31FA7A17-E9D7-4EF2-B143-FD528CDB4D4B}" type="pres">
      <dgm:prSet presAssocID="{33FEB768-3C21-466B-A974-A41B66C758E0}" presName="connectorText" presStyleLbl="sibTrans2D1" presStyleIdx="41" presStyleCnt="57"/>
      <dgm:spPr/>
      <dgm:t>
        <a:bodyPr/>
        <a:lstStyle/>
        <a:p>
          <a:endParaRPr lang="en-GB"/>
        </a:p>
      </dgm:t>
    </dgm:pt>
    <dgm:pt modelId="{1F094C47-2F9F-4532-BBA0-553F33C66688}" type="pres">
      <dgm:prSet presAssocID="{38CCE728-CE74-4E38-ABFA-1EB2FEF1ABC5}" presName="node" presStyleLbl="node1" presStyleIdx="42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8B00039-7B7F-4C5E-B09E-EB7F7B477686}" type="pres">
      <dgm:prSet presAssocID="{9CB49EAF-DCBF-4086-8A4C-13451D7962F8}" presName="sibTrans" presStyleLbl="sibTrans2D1" presStyleIdx="42" presStyleCnt="57" custScaleX="90909" custScaleY="90909"/>
      <dgm:spPr/>
      <dgm:t>
        <a:bodyPr/>
        <a:lstStyle/>
        <a:p>
          <a:endParaRPr lang="en-GB"/>
        </a:p>
      </dgm:t>
    </dgm:pt>
    <dgm:pt modelId="{CA842D2D-89A5-40F0-AD7A-2E34A72716F1}" type="pres">
      <dgm:prSet presAssocID="{9CB49EAF-DCBF-4086-8A4C-13451D7962F8}" presName="connectorText" presStyleLbl="sibTrans2D1" presStyleIdx="42" presStyleCnt="57"/>
      <dgm:spPr/>
      <dgm:t>
        <a:bodyPr/>
        <a:lstStyle/>
        <a:p>
          <a:endParaRPr lang="en-GB"/>
        </a:p>
      </dgm:t>
    </dgm:pt>
    <dgm:pt modelId="{A9DDF300-226C-456F-97F1-A6FF47895B4A}" type="pres">
      <dgm:prSet presAssocID="{67E6506D-7576-4326-BA48-F89A6CEC6394}" presName="node" presStyleLbl="node1" presStyleIdx="43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DACC926-5227-48A6-9BDB-2FA13224DE9A}" type="pres">
      <dgm:prSet presAssocID="{B6950D35-116C-4E8C-9146-A79812C5FB9B}" presName="sibTrans" presStyleLbl="sibTrans2D1" presStyleIdx="43" presStyleCnt="57" custScaleX="90909" custScaleY="90909"/>
      <dgm:spPr/>
      <dgm:t>
        <a:bodyPr/>
        <a:lstStyle/>
        <a:p>
          <a:endParaRPr lang="en-GB"/>
        </a:p>
      </dgm:t>
    </dgm:pt>
    <dgm:pt modelId="{6957A93F-15EB-4B0D-A732-DF51C2B5BE1A}" type="pres">
      <dgm:prSet presAssocID="{B6950D35-116C-4E8C-9146-A79812C5FB9B}" presName="connectorText" presStyleLbl="sibTrans2D1" presStyleIdx="43" presStyleCnt="57"/>
      <dgm:spPr/>
      <dgm:t>
        <a:bodyPr/>
        <a:lstStyle/>
        <a:p>
          <a:endParaRPr lang="en-GB"/>
        </a:p>
      </dgm:t>
    </dgm:pt>
    <dgm:pt modelId="{0893E310-43F7-4517-92A9-1FA6F7A66326}" type="pres">
      <dgm:prSet presAssocID="{FDF527F6-8FA1-4187-B76D-EA1DE082BD41}" presName="node" presStyleLbl="node1" presStyleIdx="44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B8AF24-C6E9-4DAE-BF90-9846DE6C1499}" type="pres">
      <dgm:prSet presAssocID="{7491EBBB-7D6B-422D-B543-48AB5BAD7C7A}" presName="sibTrans" presStyleLbl="sibTrans2D1" presStyleIdx="44" presStyleCnt="57" custScaleX="90909" custScaleY="90909"/>
      <dgm:spPr/>
      <dgm:t>
        <a:bodyPr/>
        <a:lstStyle/>
        <a:p>
          <a:endParaRPr lang="en-GB"/>
        </a:p>
      </dgm:t>
    </dgm:pt>
    <dgm:pt modelId="{EA08B29F-A90A-48D9-AF58-168B59084AA8}" type="pres">
      <dgm:prSet presAssocID="{7491EBBB-7D6B-422D-B543-48AB5BAD7C7A}" presName="connectorText" presStyleLbl="sibTrans2D1" presStyleIdx="44" presStyleCnt="57"/>
      <dgm:spPr/>
      <dgm:t>
        <a:bodyPr/>
        <a:lstStyle/>
        <a:p>
          <a:endParaRPr lang="en-GB"/>
        </a:p>
      </dgm:t>
    </dgm:pt>
    <dgm:pt modelId="{0646FB35-056B-4022-823C-1F8E416C5095}" type="pres">
      <dgm:prSet presAssocID="{BD44F889-351E-4FA3-AF7D-AC8F0C1FFE61}" presName="node" presStyleLbl="node1" presStyleIdx="45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30264D-210B-462D-8034-E5F9A77A3582}" type="pres">
      <dgm:prSet presAssocID="{7FB8FE9C-564F-4A3F-9077-7DF848CEE8E7}" presName="sibTrans" presStyleLbl="sibTrans2D1" presStyleIdx="45" presStyleCnt="57" custScaleX="90909" custScaleY="90909"/>
      <dgm:spPr/>
      <dgm:t>
        <a:bodyPr/>
        <a:lstStyle/>
        <a:p>
          <a:endParaRPr lang="en-GB"/>
        </a:p>
      </dgm:t>
    </dgm:pt>
    <dgm:pt modelId="{A7E991FE-9B67-44C7-9665-0A935BF3AA6A}" type="pres">
      <dgm:prSet presAssocID="{7FB8FE9C-564F-4A3F-9077-7DF848CEE8E7}" presName="connectorText" presStyleLbl="sibTrans2D1" presStyleIdx="45" presStyleCnt="57"/>
      <dgm:spPr/>
      <dgm:t>
        <a:bodyPr/>
        <a:lstStyle/>
        <a:p>
          <a:endParaRPr lang="en-GB"/>
        </a:p>
      </dgm:t>
    </dgm:pt>
    <dgm:pt modelId="{6CDFDDEF-AAE0-47ED-B409-4029DFDA6602}" type="pres">
      <dgm:prSet presAssocID="{50C658E9-5FD9-46CC-9B75-6AE8FDCC4ADB}" presName="node" presStyleLbl="node1" presStyleIdx="46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8B984F-B9BD-4313-87E8-E5870B873498}" type="pres">
      <dgm:prSet presAssocID="{DD7B2979-DFB3-458A-AECA-4D3605893BDC}" presName="sibTrans" presStyleLbl="sibTrans2D1" presStyleIdx="46" presStyleCnt="57" custScaleX="90909" custScaleY="90909"/>
      <dgm:spPr/>
      <dgm:t>
        <a:bodyPr/>
        <a:lstStyle/>
        <a:p>
          <a:endParaRPr lang="en-GB"/>
        </a:p>
      </dgm:t>
    </dgm:pt>
    <dgm:pt modelId="{10C822D6-0687-403B-832D-0D5F6370F1A2}" type="pres">
      <dgm:prSet presAssocID="{DD7B2979-DFB3-458A-AECA-4D3605893BDC}" presName="connectorText" presStyleLbl="sibTrans2D1" presStyleIdx="46" presStyleCnt="57"/>
      <dgm:spPr/>
      <dgm:t>
        <a:bodyPr/>
        <a:lstStyle/>
        <a:p>
          <a:endParaRPr lang="en-GB"/>
        </a:p>
      </dgm:t>
    </dgm:pt>
    <dgm:pt modelId="{C1D60559-062D-4FD8-8494-9BCF9F85A754}" type="pres">
      <dgm:prSet presAssocID="{2FB23B76-7D2D-4A28-9CF1-18A0142D4B37}" presName="node" presStyleLbl="node1" presStyleIdx="47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7A9BB42-4812-4ADE-B2D4-A13FCFF00B2B}" type="pres">
      <dgm:prSet presAssocID="{2E718EDC-B4A6-40D0-B8B0-C849FAB31490}" presName="sibTrans" presStyleLbl="sibTrans2D1" presStyleIdx="47" presStyleCnt="57" custScaleX="90909" custScaleY="90909"/>
      <dgm:spPr/>
      <dgm:t>
        <a:bodyPr/>
        <a:lstStyle/>
        <a:p>
          <a:endParaRPr lang="en-GB"/>
        </a:p>
      </dgm:t>
    </dgm:pt>
    <dgm:pt modelId="{A0999CB3-EEBB-42C0-822D-E70F9573CD0F}" type="pres">
      <dgm:prSet presAssocID="{2E718EDC-B4A6-40D0-B8B0-C849FAB31490}" presName="connectorText" presStyleLbl="sibTrans2D1" presStyleIdx="47" presStyleCnt="57"/>
      <dgm:spPr/>
      <dgm:t>
        <a:bodyPr/>
        <a:lstStyle/>
        <a:p>
          <a:endParaRPr lang="en-GB"/>
        </a:p>
      </dgm:t>
    </dgm:pt>
    <dgm:pt modelId="{DFEBC862-F9AE-497D-B14C-4FB9DB477684}" type="pres">
      <dgm:prSet presAssocID="{862881CD-A538-4C8A-BC21-EC9D1CA5A9AC}" presName="node" presStyleLbl="node1" presStyleIdx="48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86B9AC-F7EC-4536-856F-412A32534E50}" type="pres">
      <dgm:prSet presAssocID="{5C7BA44B-ED4F-4A12-AEF9-A09CF417198D}" presName="sibTrans" presStyleLbl="sibTrans2D1" presStyleIdx="48" presStyleCnt="57" custScaleX="90909" custScaleY="90909"/>
      <dgm:spPr/>
      <dgm:t>
        <a:bodyPr/>
        <a:lstStyle/>
        <a:p>
          <a:endParaRPr lang="en-GB"/>
        </a:p>
      </dgm:t>
    </dgm:pt>
    <dgm:pt modelId="{EDCD8B49-9DEE-4E22-8566-85C864549CF8}" type="pres">
      <dgm:prSet presAssocID="{5C7BA44B-ED4F-4A12-AEF9-A09CF417198D}" presName="connectorText" presStyleLbl="sibTrans2D1" presStyleIdx="48" presStyleCnt="57"/>
      <dgm:spPr/>
      <dgm:t>
        <a:bodyPr/>
        <a:lstStyle/>
        <a:p>
          <a:endParaRPr lang="en-GB"/>
        </a:p>
      </dgm:t>
    </dgm:pt>
    <dgm:pt modelId="{E8EB3DC5-8C6C-4729-AE63-BDD182FE012B}" type="pres">
      <dgm:prSet presAssocID="{73DC9377-31E6-4430-AA32-0125BC83D7B6}" presName="node" presStyleLbl="node1" presStyleIdx="49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7C8D1D-02CE-4946-8172-2E45194F2EE5}" type="pres">
      <dgm:prSet presAssocID="{733C3870-9D9D-400D-92C0-56EF257D13F5}" presName="sibTrans" presStyleLbl="sibTrans2D1" presStyleIdx="49" presStyleCnt="57" custScaleX="90909" custScaleY="90909"/>
      <dgm:spPr/>
      <dgm:t>
        <a:bodyPr/>
        <a:lstStyle/>
        <a:p>
          <a:endParaRPr lang="en-GB"/>
        </a:p>
      </dgm:t>
    </dgm:pt>
    <dgm:pt modelId="{2BA2B50E-D389-4122-8C2C-68AAF36F1DB6}" type="pres">
      <dgm:prSet presAssocID="{733C3870-9D9D-400D-92C0-56EF257D13F5}" presName="connectorText" presStyleLbl="sibTrans2D1" presStyleIdx="49" presStyleCnt="57"/>
      <dgm:spPr/>
      <dgm:t>
        <a:bodyPr/>
        <a:lstStyle/>
        <a:p>
          <a:endParaRPr lang="en-GB"/>
        </a:p>
      </dgm:t>
    </dgm:pt>
    <dgm:pt modelId="{19144736-3038-409C-A978-05C076FD01FB}" type="pres">
      <dgm:prSet presAssocID="{190D1A5E-E378-4996-92B9-24EE2210473A}" presName="node" presStyleLbl="node1" presStyleIdx="50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676E855-9B16-4A21-A45A-BCA5A7311D18}" type="pres">
      <dgm:prSet presAssocID="{0F3739D2-9482-49CC-9FEA-C8AA39B2734B}" presName="sibTrans" presStyleLbl="sibTrans2D1" presStyleIdx="50" presStyleCnt="57" custScaleX="90909" custScaleY="90909"/>
      <dgm:spPr/>
      <dgm:t>
        <a:bodyPr/>
        <a:lstStyle/>
        <a:p>
          <a:endParaRPr lang="en-GB"/>
        </a:p>
      </dgm:t>
    </dgm:pt>
    <dgm:pt modelId="{02DB4B76-46D6-44D2-B8EB-074146C4C84E}" type="pres">
      <dgm:prSet presAssocID="{0F3739D2-9482-49CC-9FEA-C8AA39B2734B}" presName="connectorText" presStyleLbl="sibTrans2D1" presStyleIdx="50" presStyleCnt="57"/>
      <dgm:spPr/>
      <dgm:t>
        <a:bodyPr/>
        <a:lstStyle/>
        <a:p>
          <a:endParaRPr lang="en-GB"/>
        </a:p>
      </dgm:t>
    </dgm:pt>
    <dgm:pt modelId="{128A3DBA-F556-4EC9-8167-9E082F94394F}" type="pres">
      <dgm:prSet presAssocID="{CAA900CB-B6AF-4493-BB4D-72906DC188E5}" presName="node" presStyleLbl="node1" presStyleIdx="51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A23401-A20D-4E39-A8A3-CE5911B0F5D7}" type="pres">
      <dgm:prSet presAssocID="{C2C3F4FB-C039-43E6-9FDA-09F6524659F9}" presName="sibTrans" presStyleLbl="sibTrans2D1" presStyleIdx="51" presStyleCnt="57" custScaleX="90909" custScaleY="90909"/>
      <dgm:spPr/>
      <dgm:t>
        <a:bodyPr/>
        <a:lstStyle/>
        <a:p>
          <a:endParaRPr lang="en-GB"/>
        </a:p>
      </dgm:t>
    </dgm:pt>
    <dgm:pt modelId="{22571328-268C-4BB6-92BB-1C56CF5DCA80}" type="pres">
      <dgm:prSet presAssocID="{C2C3F4FB-C039-43E6-9FDA-09F6524659F9}" presName="connectorText" presStyleLbl="sibTrans2D1" presStyleIdx="51" presStyleCnt="57"/>
      <dgm:spPr/>
      <dgm:t>
        <a:bodyPr/>
        <a:lstStyle/>
        <a:p>
          <a:endParaRPr lang="en-GB"/>
        </a:p>
      </dgm:t>
    </dgm:pt>
    <dgm:pt modelId="{793F5D99-7668-40E2-BDF3-7D862FCA706D}" type="pres">
      <dgm:prSet presAssocID="{460D5B03-0D4D-4405-90CB-A6B07EF3D60B}" presName="node" presStyleLbl="node1" presStyleIdx="52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CD540F-7C57-48F3-A2F9-FB8F38D590F6}" type="pres">
      <dgm:prSet presAssocID="{95C46336-6B23-4E8E-AADF-EDB37D616F4A}" presName="sibTrans" presStyleLbl="sibTrans2D1" presStyleIdx="52" presStyleCnt="57" custScaleX="90909" custScaleY="90909"/>
      <dgm:spPr/>
      <dgm:t>
        <a:bodyPr/>
        <a:lstStyle/>
        <a:p>
          <a:endParaRPr lang="en-GB"/>
        </a:p>
      </dgm:t>
    </dgm:pt>
    <dgm:pt modelId="{BE9325C2-CF75-4F2B-A72C-9FDDA6F716A6}" type="pres">
      <dgm:prSet presAssocID="{95C46336-6B23-4E8E-AADF-EDB37D616F4A}" presName="connectorText" presStyleLbl="sibTrans2D1" presStyleIdx="52" presStyleCnt="57"/>
      <dgm:spPr/>
      <dgm:t>
        <a:bodyPr/>
        <a:lstStyle/>
        <a:p>
          <a:endParaRPr lang="en-GB"/>
        </a:p>
      </dgm:t>
    </dgm:pt>
    <dgm:pt modelId="{0AD9D467-6CD9-439F-900C-6AE265BC062A}" type="pres">
      <dgm:prSet presAssocID="{B115C155-5127-44F6-92A8-7A75EDF4F7A0}" presName="node" presStyleLbl="node1" presStyleIdx="53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897916C-DB8B-4A29-BC60-ADFB7A755928}" type="pres">
      <dgm:prSet presAssocID="{A6FA6074-5E4D-463E-87BA-336F3074EB85}" presName="sibTrans" presStyleLbl="sibTrans2D1" presStyleIdx="53" presStyleCnt="57" custScaleX="90909" custScaleY="90909"/>
      <dgm:spPr/>
      <dgm:t>
        <a:bodyPr/>
        <a:lstStyle/>
        <a:p>
          <a:endParaRPr lang="en-GB"/>
        </a:p>
      </dgm:t>
    </dgm:pt>
    <dgm:pt modelId="{4F018EEC-A3E9-419B-84BC-089A944AA381}" type="pres">
      <dgm:prSet presAssocID="{A6FA6074-5E4D-463E-87BA-336F3074EB85}" presName="connectorText" presStyleLbl="sibTrans2D1" presStyleIdx="53" presStyleCnt="57"/>
      <dgm:spPr/>
      <dgm:t>
        <a:bodyPr/>
        <a:lstStyle/>
        <a:p>
          <a:endParaRPr lang="en-GB"/>
        </a:p>
      </dgm:t>
    </dgm:pt>
    <dgm:pt modelId="{119912BC-9D5C-4F9F-A18A-ACDD1DB550CC}" type="pres">
      <dgm:prSet presAssocID="{5F0E0657-D41A-40F7-A68A-291A9BE41E02}" presName="node" presStyleLbl="node1" presStyleIdx="54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B82B71-7F1E-4CF8-8C49-4D16824A4403}" type="pres">
      <dgm:prSet presAssocID="{E9CE0D31-B515-41E4-809D-0CDC19F3C183}" presName="sibTrans" presStyleLbl="sibTrans2D1" presStyleIdx="54" presStyleCnt="57" custScaleX="90909" custScaleY="90909"/>
      <dgm:spPr/>
      <dgm:t>
        <a:bodyPr/>
        <a:lstStyle/>
        <a:p>
          <a:endParaRPr lang="en-GB"/>
        </a:p>
      </dgm:t>
    </dgm:pt>
    <dgm:pt modelId="{99C6831E-F1ED-4F52-BD2B-D763030A6103}" type="pres">
      <dgm:prSet presAssocID="{E9CE0D31-B515-41E4-809D-0CDC19F3C183}" presName="connectorText" presStyleLbl="sibTrans2D1" presStyleIdx="54" presStyleCnt="57"/>
      <dgm:spPr/>
      <dgm:t>
        <a:bodyPr/>
        <a:lstStyle/>
        <a:p>
          <a:endParaRPr lang="en-GB"/>
        </a:p>
      </dgm:t>
    </dgm:pt>
    <dgm:pt modelId="{16872D96-2163-4962-971E-37406B5197C3}" type="pres">
      <dgm:prSet presAssocID="{0DC48E26-6B73-47C9-A0DC-0BBF10E2AB3F}" presName="node" presStyleLbl="node1" presStyleIdx="55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1E8EFC-E3BB-4E2F-AED8-2198F8ABCB4E}" type="pres">
      <dgm:prSet presAssocID="{C02D2CFF-B973-4D7C-9163-F9954D653A99}" presName="sibTrans" presStyleLbl="sibTrans2D1" presStyleIdx="55" presStyleCnt="57" custScaleX="90909" custScaleY="90909"/>
      <dgm:spPr/>
      <dgm:t>
        <a:bodyPr/>
        <a:lstStyle/>
        <a:p>
          <a:endParaRPr lang="en-GB"/>
        </a:p>
      </dgm:t>
    </dgm:pt>
    <dgm:pt modelId="{1D8C078C-CC7D-4388-811D-71AF2963749B}" type="pres">
      <dgm:prSet presAssocID="{C02D2CFF-B973-4D7C-9163-F9954D653A99}" presName="connectorText" presStyleLbl="sibTrans2D1" presStyleIdx="55" presStyleCnt="57"/>
      <dgm:spPr/>
      <dgm:t>
        <a:bodyPr/>
        <a:lstStyle/>
        <a:p>
          <a:endParaRPr lang="en-GB"/>
        </a:p>
      </dgm:t>
    </dgm:pt>
    <dgm:pt modelId="{CC2E5CBF-F81E-4177-B6DB-BBC82044BCC0}" type="pres">
      <dgm:prSet presAssocID="{E4379A05-2D8F-4558-899F-9C31F6B59962}" presName="node" presStyleLbl="node1" presStyleIdx="56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76CEFD4-71DB-45C2-9046-95D260946125}" type="pres">
      <dgm:prSet presAssocID="{DC329744-7441-4238-AB12-D63E83224C5F}" presName="sibTrans" presStyleLbl="sibTrans2D1" presStyleIdx="56" presStyleCnt="57" custScaleX="90909" custScaleY="90909"/>
      <dgm:spPr/>
      <dgm:t>
        <a:bodyPr/>
        <a:lstStyle/>
        <a:p>
          <a:endParaRPr lang="en-GB"/>
        </a:p>
      </dgm:t>
    </dgm:pt>
    <dgm:pt modelId="{1BFCACFE-39C1-4042-8000-8E09BACF3DC0}" type="pres">
      <dgm:prSet presAssocID="{DC329744-7441-4238-AB12-D63E83224C5F}" presName="connectorText" presStyleLbl="sibTrans2D1" presStyleIdx="56" presStyleCnt="57"/>
      <dgm:spPr/>
      <dgm:t>
        <a:bodyPr/>
        <a:lstStyle/>
        <a:p>
          <a:endParaRPr lang="en-GB"/>
        </a:p>
      </dgm:t>
    </dgm:pt>
  </dgm:ptLst>
  <dgm:cxnLst>
    <dgm:cxn modelId="{615A655F-3FAE-497E-BF19-D65F6F62B579}" type="presOf" srcId="{B4D6226C-0E9C-4446-B10B-089B0CBA69EF}" destId="{6E1917D1-72B2-48ED-9EA9-09657A7320E1}" srcOrd="0" destOrd="0" presId="urn:microsoft.com/office/officeart/2005/8/layout/cycle2"/>
    <dgm:cxn modelId="{6B212BB9-863B-4C23-9F7E-E4D27AED4D93}" type="presOf" srcId="{299925D1-087B-43E1-95AA-0E972828CFF8}" destId="{7EF54540-543B-47D5-90A5-AEFD291E2B40}" srcOrd="0" destOrd="0" presId="urn:microsoft.com/office/officeart/2005/8/layout/cycle2"/>
    <dgm:cxn modelId="{1ABE0D61-9E68-4870-8A89-DAEA4B800F4A}" type="presOf" srcId="{B332B0F8-51B3-4270-A0B5-44C97134D9DC}" destId="{FD921E5A-1484-466F-B06F-FC958EF0D564}" srcOrd="0" destOrd="0" presId="urn:microsoft.com/office/officeart/2005/8/layout/cycle2"/>
    <dgm:cxn modelId="{CABF7748-7083-4CD3-8659-9ABC29FA429A}" srcId="{B4D6226C-0E9C-4446-B10B-089B0CBA69EF}" destId="{C603D07F-4F94-40B3-96CF-38147F05E05C}" srcOrd="30" destOrd="0" parTransId="{50BB70FD-C565-4EC1-B408-89995CD4FE69}" sibTransId="{4765E60F-3332-40CE-8BEA-905E428A340A}"/>
    <dgm:cxn modelId="{3D716A7D-295D-4840-A7D7-59E9B54E65E2}" type="presOf" srcId="{5C7BA44B-ED4F-4A12-AEF9-A09CF417198D}" destId="{EDCD8B49-9DEE-4E22-8566-85C864549CF8}" srcOrd="1" destOrd="0" presId="urn:microsoft.com/office/officeart/2005/8/layout/cycle2"/>
    <dgm:cxn modelId="{6A228DF0-F7AD-4406-A933-9D9A397D741A}" type="presOf" srcId="{0334FAAE-72EA-4510-9E14-35F31F266E36}" destId="{CC1768DF-6C6E-487D-A0C9-09A005E3C798}" srcOrd="1" destOrd="0" presId="urn:microsoft.com/office/officeart/2005/8/layout/cycle2"/>
    <dgm:cxn modelId="{4519D7C4-D8BC-45D1-AEDC-9B6E531240D6}" type="presOf" srcId="{A70D084C-1E40-4C46-BF70-A7197DCF840C}" destId="{E734B710-6941-41F8-BA2A-21EAB5537E4B}" srcOrd="0" destOrd="0" presId="urn:microsoft.com/office/officeart/2005/8/layout/cycle2"/>
    <dgm:cxn modelId="{65DD0CC7-D8B6-44FF-83A6-303593AAF1D2}" srcId="{B4D6226C-0E9C-4446-B10B-089B0CBA69EF}" destId="{D87AD57B-DCFF-4E81-8B92-9DB2FEFF4E88}" srcOrd="18" destOrd="0" parTransId="{5B2915FB-9DD9-47E8-9A23-E5FF0695B94A}" sibTransId="{76F7D46E-5D6F-4CA2-A987-1700481908EA}"/>
    <dgm:cxn modelId="{9796CC5E-8428-400F-B50A-C8B036F287F4}" srcId="{B4D6226C-0E9C-4446-B10B-089B0CBA69EF}" destId="{460D5B03-0D4D-4405-90CB-A6B07EF3D60B}" srcOrd="52" destOrd="0" parTransId="{1A8CE23F-3C1B-4F8C-8506-E3CFB5BF7E70}" sibTransId="{95C46336-6B23-4E8E-AADF-EDB37D616F4A}"/>
    <dgm:cxn modelId="{DBAEEE9C-DA7A-473E-9E83-D5EAEA4F3B59}" srcId="{B4D6226C-0E9C-4446-B10B-089B0CBA69EF}" destId="{2FB23B76-7D2D-4A28-9CF1-18A0142D4B37}" srcOrd="47" destOrd="0" parTransId="{0D6ED588-7BAF-407C-9A96-7BF88634F2C2}" sibTransId="{2E718EDC-B4A6-40D0-B8B0-C849FAB31490}"/>
    <dgm:cxn modelId="{754DDDFD-8D9E-4115-B9D4-E11B6E31485A}" type="presOf" srcId="{E769CD18-1C73-4CC0-AA9B-83F546631D6B}" destId="{CAB54BA3-1E5A-4FBA-B76F-2694D04F9C57}" srcOrd="0" destOrd="0" presId="urn:microsoft.com/office/officeart/2005/8/layout/cycle2"/>
    <dgm:cxn modelId="{B87CA55F-35A7-4A92-9D27-F0E8ED89D559}" type="presOf" srcId="{8A0573C2-7769-496E-9F54-D97907F58480}" destId="{A5BEA809-F904-4AE6-97BA-054C6B87A35D}" srcOrd="1" destOrd="0" presId="urn:microsoft.com/office/officeart/2005/8/layout/cycle2"/>
    <dgm:cxn modelId="{CE2B7543-A0C0-49F3-8141-BAD5741195B1}" type="presOf" srcId="{610B33A0-FDBA-43E0-A81E-C5795BA0CE57}" destId="{B72284A3-4C73-49A4-864F-5EC4ABC04D59}" srcOrd="0" destOrd="0" presId="urn:microsoft.com/office/officeart/2005/8/layout/cycle2"/>
    <dgm:cxn modelId="{DFFCA0BE-AC66-4F25-ABEA-C03335B0E684}" srcId="{B4D6226C-0E9C-4446-B10B-089B0CBA69EF}" destId="{4B6B7580-3E54-4922-A746-04AA2A7A42F7}" srcOrd="12" destOrd="0" parTransId="{8AFA89B7-099E-496D-BB97-A66B066EC4FA}" sibTransId="{700A5096-8261-4487-8CE5-7191EDBA037C}"/>
    <dgm:cxn modelId="{55DF6ED0-EBD9-4C7B-80AC-D66F66652FEC}" type="presOf" srcId="{DC329744-7441-4238-AB12-D63E83224C5F}" destId="{D76CEFD4-71DB-45C2-9046-95D260946125}" srcOrd="0" destOrd="0" presId="urn:microsoft.com/office/officeart/2005/8/layout/cycle2"/>
    <dgm:cxn modelId="{BBFF8093-3542-47AF-9513-8DAB84529D6F}" type="presOf" srcId="{4765E60F-3332-40CE-8BEA-905E428A340A}" destId="{F341DC39-0CAF-4937-B85C-C97A24D1B10F}" srcOrd="1" destOrd="0" presId="urn:microsoft.com/office/officeart/2005/8/layout/cycle2"/>
    <dgm:cxn modelId="{094957B6-6992-43D9-A7EE-9E467AEF3351}" srcId="{B4D6226C-0E9C-4446-B10B-089B0CBA69EF}" destId="{BD44F889-351E-4FA3-AF7D-AC8F0C1FFE61}" srcOrd="45" destOrd="0" parTransId="{37110B0A-4ED6-4F9B-82AF-9B3D19D0EC13}" sibTransId="{7FB8FE9C-564F-4A3F-9077-7DF848CEE8E7}"/>
    <dgm:cxn modelId="{D1BAFFB7-7061-4837-9793-476A27D094FA}" srcId="{B4D6226C-0E9C-4446-B10B-089B0CBA69EF}" destId="{0DC48E26-6B73-47C9-A0DC-0BBF10E2AB3F}" srcOrd="55" destOrd="0" parTransId="{F277BF42-167A-4D07-BCC0-AC6A5913CAE4}" sibTransId="{C02D2CFF-B973-4D7C-9163-F9954D653A99}"/>
    <dgm:cxn modelId="{E1CB7945-7056-43CF-8006-7AC8E5A99154}" srcId="{B4D6226C-0E9C-4446-B10B-089B0CBA69EF}" destId="{292A4BC9-2298-4EC8-A2AC-D316E819494C}" srcOrd="9" destOrd="0" parTransId="{7A5AE14C-B821-4E04-BFCD-E1CF62219DFA}" sibTransId="{88C80CC6-AE53-4FAD-99B2-00866BCC11E1}"/>
    <dgm:cxn modelId="{D60D7F26-2FEF-47F9-97DB-CABE1CC3F29D}" type="presOf" srcId="{E7BA85B5-703F-4D9E-8EC6-34A0F32697B9}" destId="{0DAC5310-28CF-4161-A74E-6B5EB27B23D0}" srcOrd="0" destOrd="0" presId="urn:microsoft.com/office/officeart/2005/8/layout/cycle2"/>
    <dgm:cxn modelId="{07227D29-DBF2-444A-854C-7E70223A8C43}" type="presOf" srcId="{A62657BF-4F8A-4FAD-A897-FFEA28F3DF16}" destId="{69C1A433-4A33-411A-807D-76B4888B211C}" srcOrd="0" destOrd="0" presId="urn:microsoft.com/office/officeart/2005/8/layout/cycle2"/>
    <dgm:cxn modelId="{AE1A3E80-6ED6-4ED9-93A3-181D28A333A5}" type="presOf" srcId="{A6FA6074-5E4D-463E-87BA-336F3074EB85}" destId="{4F018EEC-A3E9-419B-84BC-089A944AA381}" srcOrd="1" destOrd="0" presId="urn:microsoft.com/office/officeart/2005/8/layout/cycle2"/>
    <dgm:cxn modelId="{3D6A12EF-D64A-475C-AD2E-9E97F35B7148}" srcId="{B4D6226C-0E9C-4446-B10B-089B0CBA69EF}" destId="{190D1A5E-E378-4996-92B9-24EE2210473A}" srcOrd="50" destOrd="0" parTransId="{5400F374-3C5D-4F7F-8E0F-1DE2B2ED2AB1}" sibTransId="{0F3739D2-9482-49CC-9FEA-C8AA39B2734B}"/>
    <dgm:cxn modelId="{304B5D25-DD84-4163-B80D-DD170260FE40}" type="presOf" srcId="{5C367F75-B445-4632-8B30-F4F1D57C039E}" destId="{0FF0DAB5-EE67-4F17-80C3-0C75D6CFB141}" srcOrd="0" destOrd="0" presId="urn:microsoft.com/office/officeart/2005/8/layout/cycle2"/>
    <dgm:cxn modelId="{F859DBDB-D323-4FBE-8E7F-9F444A2A1887}" srcId="{B4D6226C-0E9C-4446-B10B-089B0CBA69EF}" destId="{529DC77F-5EBD-4646-9F97-39BBBAFAD807}" srcOrd="16" destOrd="0" parTransId="{3BFBAADA-ACFD-4B4A-B539-7638CD92A93E}" sibTransId="{EE50B6EE-B0C8-47F8-8649-EDC2E770ADB7}"/>
    <dgm:cxn modelId="{DEA85923-CA18-4801-903A-060C193ED47C}" srcId="{B4D6226C-0E9C-4446-B10B-089B0CBA69EF}" destId="{6B45EFDB-2D30-401D-AA70-58AED01E4C73}" srcOrd="8" destOrd="0" parTransId="{75BA204A-42E4-470B-9D4B-1BD394C6378E}" sibTransId="{DA5BBC23-6243-4D84-99F8-3A4EC2B88594}"/>
    <dgm:cxn modelId="{3A0B2E9F-7A1F-4A97-99D3-CE617C46AF70}" srcId="{B4D6226C-0E9C-4446-B10B-089B0CBA69EF}" destId="{77E21993-D98D-4D8E-92F9-5236BF59CF39}" srcOrd="14" destOrd="0" parTransId="{83C2625A-A416-498A-B13A-AA0ED0D3A85A}" sibTransId="{E4CBBC3D-7E1F-4B54-993A-1F6495A8566A}"/>
    <dgm:cxn modelId="{52C106BE-C5B5-472F-81FE-DDFD14F22179}" type="presOf" srcId="{95C46336-6B23-4E8E-AADF-EDB37D616F4A}" destId="{BE9325C2-CF75-4F2B-A72C-9FDDA6F716A6}" srcOrd="1" destOrd="0" presId="urn:microsoft.com/office/officeart/2005/8/layout/cycle2"/>
    <dgm:cxn modelId="{149BE267-9A15-4068-9DB2-4654F2AAE81B}" type="presOf" srcId="{AA309CB6-F410-47BF-9100-A79178969621}" destId="{69248D7D-AE8C-4BEF-96CC-FE52C9A0EF64}" srcOrd="1" destOrd="0" presId="urn:microsoft.com/office/officeart/2005/8/layout/cycle2"/>
    <dgm:cxn modelId="{F7B773FB-087A-43D1-BA06-88070D6DBF05}" type="presOf" srcId="{D307B47E-7680-4FC0-B297-4B1702B44E4F}" destId="{C5051439-FAA9-4883-8482-A64BBF69CA34}" srcOrd="0" destOrd="0" presId="urn:microsoft.com/office/officeart/2005/8/layout/cycle2"/>
    <dgm:cxn modelId="{75863276-D154-46F6-8E2A-8C25E251D3B9}" type="presOf" srcId="{791D3595-B1B6-4199-A257-6531EE550107}" destId="{FBED84D8-BE3B-49B5-A2C1-7989EF9F913D}" srcOrd="1" destOrd="0" presId="urn:microsoft.com/office/officeart/2005/8/layout/cycle2"/>
    <dgm:cxn modelId="{E09F427D-11B7-4013-947C-9F4AD50DD58B}" type="presOf" srcId="{E56CB49F-F880-4F79-97F4-B0305BBBB199}" destId="{D838C1E2-E1EB-403A-9364-B5EDB47E2680}" srcOrd="0" destOrd="0" presId="urn:microsoft.com/office/officeart/2005/8/layout/cycle2"/>
    <dgm:cxn modelId="{C3C51150-2038-4C20-AEC0-75F7C44256A8}" type="presOf" srcId="{D528184D-A2C1-4026-A35A-2381ED727155}" destId="{05876971-2A37-4316-AF91-10112B31ECE3}" srcOrd="0" destOrd="0" presId="urn:microsoft.com/office/officeart/2005/8/layout/cycle2"/>
    <dgm:cxn modelId="{B84A0D06-15E1-4762-AFE6-9648DC8703C1}" type="presOf" srcId="{733C3870-9D9D-400D-92C0-56EF257D13F5}" destId="{807C8D1D-02CE-4946-8172-2E45194F2EE5}" srcOrd="0" destOrd="0" presId="urn:microsoft.com/office/officeart/2005/8/layout/cycle2"/>
    <dgm:cxn modelId="{DBA735DA-7D0B-44D4-85E9-63BB79946EE1}" type="presOf" srcId="{346603EF-0744-4312-BF15-17E4355C3C1A}" destId="{DC103B6F-D824-4E89-92D2-99F3D98E7ADE}" srcOrd="1" destOrd="0" presId="urn:microsoft.com/office/officeart/2005/8/layout/cycle2"/>
    <dgm:cxn modelId="{5B753499-7F5E-4C3B-BF0D-8E47E4B9ECE0}" srcId="{B4D6226C-0E9C-4446-B10B-089B0CBA69EF}" destId="{B770F4E8-BC74-40BE-AD44-3751B56976F1}" srcOrd="15" destOrd="0" parTransId="{E0459A52-3AE2-4431-AB6A-E7BBF08BCBFD}" sibTransId="{76CDEB35-0D96-4989-B6AC-1B57281AA114}"/>
    <dgm:cxn modelId="{AD97127A-E093-48D1-BCF7-E95F9654F81A}" type="presOf" srcId="{B770F4E8-BC74-40BE-AD44-3751B56976F1}" destId="{12F3E798-7E5A-4D25-AC3E-4C08D9C880DB}" srcOrd="0" destOrd="0" presId="urn:microsoft.com/office/officeart/2005/8/layout/cycle2"/>
    <dgm:cxn modelId="{9475F871-FC50-42A6-A1F3-C7AC76AE7DE7}" type="presOf" srcId="{0B70942A-C84E-4D84-A356-608C3CCBF4A5}" destId="{D4386CBD-42CA-4980-A1AA-4A838A6F6EA2}" srcOrd="1" destOrd="0" presId="urn:microsoft.com/office/officeart/2005/8/layout/cycle2"/>
    <dgm:cxn modelId="{D49E4AFC-ED3A-4551-A742-B477B37B341B}" type="presOf" srcId="{862881CD-A538-4C8A-BC21-EC9D1CA5A9AC}" destId="{DFEBC862-F9AE-497D-B14C-4FB9DB477684}" srcOrd="0" destOrd="0" presId="urn:microsoft.com/office/officeart/2005/8/layout/cycle2"/>
    <dgm:cxn modelId="{1F0D724D-8D6A-4E66-9015-37543AAAEB1C}" type="presOf" srcId="{0F3739D2-9482-49CC-9FEA-C8AA39B2734B}" destId="{0676E855-9B16-4A21-A45A-BCA5A7311D18}" srcOrd="0" destOrd="0" presId="urn:microsoft.com/office/officeart/2005/8/layout/cycle2"/>
    <dgm:cxn modelId="{2B2401EE-7BA8-4152-AD10-2CF9F1ED5A49}" type="presOf" srcId="{6CC9C172-70AB-4D91-8747-157BFD4D4761}" destId="{C0727345-6962-4E10-9C13-1943309EF9C2}" srcOrd="1" destOrd="0" presId="urn:microsoft.com/office/officeart/2005/8/layout/cycle2"/>
    <dgm:cxn modelId="{EE157F5F-3A0C-4065-BCEB-1E9AE8085DB5}" srcId="{B4D6226C-0E9C-4446-B10B-089B0CBA69EF}" destId="{49CE420A-6680-478A-8832-1847CD8FBE6C}" srcOrd="25" destOrd="0" parTransId="{78A56004-B1D8-42A9-81D2-0AC8794E189B}" sibTransId="{D9BF8DC6-ACE2-49D5-A4AF-2CD9F5B32722}"/>
    <dgm:cxn modelId="{5AD85066-B3C2-4940-948B-61A645C091D3}" srcId="{B4D6226C-0E9C-4446-B10B-089B0CBA69EF}" destId="{73DC9377-31E6-4430-AA32-0125BC83D7B6}" srcOrd="49" destOrd="0" parTransId="{A9138C8D-1F36-4529-8864-C3536D9A9C9E}" sibTransId="{733C3870-9D9D-400D-92C0-56EF257D13F5}"/>
    <dgm:cxn modelId="{0571A48B-0CE0-4695-9522-1B57221385DD}" type="presOf" srcId="{CAA900CB-B6AF-4493-BB4D-72906DC188E5}" destId="{128A3DBA-F556-4EC9-8167-9E082F94394F}" srcOrd="0" destOrd="0" presId="urn:microsoft.com/office/officeart/2005/8/layout/cycle2"/>
    <dgm:cxn modelId="{7DED8D11-1A31-4363-80D7-75D2918CEDF3}" srcId="{B4D6226C-0E9C-4446-B10B-089B0CBA69EF}" destId="{1B624820-4009-42E5-BFEF-533A9D573815}" srcOrd="27" destOrd="0" parTransId="{D12EDA8F-5504-4B40-B2FA-793207ECC0BE}" sibTransId="{16278C2C-6AE2-4EF7-8D21-9D19CB308BBF}"/>
    <dgm:cxn modelId="{C2B316E3-1DF7-4FBE-8EFE-A293A7603124}" type="presOf" srcId="{BAE1B012-56AB-4BF4-BD63-9683D78FEDE8}" destId="{D699E8AF-C412-4C33-9724-3E8242A83139}" srcOrd="0" destOrd="0" presId="urn:microsoft.com/office/officeart/2005/8/layout/cycle2"/>
    <dgm:cxn modelId="{427A0B77-B474-43C0-84FF-86C767D99558}" type="presOf" srcId="{ED7EB8A1-4849-40DA-9315-5EC0CBB0EEB9}" destId="{4E17E93D-0303-456A-9C92-3E9A9A3F1264}" srcOrd="1" destOrd="0" presId="urn:microsoft.com/office/officeart/2005/8/layout/cycle2"/>
    <dgm:cxn modelId="{0C134189-A3A1-44A1-A918-1DA39C132628}" srcId="{B4D6226C-0E9C-4446-B10B-089B0CBA69EF}" destId="{3B06BEE1-6895-44C8-A760-53F2DBCEE02F}" srcOrd="26" destOrd="0" parTransId="{EF8BAE84-D67B-4BF7-9FD8-3E82F2886B18}" sibTransId="{919E5B1F-B32A-415B-98DD-18F231C706AC}"/>
    <dgm:cxn modelId="{AE0961AF-C943-4274-B485-0C26F9DD3DE5}" type="presOf" srcId="{C2C3F4FB-C039-43E6-9FDA-09F6524659F9}" destId="{64A23401-A20D-4E39-A8A3-CE5911B0F5D7}" srcOrd="0" destOrd="0" presId="urn:microsoft.com/office/officeart/2005/8/layout/cycle2"/>
    <dgm:cxn modelId="{DCBDFDC6-CFCC-4525-8093-1E1B2631FD54}" type="presOf" srcId="{0334FAAE-72EA-4510-9E14-35F31F266E36}" destId="{D18489DA-1E9A-42A2-A8DB-CE4A192438AA}" srcOrd="0" destOrd="0" presId="urn:microsoft.com/office/officeart/2005/8/layout/cycle2"/>
    <dgm:cxn modelId="{B2B6249E-4CD0-4329-85A9-3C422D1E719E}" type="presOf" srcId="{5661470F-265E-48A1-ADC6-2AA6B13BCA99}" destId="{F65E270E-5F64-46F8-B60B-341C538CB5BC}" srcOrd="0" destOrd="0" presId="urn:microsoft.com/office/officeart/2005/8/layout/cycle2"/>
    <dgm:cxn modelId="{28B99E2D-DE28-41F2-AA0F-D60B4601D941}" type="presOf" srcId="{E4379A05-2D8F-4558-899F-9C31F6B59962}" destId="{CC2E5CBF-F81E-4177-B6DB-BBC82044BCC0}" srcOrd="0" destOrd="0" presId="urn:microsoft.com/office/officeart/2005/8/layout/cycle2"/>
    <dgm:cxn modelId="{68C82AEC-5D68-4799-8968-7FD9B8412429}" srcId="{B4D6226C-0E9C-4446-B10B-089B0CBA69EF}" destId="{862881CD-A538-4C8A-BC21-EC9D1CA5A9AC}" srcOrd="48" destOrd="0" parTransId="{F12452BC-17C7-4D3B-8168-64DD9A9CD5D8}" sibTransId="{5C7BA44B-ED4F-4A12-AEF9-A09CF417198D}"/>
    <dgm:cxn modelId="{915B9CB1-B95B-4222-A157-4AF0342CA685}" type="presOf" srcId="{346603EF-0744-4312-BF15-17E4355C3C1A}" destId="{F94FCD01-DBDA-464F-B9EB-5D96A5BF48E9}" srcOrd="0" destOrd="0" presId="urn:microsoft.com/office/officeart/2005/8/layout/cycle2"/>
    <dgm:cxn modelId="{88E50BA2-E7FD-4F63-80C8-9000E5C5C653}" srcId="{B4D6226C-0E9C-4446-B10B-089B0CBA69EF}" destId="{7D11B310-D2F5-4567-8AE6-5B87B49354B6}" srcOrd="35" destOrd="0" parTransId="{369C8240-45FB-4763-9877-BC4E85A4BE52}" sibTransId="{7389DE4E-F135-49FC-A601-2B8ED2885B5C}"/>
    <dgm:cxn modelId="{94D8D148-D526-49BA-BC48-E5C37637808C}" type="presOf" srcId="{5C7BA44B-ED4F-4A12-AEF9-A09CF417198D}" destId="{9F86B9AC-F7EC-4536-856F-412A32534E50}" srcOrd="0" destOrd="0" presId="urn:microsoft.com/office/officeart/2005/8/layout/cycle2"/>
    <dgm:cxn modelId="{3AD00D16-920B-4E28-AFE4-88238A8743BA}" type="presOf" srcId="{64EBE2A3-4E1D-49F9-9EF6-98CCF62AD541}" destId="{7B096EC7-2767-4E56-8288-F0BB7D214EE0}" srcOrd="0" destOrd="0" presId="urn:microsoft.com/office/officeart/2005/8/layout/cycle2"/>
    <dgm:cxn modelId="{566B2EEC-7122-448A-8AEB-7D8EBAE64E4D}" type="presOf" srcId="{DC329744-7441-4238-AB12-D63E83224C5F}" destId="{1BFCACFE-39C1-4042-8000-8E09BACF3DC0}" srcOrd="1" destOrd="0" presId="urn:microsoft.com/office/officeart/2005/8/layout/cycle2"/>
    <dgm:cxn modelId="{2F01EDD9-7AB6-4F21-BC5A-BD48012CF359}" type="presOf" srcId="{01AB7A8C-AC91-4405-AC05-78B5AD180357}" destId="{B1E69483-BCAA-49E0-B5A1-F2EB79164BDE}" srcOrd="0" destOrd="0" presId="urn:microsoft.com/office/officeart/2005/8/layout/cycle2"/>
    <dgm:cxn modelId="{7C6F1195-7E43-4BB2-A2AF-23AA58A24672}" type="presOf" srcId="{59D5D238-B195-494D-A861-42531CA99F84}" destId="{9B6319DF-7068-4718-B0C6-00A8269E03EC}" srcOrd="1" destOrd="0" presId="urn:microsoft.com/office/officeart/2005/8/layout/cycle2"/>
    <dgm:cxn modelId="{761B4BBE-E83E-4883-8A86-0E779AC6F289}" srcId="{B4D6226C-0E9C-4446-B10B-089B0CBA69EF}" destId="{50C658E9-5FD9-46CC-9B75-6AE8FDCC4ADB}" srcOrd="46" destOrd="0" parTransId="{A393504D-C5B1-46B0-B447-DED0211DCCC4}" sibTransId="{DD7B2979-DFB3-458A-AECA-4D3605893BDC}"/>
    <dgm:cxn modelId="{91578BDB-12F0-4AEE-A179-A33F5663653C}" type="presOf" srcId="{16B8D394-CE5C-4657-9B7A-BC46A273574F}" destId="{C8DEFC2C-0E35-4CBA-8B18-F80AF34A50C5}" srcOrd="1" destOrd="0" presId="urn:microsoft.com/office/officeart/2005/8/layout/cycle2"/>
    <dgm:cxn modelId="{E9799C94-4849-477A-A931-EB2F61FD4F3F}" type="presOf" srcId="{7491EBBB-7D6B-422D-B543-48AB5BAD7C7A}" destId="{EA08B29F-A90A-48D9-AF58-168B59084AA8}" srcOrd="1" destOrd="0" presId="urn:microsoft.com/office/officeart/2005/8/layout/cycle2"/>
    <dgm:cxn modelId="{DA07D841-D604-4FD7-B66E-5E903F59450E}" srcId="{B4D6226C-0E9C-4446-B10B-089B0CBA69EF}" destId="{5F0E0657-D41A-40F7-A68A-291A9BE41E02}" srcOrd="54" destOrd="0" parTransId="{8A6D8EBA-68C8-4CE9-807D-EABAED73712F}" sibTransId="{E9CE0D31-B515-41E4-809D-0CDC19F3C183}"/>
    <dgm:cxn modelId="{6E12565C-182B-41A8-B2A8-B6E1E97FC5F2}" type="presOf" srcId="{A70D084C-1E40-4C46-BF70-A7197DCF840C}" destId="{37AAC6F6-4284-43F0-A637-AA4770436CD7}" srcOrd="1" destOrd="0" presId="urn:microsoft.com/office/officeart/2005/8/layout/cycle2"/>
    <dgm:cxn modelId="{3A73D5B3-08FD-4796-A08B-CC8D35DFAEAA}" type="presOf" srcId="{893FF463-419D-42E4-B14E-279B03312D69}" destId="{A8A7A5F0-BC18-4D3D-858B-4F5BDDFB0A11}" srcOrd="0" destOrd="0" presId="urn:microsoft.com/office/officeart/2005/8/layout/cycle2"/>
    <dgm:cxn modelId="{F2023D98-2D54-4AEF-AB57-5D27AF969EED}" type="presOf" srcId="{7D11B310-D2F5-4567-8AE6-5B87B49354B6}" destId="{68740997-F23A-422E-8215-95620EC67F9A}" srcOrd="0" destOrd="0" presId="urn:microsoft.com/office/officeart/2005/8/layout/cycle2"/>
    <dgm:cxn modelId="{C6910A6A-74DC-4295-AC84-94C847BCA5DE}" type="presOf" srcId="{A6FA6074-5E4D-463E-87BA-336F3074EB85}" destId="{3897916C-DB8B-4A29-BC60-ADFB7A755928}" srcOrd="0" destOrd="0" presId="urn:microsoft.com/office/officeart/2005/8/layout/cycle2"/>
    <dgm:cxn modelId="{8315B8AD-189E-4969-86B1-E632D3AE76DE}" type="presOf" srcId="{76F7D46E-5D6F-4CA2-A987-1700481908EA}" destId="{F23FCD33-EA33-4EFE-8321-6CDA9A333CC0}" srcOrd="0" destOrd="0" presId="urn:microsoft.com/office/officeart/2005/8/layout/cycle2"/>
    <dgm:cxn modelId="{EBFA9C4E-DB21-4573-AC0F-747D2A179058}" type="presOf" srcId="{8C0191D0-1BAD-470A-8C48-D6A778DB316C}" destId="{0A8FC689-52D6-4397-AA31-4994E7084600}" srcOrd="0" destOrd="0" presId="urn:microsoft.com/office/officeart/2005/8/layout/cycle2"/>
    <dgm:cxn modelId="{676E91D1-BC99-44AA-AADD-F18D299E350C}" type="presOf" srcId="{41F5B56B-B17D-4FA2-9D5E-D00C4AB23CB6}" destId="{67671EB7-BBF1-4533-870F-AA9B7C87491C}" srcOrd="0" destOrd="0" presId="urn:microsoft.com/office/officeart/2005/8/layout/cycle2"/>
    <dgm:cxn modelId="{B31F58E2-3C60-43BD-A86C-8BBEDC1BA6BF}" type="presOf" srcId="{2E718EDC-B4A6-40D0-B8B0-C849FAB31490}" destId="{A0999CB3-EEBB-42C0-822D-E70F9573CD0F}" srcOrd="1" destOrd="0" presId="urn:microsoft.com/office/officeart/2005/8/layout/cycle2"/>
    <dgm:cxn modelId="{F6C86394-E3F3-4335-ACB3-5C7872D460EF}" type="presOf" srcId="{8349F247-AE09-417E-9840-8F48742C28DB}" destId="{3C0166D7-9B5E-4357-BED3-01C724BB8259}" srcOrd="1" destOrd="0" presId="urn:microsoft.com/office/officeart/2005/8/layout/cycle2"/>
    <dgm:cxn modelId="{6CC84758-F4DE-448A-A477-C515F6ED3974}" type="presOf" srcId="{700A5096-8261-4487-8CE5-7191EDBA037C}" destId="{49C86A15-291F-454B-B5E4-208A33209EFE}" srcOrd="1" destOrd="0" presId="urn:microsoft.com/office/officeart/2005/8/layout/cycle2"/>
    <dgm:cxn modelId="{50B2B4A3-31D4-4E96-8DC9-E105FA893184}" type="presOf" srcId="{5B6C0962-0E10-47D1-AF22-E1A9B8B7914F}" destId="{B2CF7B85-328F-4BDF-B627-D658C5BC0857}" srcOrd="1" destOrd="0" presId="urn:microsoft.com/office/officeart/2005/8/layout/cycle2"/>
    <dgm:cxn modelId="{12963F61-72C5-4549-BDCE-0E0DF3D72C03}" type="presOf" srcId="{B6950D35-116C-4E8C-9146-A79812C5FB9B}" destId="{6957A93F-15EB-4B0D-A732-DF51C2B5BE1A}" srcOrd="1" destOrd="0" presId="urn:microsoft.com/office/officeart/2005/8/layout/cycle2"/>
    <dgm:cxn modelId="{CCEFB933-A56E-4F61-AE8E-4E1E3536BFA5}" type="presOf" srcId="{460D5B03-0D4D-4405-90CB-A6B07EF3D60B}" destId="{793F5D99-7668-40E2-BDF3-7D862FCA706D}" srcOrd="0" destOrd="0" presId="urn:microsoft.com/office/officeart/2005/8/layout/cycle2"/>
    <dgm:cxn modelId="{E76C4FA6-DEED-4C05-A60F-A31FC3AF130D}" type="presOf" srcId="{6CB48E0C-8D11-4032-B81E-CA9669FFC550}" destId="{F90BD80B-9F3A-4ECD-8830-CF141CF4BAE3}" srcOrd="0" destOrd="0" presId="urn:microsoft.com/office/officeart/2005/8/layout/cycle2"/>
    <dgm:cxn modelId="{C1B14DCC-0857-4040-B51E-97DA27193113}" type="presOf" srcId="{D87AD57B-DCFF-4E81-8B92-9DB2FEFF4E88}" destId="{6F40FD5D-2003-444A-82B2-2F445C41962F}" srcOrd="0" destOrd="0" presId="urn:microsoft.com/office/officeart/2005/8/layout/cycle2"/>
    <dgm:cxn modelId="{8FBD1CEF-6040-4C63-8A7F-CE8FAE35A349}" type="presOf" srcId="{73DC9377-31E6-4430-AA32-0125BC83D7B6}" destId="{E8EB3DC5-8C6C-4729-AE63-BDD182FE012B}" srcOrd="0" destOrd="0" presId="urn:microsoft.com/office/officeart/2005/8/layout/cycle2"/>
    <dgm:cxn modelId="{AF5EDF87-3C6E-4B15-9D6E-21B27E90E918}" type="presOf" srcId="{8A0573C2-7769-496E-9F54-D97907F58480}" destId="{28FE9197-F0A2-4E27-8144-177199267D62}" srcOrd="0" destOrd="0" presId="urn:microsoft.com/office/officeart/2005/8/layout/cycle2"/>
    <dgm:cxn modelId="{275B2296-464C-4F8E-9A42-9DB8AD140B1D}" type="presOf" srcId="{4544582B-7E50-4336-852F-2612B50ED1DC}" destId="{47A95FF4-3F36-46DC-A7F0-CA0BA313435B}" srcOrd="0" destOrd="0" presId="urn:microsoft.com/office/officeart/2005/8/layout/cycle2"/>
    <dgm:cxn modelId="{9896B8EA-8A42-4DC5-9121-0E69E6020656}" type="presOf" srcId="{8035E8C2-5067-4601-B91F-69465C1D6520}" destId="{46D0345F-2401-4907-BD4F-6EBFE842BECE}" srcOrd="0" destOrd="0" presId="urn:microsoft.com/office/officeart/2005/8/layout/cycle2"/>
    <dgm:cxn modelId="{67648CF3-B574-4B77-99DF-A6D3AB84BFE6}" type="presOf" srcId="{38CCE728-CE74-4E38-ABFA-1EB2FEF1ABC5}" destId="{1F094C47-2F9F-4532-BBA0-553F33C66688}" srcOrd="0" destOrd="0" presId="urn:microsoft.com/office/officeart/2005/8/layout/cycle2"/>
    <dgm:cxn modelId="{9EF9D6C5-1E03-43F4-9439-4793F710F71F}" type="presOf" srcId="{97319C64-2EF7-4BFD-9773-A0BCAB9268F2}" destId="{1AA69D2E-9F86-4F9B-A13D-202E97F22510}" srcOrd="1" destOrd="0" presId="urn:microsoft.com/office/officeart/2005/8/layout/cycle2"/>
    <dgm:cxn modelId="{57162DC2-C516-47B4-A886-BF102CEEA239}" type="presOf" srcId="{592DFC2A-0D08-4CF0-86DF-3F0AE6C3AAF0}" destId="{71200A60-18A9-46F1-9C31-74F54E33C311}" srcOrd="0" destOrd="0" presId="urn:microsoft.com/office/officeart/2005/8/layout/cycle2"/>
    <dgm:cxn modelId="{EA87F9DF-A705-423E-B910-CB3389B10788}" type="presOf" srcId="{5C367F75-B445-4632-8B30-F4F1D57C039E}" destId="{A6D2F3D9-8373-4458-92FC-4E5456F45744}" srcOrd="1" destOrd="0" presId="urn:microsoft.com/office/officeart/2005/8/layout/cycle2"/>
    <dgm:cxn modelId="{6DDDCD26-EEB6-48D1-83B8-BC38135745A3}" type="presOf" srcId="{6CC9C172-70AB-4D91-8747-157BFD4D4761}" destId="{3B731F02-ADCE-4690-9354-26221F826413}" srcOrd="0" destOrd="0" presId="urn:microsoft.com/office/officeart/2005/8/layout/cycle2"/>
    <dgm:cxn modelId="{46EF2783-3ACE-489B-ADF3-311D22A77F44}" srcId="{B4D6226C-0E9C-4446-B10B-089B0CBA69EF}" destId="{893FF463-419D-42E4-B14E-279B03312D69}" srcOrd="2" destOrd="0" parTransId="{7BF7D755-C3E7-4768-9D11-A2A59E2B7EB7}" sibTransId="{6CB48E0C-8D11-4032-B81E-CA9669FFC550}"/>
    <dgm:cxn modelId="{41BAF0E2-0752-41F1-B48C-B25A1BB90288}" type="presOf" srcId="{722EF634-7F9A-4921-A171-A67064918FDC}" destId="{6B0A7966-B5CD-425C-8FE1-0F7D9AC56788}" srcOrd="0" destOrd="0" presId="urn:microsoft.com/office/officeart/2005/8/layout/cycle2"/>
    <dgm:cxn modelId="{970EBCA6-140C-4725-A07A-5E94C477CC3A}" type="presOf" srcId="{88C80CC6-AE53-4FAD-99B2-00866BCC11E1}" destId="{B5885C57-8335-463F-9FD5-F4E9E6059986}" srcOrd="1" destOrd="0" presId="urn:microsoft.com/office/officeart/2005/8/layout/cycle2"/>
    <dgm:cxn modelId="{CB616AB0-B10A-4D78-B9CA-5F4287E604D1}" type="presOf" srcId="{95C46336-6B23-4E8E-AADF-EDB37D616F4A}" destId="{A0CD540F-7C57-48F3-A2F9-FB8F38D590F6}" srcOrd="0" destOrd="0" presId="urn:microsoft.com/office/officeart/2005/8/layout/cycle2"/>
    <dgm:cxn modelId="{D74D101A-A476-4AC0-A608-2F62DA841CA4}" type="presOf" srcId="{88C80CC6-AE53-4FAD-99B2-00866BCC11E1}" destId="{ADA59AA6-5D92-4F1E-9750-ED36B993280E}" srcOrd="0" destOrd="0" presId="urn:microsoft.com/office/officeart/2005/8/layout/cycle2"/>
    <dgm:cxn modelId="{C469C299-6FA4-4EA3-9E22-8572B47482F9}" srcId="{B4D6226C-0E9C-4446-B10B-089B0CBA69EF}" destId="{EF19D07D-9F1E-402D-B9F7-AA3341BD1292}" srcOrd="1" destOrd="0" parTransId="{F8C99189-6E05-460D-9245-54CE9A09807C}" sibTransId="{8A0573C2-7769-496E-9F54-D97907F58480}"/>
    <dgm:cxn modelId="{23D9FA16-0FD8-41EC-B53D-83512BA8CC25}" type="presOf" srcId="{ED7EB8A1-4849-40DA-9315-5EC0CBB0EEB9}" destId="{3A8EDF4F-47D9-4B5E-9E7A-5ACEC1E68BC6}" srcOrd="0" destOrd="0" presId="urn:microsoft.com/office/officeart/2005/8/layout/cycle2"/>
    <dgm:cxn modelId="{44DA27BA-27DB-49B8-BC69-D954680DE0F4}" srcId="{B4D6226C-0E9C-4446-B10B-089B0CBA69EF}" destId="{BAE1B012-56AB-4BF4-BD63-9683D78FEDE8}" srcOrd="32" destOrd="0" parTransId="{46833959-3694-4FBD-B2B3-C1D7CEA55D72}" sibTransId="{680F69A0-F988-4210-88FA-F4759217B6BC}"/>
    <dgm:cxn modelId="{C900D09F-EB37-4FE3-A274-73D2DFFA5074}" type="presOf" srcId="{D528184D-A2C1-4026-A35A-2381ED727155}" destId="{4D8340B9-58A5-44C0-A700-8CBBECE4E9DE}" srcOrd="1" destOrd="0" presId="urn:microsoft.com/office/officeart/2005/8/layout/cycle2"/>
    <dgm:cxn modelId="{4A5F2EC8-E989-43C3-AD47-1BEF405AE587}" type="presOf" srcId="{7389DE4E-F135-49FC-A601-2B8ED2885B5C}" destId="{8BEA8E8D-70C4-4AE6-8A7A-6617036E0223}" srcOrd="0" destOrd="0" presId="urn:microsoft.com/office/officeart/2005/8/layout/cycle2"/>
    <dgm:cxn modelId="{126B07D3-34B4-46A1-AE49-CA0BAEA89988}" type="presOf" srcId="{919E5B1F-B32A-415B-98DD-18F231C706AC}" destId="{4EACF148-EA21-4C79-AB58-546E94E9C3FF}" srcOrd="1" destOrd="0" presId="urn:microsoft.com/office/officeart/2005/8/layout/cycle2"/>
    <dgm:cxn modelId="{083700FC-77E3-431D-85CA-364D2917DCAE}" srcId="{B4D6226C-0E9C-4446-B10B-089B0CBA69EF}" destId="{EF8EE735-4D61-4DB2-915B-E3137E2B5B03}" srcOrd="39" destOrd="0" parTransId="{CF501385-78BC-4EAC-AA22-B2E674692F71}" sibTransId="{CE954B60-78A5-4725-9196-7B7916E76B8E}"/>
    <dgm:cxn modelId="{7F887167-9C1F-4C43-83D5-3CA99CFC6E5F}" type="presOf" srcId="{C603D07F-4F94-40B3-96CF-38147F05E05C}" destId="{8B56953A-30EB-442A-A09F-FE7F419F7BAA}" srcOrd="0" destOrd="0" presId="urn:microsoft.com/office/officeart/2005/8/layout/cycle2"/>
    <dgm:cxn modelId="{0A050C59-629B-47F3-8B88-923D5CFB66E5}" type="presOf" srcId="{E4CBBC3D-7E1F-4B54-993A-1F6495A8566A}" destId="{5DB2EECB-1529-4ED6-B3A2-3DB3B80B5BF2}" srcOrd="1" destOrd="0" presId="urn:microsoft.com/office/officeart/2005/8/layout/cycle2"/>
    <dgm:cxn modelId="{DFD29C82-80CF-4386-92B0-8E526D606779}" type="presOf" srcId="{16278C2C-6AE2-4EF7-8D21-9D19CB308BBF}" destId="{BE7DA5C8-6CBE-4817-9B38-685A967E8EAF}" srcOrd="0" destOrd="0" presId="urn:microsoft.com/office/officeart/2005/8/layout/cycle2"/>
    <dgm:cxn modelId="{F32A6CE5-B2F0-4C28-8071-457E1410B407}" type="presOf" srcId="{8A3AE008-F0DB-4098-9012-617D12C3337E}" destId="{68D0A00E-844C-48E0-A24A-7B5CE7DC607A}" srcOrd="1" destOrd="0" presId="urn:microsoft.com/office/officeart/2005/8/layout/cycle2"/>
    <dgm:cxn modelId="{95479587-09E2-4888-85A4-FC611A310FF0}" type="presOf" srcId="{59D5D238-B195-494D-A861-42531CA99F84}" destId="{4FBE89D4-CE7F-42B3-A894-278580F668EB}" srcOrd="0" destOrd="0" presId="urn:microsoft.com/office/officeart/2005/8/layout/cycle2"/>
    <dgm:cxn modelId="{85190271-601B-4A2E-8908-CE7EF86DBFF4}" srcId="{B4D6226C-0E9C-4446-B10B-089B0CBA69EF}" destId="{B115C155-5127-44F6-92A8-7A75EDF4F7A0}" srcOrd="53" destOrd="0" parTransId="{05FE0ABA-3562-4293-A048-C9B49F4C2EF8}" sibTransId="{A6FA6074-5E4D-463E-87BA-336F3074EB85}"/>
    <dgm:cxn modelId="{39ACFF26-1D20-4BAE-9007-B7417E583AAF}" type="presOf" srcId="{791D3595-B1B6-4199-A257-6531EE550107}" destId="{1DA85E65-129D-474E-A60D-A633523AC56B}" srcOrd="0" destOrd="0" presId="urn:microsoft.com/office/officeart/2005/8/layout/cycle2"/>
    <dgm:cxn modelId="{F5242E15-EB43-4A1E-88BA-555638A68DC0}" type="presOf" srcId="{59F0C8AA-3E84-4A05-8C24-A27E954CD924}" destId="{D5157917-625D-437A-A8B5-9A174DE1B51C}" srcOrd="0" destOrd="0" presId="urn:microsoft.com/office/officeart/2005/8/layout/cycle2"/>
    <dgm:cxn modelId="{D8F8530E-7BBD-4076-B5E3-7307BD04992F}" type="presOf" srcId="{B6950D35-116C-4E8C-9146-A79812C5FB9B}" destId="{0DACC926-5227-48A6-9BDB-2FA13224DE9A}" srcOrd="0" destOrd="0" presId="urn:microsoft.com/office/officeart/2005/8/layout/cycle2"/>
    <dgm:cxn modelId="{D571136E-DB72-4656-9B25-C0038274F2C5}" srcId="{B4D6226C-0E9C-4446-B10B-089B0CBA69EF}" destId="{41F5B56B-B17D-4FA2-9D5E-D00C4AB23CB6}" srcOrd="34" destOrd="0" parTransId="{25C8459C-F4AF-4B96-A101-53F5F1499DD5}" sibTransId="{16B8D394-CE5C-4657-9B7A-BC46A273574F}"/>
    <dgm:cxn modelId="{0F24D955-EA4D-4BFE-B8DF-1F3F1F930F93}" type="presOf" srcId="{8349F247-AE09-417E-9840-8F48742C28DB}" destId="{1E97AE4B-DF6B-4520-9CB6-0E003372B660}" srcOrd="0" destOrd="0" presId="urn:microsoft.com/office/officeart/2005/8/layout/cycle2"/>
    <dgm:cxn modelId="{B3673AA2-E31B-4E65-B4A4-7826A7162304}" type="presOf" srcId="{33FEB768-3C21-466B-A974-A41B66C758E0}" destId="{31FA7A17-E9D7-4EF2-B143-FD528CDB4D4B}" srcOrd="1" destOrd="0" presId="urn:microsoft.com/office/officeart/2005/8/layout/cycle2"/>
    <dgm:cxn modelId="{170EECA2-ED4C-483C-B3F6-EC929A7FE5E1}" type="presOf" srcId="{AA309CB6-F410-47BF-9100-A79178969621}" destId="{858246A4-CEA9-4812-BBC0-5406EBE178F9}" srcOrd="0" destOrd="0" presId="urn:microsoft.com/office/officeart/2005/8/layout/cycle2"/>
    <dgm:cxn modelId="{58DD9F83-5402-43E9-837D-A43BE7937981}" type="presOf" srcId="{2B90A115-EC2D-4BE6-9BC3-6C05886C17CE}" destId="{DDC569A2-FE68-40B7-A910-8318E3D1B33C}" srcOrd="0" destOrd="0" presId="urn:microsoft.com/office/officeart/2005/8/layout/cycle2"/>
    <dgm:cxn modelId="{3CFD0B2F-FEC5-408F-8F5C-90DCE50E6597}" type="presOf" srcId="{2FB23B76-7D2D-4A28-9CF1-18A0142D4B37}" destId="{C1D60559-062D-4FD8-8494-9BCF9F85A754}" srcOrd="0" destOrd="0" presId="urn:microsoft.com/office/officeart/2005/8/layout/cycle2"/>
    <dgm:cxn modelId="{EFACEDEB-3CA0-4480-9AF6-5CEC7D4DA352}" type="presOf" srcId="{67E6506D-7576-4326-BA48-F89A6CEC6394}" destId="{A9DDF300-226C-456F-97F1-A6FF47895B4A}" srcOrd="0" destOrd="0" presId="urn:microsoft.com/office/officeart/2005/8/layout/cycle2"/>
    <dgm:cxn modelId="{3C4BB11E-63C0-437D-9756-E5B729B32F17}" srcId="{B4D6226C-0E9C-4446-B10B-089B0CBA69EF}" destId="{DF7CF7C7-099E-4D08-85E8-94130AEE9F55}" srcOrd="19" destOrd="0" parTransId="{695A32BA-BC93-49FC-92EA-FC8B7E3F758D}" sibTransId="{0B70942A-C84E-4D84-A356-608C3CCBF4A5}"/>
    <dgm:cxn modelId="{D7F0C4E3-73C7-4441-BC2E-220DBC50D818}" type="presOf" srcId="{CE954B60-78A5-4725-9196-7B7916E76B8E}" destId="{D8068DC0-F49E-4DAB-AB63-529352642130}" srcOrd="1" destOrd="0" presId="urn:microsoft.com/office/officeart/2005/8/layout/cycle2"/>
    <dgm:cxn modelId="{16F4A128-316C-427C-9792-C22BEA45C672}" type="presOf" srcId="{E56CB49F-F880-4F79-97F4-B0305BBBB199}" destId="{D65A0DCD-3DB7-4A97-AB07-FD9F84DADA16}" srcOrd="1" destOrd="0" presId="urn:microsoft.com/office/officeart/2005/8/layout/cycle2"/>
    <dgm:cxn modelId="{9183A64C-D554-4B8E-A6F0-09FF846BA6B3}" type="presOf" srcId="{1B624820-4009-42E5-BFEF-533A9D573815}" destId="{18AB17AF-B11F-44F4-A3A3-5A9A4685F724}" srcOrd="0" destOrd="0" presId="urn:microsoft.com/office/officeart/2005/8/layout/cycle2"/>
    <dgm:cxn modelId="{CB173EC7-9901-4C31-8BB4-5800A707F090}" type="presOf" srcId="{4B6B7580-3E54-4922-A746-04AA2A7A42F7}" destId="{8DE5CA29-60A1-48EA-B121-2DA65AB3D2E4}" srcOrd="0" destOrd="0" presId="urn:microsoft.com/office/officeart/2005/8/layout/cycle2"/>
    <dgm:cxn modelId="{24A19815-8596-45C7-B347-C00C3CC22A73}" type="presOf" srcId="{0F3739D2-9482-49CC-9FEA-C8AA39B2734B}" destId="{02DB4B76-46D6-44D2-B8EB-074146C4C84E}" srcOrd="1" destOrd="0" presId="urn:microsoft.com/office/officeart/2005/8/layout/cycle2"/>
    <dgm:cxn modelId="{A244AB4F-754E-433C-928C-D805A4118928}" type="presOf" srcId="{C02D2CFF-B973-4D7C-9163-F9954D653A99}" destId="{B21E8EFC-E3BB-4E2F-AED8-2198F8ABCB4E}" srcOrd="0" destOrd="0" presId="urn:microsoft.com/office/officeart/2005/8/layout/cycle2"/>
    <dgm:cxn modelId="{3E13F78E-81C1-46AA-8313-B21686DE96F3}" type="presOf" srcId="{7FB8FE9C-564F-4A3F-9077-7DF848CEE8E7}" destId="{A7E991FE-9B67-44C7-9665-0A935BF3AA6A}" srcOrd="1" destOrd="0" presId="urn:microsoft.com/office/officeart/2005/8/layout/cycle2"/>
    <dgm:cxn modelId="{39A2DEFB-7B0D-47F6-ACA7-FD0A14EA97C9}" type="presOf" srcId="{0631EA09-384F-4E49-9DA5-6E5AAC731CC0}" destId="{A2F70849-18F1-4980-9A94-F350966AEFDD}" srcOrd="0" destOrd="0" presId="urn:microsoft.com/office/officeart/2005/8/layout/cycle2"/>
    <dgm:cxn modelId="{1BAD2046-BC65-4111-9883-6B7005277664}" type="presOf" srcId="{A2A3FFF9-2D01-40C1-8B69-A6F6FD3B05B1}" destId="{5A5025EF-649F-4628-ACAA-DDEC14213ED6}" srcOrd="0" destOrd="0" presId="urn:microsoft.com/office/officeart/2005/8/layout/cycle2"/>
    <dgm:cxn modelId="{E1895A59-C43A-420F-8EAA-BF8BCE6A667F}" type="presOf" srcId="{7FB8FE9C-564F-4A3F-9077-7DF848CEE8E7}" destId="{C530264D-210B-462D-8034-E5F9A77A3582}" srcOrd="0" destOrd="0" presId="urn:microsoft.com/office/officeart/2005/8/layout/cycle2"/>
    <dgm:cxn modelId="{2A8B45E0-D2A4-4BF1-A349-BDC0784C4012}" type="presOf" srcId="{700A5096-8261-4487-8CE5-7191EDBA037C}" destId="{EC5ED5E8-F71A-441D-9C9C-7E13B57868E0}" srcOrd="0" destOrd="0" presId="urn:microsoft.com/office/officeart/2005/8/layout/cycle2"/>
    <dgm:cxn modelId="{6A540B01-0235-4E1C-93BD-5FFC02A522BF}" type="presOf" srcId="{C02D2CFF-B973-4D7C-9163-F9954D653A99}" destId="{1D8C078C-CC7D-4388-811D-71AF2963749B}" srcOrd="1" destOrd="0" presId="urn:microsoft.com/office/officeart/2005/8/layout/cycle2"/>
    <dgm:cxn modelId="{7907E5ED-7655-44D7-817E-C09B792CEDFB}" srcId="{B4D6226C-0E9C-4446-B10B-089B0CBA69EF}" destId="{01AB7A8C-AC91-4405-AC05-78B5AD180357}" srcOrd="40" destOrd="0" parTransId="{B3C7EDC5-7E69-4288-A8A1-71FBA9715FC5}" sibTransId="{ED7EB8A1-4849-40DA-9315-5EC0CBB0EEB9}"/>
    <dgm:cxn modelId="{A655EF23-1F0E-49FC-8499-DAF898F17A27}" type="presOf" srcId="{7491EBBB-7D6B-422D-B543-48AB5BAD7C7A}" destId="{63B8AF24-C6E9-4DAE-BF90-9846DE6C1499}" srcOrd="0" destOrd="0" presId="urn:microsoft.com/office/officeart/2005/8/layout/cycle2"/>
    <dgm:cxn modelId="{64B8743A-490C-4190-878A-3E2AF9D0B3C0}" type="presOf" srcId="{DD7B2979-DFB3-458A-AECA-4D3605893BDC}" destId="{10C822D6-0687-403B-832D-0D5F6370F1A2}" srcOrd="1" destOrd="0" presId="urn:microsoft.com/office/officeart/2005/8/layout/cycle2"/>
    <dgm:cxn modelId="{7C326255-12F4-45C1-BF57-B360369F43FC}" srcId="{B4D6226C-0E9C-4446-B10B-089B0CBA69EF}" destId="{59F0C8AA-3E84-4A05-8C24-A27E954CD924}" srcOrd="23" destOrd="0" parTransId="{3289236B-E279-48BC-87CA-A823EF00F286}" sibTransId="{5C367F75-B445-4632-8B30-F4F1D57C039E}"/>
    <dgm:cxn modelId="{040B3CB9-8DA4-41DB-923F-FDD4C9890891}" srcId="{B4D6226C-0E9C-4446-B10B-089B0CBA69EF}" destId="{3CD821D1-34B2-4D45-AD56-20058DD4CACC}" srcOrd="22" destOrd="0" parTransId="{A62D77EC-57ED-4695-AA0F-B5DE10386D33}" sibTransId="{A70D084C-1E40-4C46-BF70-A7197DCF840C}"/>
    <dgm:cxn modelId="{31FADF2D-8232-4CD8-9356-CE3D73CB4411}" type="presOf" srcId="{402F7149-5E38-4E39-958B-2B52520F427C}" destId="{8676501A-76BC-4D01-AF18-0051778E792C}" srcOrd="0" destOrd="0" presId="urn:microsoft.com/office/officeart/2005/8/layout/cycle2"/>
    <dgm:cxn modelId="{AC93620D-B60E-4EBA-B140-39B90C254D3C}" type="presOf" srcId="{5413246D-0B36-41AD-BC82-0E85F3D2B0A7}" destId="{A0A7F6E3-E3A5-4FB8-AC05-CFF3F38A2884}" srcOrd="0" destOrd="0" presId="urn:microsoft.com/office/officeart/2005/8/layout/cycle2"/>
    <dgm:cxn modelId="{C9C9E2FB-B224-4020-B1E8-2EB5EA76E1D0}" type="presOf" srcId="{680F69A0-F988-4210-88FA-F4759217B6BC}" destId="{73D56F5C-0346-4A52-A32B-4B9214A0F3B3}" srcOrd="0" destOrd="0" presId="urn:microsoft.com/office/officeart/2005/8/layout/cycle2"/>
    <dgm:cxn modelId="{76A3DD96-FBBB-465F-A524-3728A850B674}" srcId="{B4D6226C-0E9C-4446-B10B-089B0CBA69EF}" destId="{E769CD18-1C73-4CC0-AA9B-83F546631D6B}" srcOrd="41" destOrd="0" parTransId="{710D9BF8-C161-466D-AD95-76F2D1C145FC}" sibTransId="{33FEB768-3C21-466B-A974-A41B66C758E0}"/>
    <dgm:cxn modelId="{DDD95399-CDAF-4967-AFB5-A2F022F79D18}" srcId="{B4D6226C-0E9C-4446-B10B-089B0CBA69EF}" destId="{3D23EDF5-4205-4FF2-AB1E-B076940C37EA}" srcOrd="24" destOrd="0" parTransId="{B9D44C6D-967F-4B92-8844-283A9B56364E}" sibTransId="{D307B47E-7680-4FC0-B297-4B1702B44E4F}"/>
    <dgm:cxn modelId="{5273D5EE-3BA1-4F1D-9737-B17B82CA4F70}" srcId="{B4D6226C-0E9C-4446-B10B-089B0CBA69EF}" destId="{299925D1-087B-43E1-95AA-0E972828CFF8}" srcOrd="36" destOrd="0" parTransId="{4907FBC1-6D23-427C-8ABD-A7883D6F5AD0}" sibTransId="{8349F247-AE09-417E-9840-8F48742C28DB}"/>
    <dgm:cxn modelId="{771C839E-2580-4BF2-B33C-FA9B08F24FDE}" srcId="{B4D6226C-0E9C-4446-B10B-089B0CBA69EF}" destId="{650E1934-3317-4758-8EB2-C3ADDC7625CC}" srcOrd="31" destOrd="0" parTransId="{24AE61EB-8CA2-4EF5-AFF9-3360B7390AF2}" sibTransId="{8A3AE008-F0DB-4098-9012-617D12C3337E}"/>
    <dgm:cxn modelId="{5217BE6D-BCFE-458E-8BB1-BBCD0FC1B455}" type="presOf" srcId="{77E21993-D98D-4D8E-92F9-5236BF59CF39}" destId="{FF732332-75EA-4342-9C06-6389C18CFAC2}" srcOrd="0" destOrd="0" presId="urn:microsoft.com/office/officeart/2005/8/layout/cycle2"/>
    <dgm:cxn modelId="{D1FD5E61-6C5E-45FA-B87B-D969818FD4D9}" type="presOf" srcId="{650E1934-3317-4758-8EB2-C3ADDC7625CC}" destId="{05A03B96-E4E9-457C-9E3D-DC24F09BCCCE}" srcOrd="0" destOrd="0" presId="urn:microsoft.com/office/officeart/2005/8/layout/cycle2"/>
    <dgm:cxn modelId="{FAFC22CB-E3C3-4077-B00C-432432982E0D}" srcId="{B4D6226C-0E9C-4446-B10B-089B0CBA69EF}" destId="{E7BA85B5-703F-4D9E-8EC6-34A0F32697B9}" srcOrd="6" destOrd="0" parTransId="{F709C801-B97D-409A-B246-ED32550AE4D5}" sibTransId="{6CC9C172-70AB-4D91-8747-157BFD4D4761}"/>
    <dgm:cxn modelId="{1974ADF1-EAA4-4694-AA43-F8690B6AC1CE}" type="presOf" srcId="{919E5B1F-B32A-415B-98DD-18F231C706AC}" destId="{7119C552-AFDD-455C-9B2F-AA4F0B4B516D}" srcOrd="0" destOrd="0" presId="urn:microsoft.com/office/officeart/2005/8/layout/cycle2"/>
    <dgm:cxn modelId="{9078C6DF-5145-4C1A-8179-0ECDD3AE8DB2}" srcId="{B4D6226C-0E9C-4446-B10B-089B0CBA69EF}" destId="{B332B0F8-51B3-4270-A0B5-44C97134D9DC}" srcOrd="11" destOrd="0" parTransId="{D1428DFC-99E0-4E6A-BE68-84D386E99036}" sibTransId="{346603EF-0744-4312-BF15-17E4355C3C1A}"/>
    <dgm:cxn modelId="{44A6DAC0-106C-4ED2-AD50-87F2C59F3E82}" type="presOf" srcId="{8A3AE008-F0DB-4098-9012-617D12C3337E}" destId="{B16EBC17-FB4E-4FFB-BC45-B69CBBBC8AE9}" srcOrd="0" destOrd="0" presId="urn:microsoft.com/office/officeart/2005/8/layout/cycle2"/>
    <dgm:cxn modelId="{B0CC098B-7998-49A4-A7C7-AC2CDFADBC81}" type="presOf" srcId="{F34F0D1C-CBCD-4482-B0C9-6BE63495829B}" destId="{1116743C-AD54-4265-AB08-5D0E37884A75}" srcOrd="1" destOrd="0" presId="urn:microsoft.com/office/officeart/2005/8/layout/cycle2"/>
    <dgm:cxn modelId="{8CED0D8B-D4DE-49AC-8283-1298763040D6}" type="presOf" srcId="{DA5BBC23-6243-4D84-99F8-3A4EC2B88594}" destId="{C7FC304C-BF15-47C9-B641-1056328EA4A2}" srcOrd="1" destOrd="0" presId="urn:microsoft.com/office/officeart/2005/8/layout/cycle2"/>
    <dgm:cxn modelId="{AF266117-B5E4-4488-A9F3-0BF63BB1883C}" type="presOf" srcId="{680F69A0-F988-4210-88FA-F4759217B6BC}" destId="{02761123-997F-4EB3-90F5-F709FD13A205}" srcOrd="1" destOrd="0" presId="urn:microsoft.com/office/officeart/2005/8/layout/cycle2"/>
    <dgm:cxn modelId="{0774D367-DB15-4AB5-8562-CAA686D843FC}" type="presOf" srcId="{E4CBBC3D-7E1F-4B54-993A-1F6495A8566A}" destId="{2A342862-C942-41BE-B022-63D14E5F11E8}" srcOrd="0" destOrd="0" presId="urn:microsoft.com/office/officeart/2005/8/layout/cycle2"/>
    <dgm:cxn modelId="{A5697E4B-D845-4CA1-B5CE-D1457C2A9B94}" type="presOf" srcId="{A2A3FFF9-2D01-40C1-8B69-A6F6FD3B05B1}" destId="{C1A50815-4BB7-4E68-8F4E-A05B5B102370}" srcOrd="1" destOrd="0" presId="urn:microsoft.com/office/officeart/2005/8/layout/cycle2"/>
    <dgm:cxn modelId="{EAACAA85-36DD-462F-8490-CE6A2278B63D}" type="presOf" srcId="{76CDEB35-0D96-4989-B6AC-1B57281AA114}" destId="{93616447-75D4-4E51-87EE-888BDB73CF2A}" srcOrd="0" destOrd="0" presId="urn:microsoft.com/office/officeart/2005/8/layout/cycle2"/>
    <dgm:cxn modelId="{3F7FEE6A-5D02-47E1-9AAF-5B712E16D989}" type="presOf" srcId="{DA5BBC23-6243-4D84-99F8-3A4EC2B88594}" destId="{78F4D7EB-FED7-45E3-8BD6-DF30BF67A60E}" srcOrd="0" destOrd="0" presId="urn:microsoft.com/office/officeart/2005/8/layout/cycle2"/>
    <dgm:cxn modelId="{D78C76A5-A1D0-4F95-B7BD-230C126E854B}" type="presOf" srcId="{F34F0D1C-CBCD-4482-B0C9-6BE63495829B}" destId="{2789D0AF-EDD4-4787-BB2E-6CB8EFFEFC32}" srcOrd="0" destOrd="0" presId="urn:microsoft.com/office/officeart/2005/8/layout/cycle2"/>
    <dgm:cxn modelId="{8B7B1CD1-8A85-4C95-B622-08C87CF235D7}" type="presOf" srcId="{EF19D07D-9F1E-402D-B9F7-AA3341BD1292}" destId="{F9ACD8B4-BCAE-41A9-9E9F-6A8B0091C969}" srcOrd="0" destOrd="0" presId="urn:microsoft.com/office/officeart/2005/8/layout/cycle2"/>
    <dgm:cxn modelId="{3C922DE3-75D6-4461-8FFD-2033289DAAB5}" type="presOf" srcId="{0C68BB15-0E08-48E6-9E29-FC2F0EE4CF1D}" destId="{2A891259-A708-4608-9AEC-D6689BE2E39B}" srcOrd="0" destOrd="0" presId="urn:microsoft.com/office/officeart/2005/8/layout/cycle2"/>
    <dgm:cxn modelId="{F88E618A-5525-44E9-8F3A-8616ED04AA4B}" type="presOf" srcId="{292A4BC9-2298-4EC8-A2AC-D316E819494C}" destId="{A916E4B7-1FC3-4EA7-823C-B808CE740F6C}" srcOrd="0" destOrd="0" presId="urn:microsoft.com/office/officeart/2005/8/layout/cycle2"/>
    <dgm:cxn modelId="{B5DA403E-0629-4E6A-98D0-01A17EA9AD94}" type="presOf" srcId="{104027FB-96B2-444E-AA40-09A9F0236DE8}" destId="{2C4E9E8E-DBE7-4621-B4CE-161A2AF1A3D8}" srcOrd="1" destOrd="0" presId="urn:microsoft.com/office/officeart/2005/8/layout/cycle2"/>
    <dgm:cxn modelId="{3D373A02-A7F2-408C-A365-10A360662B92}" srcId="{B4D6226C-0E9C-4446-B10B-089B0CBA69EF}" destId="{E4379A05-2D8F-4558-899F-9C31F6B59962}" srcOrd="56" destOrd="0" parTransId="{EA95B3D9-E26C-41AB-A402-129CF1AA0957}" sibTransId="{DC329744-7441-4238-AB12-D63E83224C5F}"/>
    <dgm:cxn modelId="{63BD38CC-3096-4FA7-BB4A-BD7CB0EEE995}" type="presOf" srcId="{EF8EE735-4D61-4DB2-915B-E3137E2B5B03}" destId="{C72AA5DA-2168-4549-BEAA-E55EB39B04E7}" srcOrd="0" destOrd="0" presId="urn:microsoft.com/office/officeart/2005/8/layout/cycle2"/>
    <dgm:cxn modelId="{BB5A1A45-8F45-4D15-8D24-15676542B57A}" srcId="{B4D6226C-0E9C-4446-B10B-089B0CBA69EF}" destId="{E7E98015-6310-40C0-A20A-5F8E0F5F38B8}" srcOrd="7" destOrd="0" parTransId="{E81A7C4D-0370-4D8C-B5BC-398CE14CEA18}" sibTransId="{D528184D-A2C1-4026-A35A-2381ED727155}"/>
    <dgm:cxn modelId="{DA3762DB-CD62-4307-9859-726BAD263D2D}" srcId="{B4D6226C-0E9C-4446-B10B-089B0CBA69EF}" destId="{592DFC2A-0D08-4CF0-86DF-3F0AE6C3AAF0}" srcOrd="20" destOrd="0" parTransId="{C432A58C-E49C-45F7-9813-FACE7572CA7A}" sibTransId="{791D3595-B1B6-4199-A257-6531EE550107}"/>
    <dgm:cxn modelId="{D65C7972-CDE5-49A7-BAC5-007B0322BE3E}" type="presOf" srcId="{5413246D-0B36-41AD-BC82-0E85F3D2B0A7}" destId="{EB8CA93D-7D17-4B36-99E3-2A2C11E1ABAE}" srcOrd="1" destOrd="0" presId="urn:microsoft.com/office/officeart/2005/8/layout/cycle2"/>
    <dgm:cxn modelId="{332D4112-6627-423A-9334-41A9B0E2D934}" srcId="{B4D6226C-0E9C-4446-B10B-089B0CBA69EF}" destId="{8C0191D0-1BAD-470A-8C48-D6A778DB316C}" srcOrd="13" destOrd="0" parTransId="{C9F913F6-F521-41C5-BF28-8A7F8F0B1B52}" sibTransId="{97319C64-2EF7-4BFD-9773-A0BCAB9268F2}"/>
    <dgm:cxn modelId="{13526C32-4076-4B73-AE7F-ADBE09B2CE14}" type="presOf" srcId="{50C658E9-5FD9-46CC-9B75-6AE8FDCC4ADB}" destId="{6CDFDDEF-AAE0-47ED-B409-4029DFDA6602}" srcOrd="0" destOrd="0" presId="urn:microsoft.com/office/officeart/2005/8/layout/cycle2"/>
    <dgm:cxn modelId="{8C55DDB2-B970-4162-BD5A-FB1C31A709D4}" srcId="{B4D6226C-0E9C-4446-B10B-089B0CBA69EF}" destId="{FDF527F6-8FA1-4187-B76D-EA1DE082BD41}" srcOrd="44" destOrd="0" parTransId="{7A1244F2-B6F5-4A7D-A103-EB6A7FD1EF57}" sibTransId="{7491EBBB-7D6B-422D-B543-48AB5BAD7C7A}"/>
    <dgm:cxn modelId="{33172AE8-2E1C-4D56-8DAA-9E5BBC73826E}" type="presOf" srcId="{CE954B60-78A5-4725-9196-7B7916E76B8E}" destId="{0973B106-62A5-47E0-9A60-89755A8B45A5}" srcOrd="0" destOrd="0" presId="urn:microsoft.com/office/officeart/2005/8/layout/cycle2"/>
    <dgm:cxn modelId="{3F8A0435-64E7-4B54-A12B-51977E77BDB2}" type="presOf" srcId="{64EBE2A3-4E1D-49F9-9EF6-98CCF62AD541}" destId="{B5F01464-0F09-40B4-B677-5598972DEA71}" srcOrd="1" destOrd="0" presId="urn:microsoft.com/office/officeart/2005/8/layout/cycle2"/>
    <dgm:cxn modelId="{C0F462CE-921A-4946-AC8B-07DD1B49589E}" type="presOf" srcId="{49CE420A-6680-478A-8832-1847CD8FBE6C}" destId="{4D3EE305-5CCD-4902-8F93-8C48C39870F1}" srcOrd="0" destOrd="0" presId="urn:microsoft.com/office/officeart/2005/8/layout/cycle2"/>
    <dgm:cxn modelId="{E85BD5F2-E771-45BA-A2E2-4859710A2069}" type="presOf" srcId="{E9CE0D31-B515-41E4-809D-0CDC19F3C183}" destId="{68B82B71-7F1E-4CF8-8C49-4D16824A4403}" srcOrd="0" destOrd="0" presId="urn:microsoft.com/office/officeart/2005/8/layout/cycle2"/>
    <dgm:cxn modelId="{F7CCA299-8418-427C-AEDE-38E72534BC6A}" type="presOf" srcId="{3CD821D1-34B2-4D45-AD56-20058DD4CACC}" destId="{0CEE1432-3796-4FFD-A735-94621FCC79E0}" srcOrd="0" destOrd="0" presId="urn:microsoft.com/office/officeart/2005/8/layout/cycle2"/>
    <dgm:cxn modelId="{3E4048C1-CA72-4F43-AAF2-95802C0E63FB}" type="presOf" srcId="{0DC48E26-6B73-47C9-A0DC-0BBF10E2AB3F}" destId="{16872D96-2163-4962-971E-37406B5197C3}" srcOrd="0" destOrd="0" presId="urn:microsoft.com/office/officeart/2005/8/layout/cycle2"/>
    <dgm:cxn modelId="{E31C001F-8A08-4BF0-9349-945B5B4082BD}" type="presOf" srcId="{3D23EDF5-4205-4FF2-AB1E-B076940C37EA}" destId="{39982AB5-D26E-401A-AD1E-6AF2CBE09830}" srcOrd="0" destOrd="0" presId="urn:microsoft.com/office/officeart/2005/8/layout/cycle2"/>
    <dgm:cxn modelId="{823B9FC5-0CB0-4437-9407-3666D43B12C6}" type="presOf" srcId="{DF7CF7C7-099E-4D08-85E8-94130AEE9F55}" destId="{89E0EE2D-55C4-4761-B278-F3131C36D045}" srcOrd="0" destOrd="0" presId="urn:microsoft.com/office/officeart/2005/8/layout/cycle2"/>
    <dgm:cxn modelId="{61F6AE3F-2AE6-4F8D-A175-DFC1E9802A1B}" srcId="{B4D6226C-0E9C-4446-B10B-089B0CBA69EF}" destId="{4A17AA6D-BE27-410D-B55E-3B4EF73C7C30}" srcOrd="38" destOrd="0" parTransId="{6AD7AB12-B7F8-4D6D-AD4B-4784325A6B55}" sibTransId="{59D5D238-B195-494D-A861-42531CA99F84}"/>
    <dgm:cxn modelId="{29097947-45D5-449E-B7F8-870C6BF2D3F4}" type="presOf" srcId="{6B45EFDB-2D30-401D-AA70-58AED01E4C73}" destId="{5697EB47-0F00-44D9-9B15-FBFF399FF918}" srcOrd="0" destOrd="0" presId="urn:microsoft.com/office/officeart/2005/8/layout/cycle2"/>
    <dgm:cxn modelId="{8FC15D9C-8DB0-4A3C-9D68-447D0A1B41D4}" type="presOf" srcId="{3B06BEE1-6895-44C8-A760-53F2DBCEE02F}" destId="{E3D0519D-8FBC-40A0-9A77-02CE61BE9BE7}" srcOrd="0" destOrd="0" presId="urn:microsoft.com/office/officeart/2005/8/layout/cycle2"/>
    <dgm:cxn modelId="{059E1197-155E-4244-9282-C42855783A50}" srcId="{B4D6226C-0E9C-4446-B10B-089B0CBA69EF}" destId="{2E17CDD9-E465-4AE4-9BB0-6EA4FFA20B2D}" srcOrd="17" destOrd="0" parTransId="{9B53E3A8-9224-449A-B9BE-2D1327721278}" sibTransId="{5B6C0962-0E10-47D1-AF22-E1A9B8B7914F}"/>
    <dgm:cxn modelId="{E85FC579-5C88-44BD-91E8-A4A392AF4FF0}" type="presOf" srcId="{104027FB-96B2-444E-AA40-09A9F0236DE8}" destId="{D875D7D1-BDFB-401C-A57B-63106783ABDC}" srcOrd="0" destOrd="0" presId="urn:microsoft.com/office/officeart/2005/8/layout/cycle2"/>
    <dgm:cxn modelId="{6CC78D32-9D0B-4C3B-B75B-B9E0C90328A3}" type="presOf" srcId="{76F7D46E-5D6F-4CA2-A987-1700481908EA}" destId="{828DF452-09E0-49E5-B3B3-A9B8FC6C9768}" srcOrd="1" destOrd="0" presId="urn:microsoft.com/office/officeart/2005/8/layout/cycle2"/>
    <dgm:cxn modelId="{3B577B8E-F246-4D32-A76D-199D30B0EA9A}" type="presOf" srcId="{D9BF8DC6-ACE2-49D5-A4AF-2CD9F5B32722}" destId="{28DA11E2-5E4B-4DAE-8932-42EA2BA35B53}" srcOrd="0" destOrd="0" presId="urn:microsoft.com/office/officeart/2005/8/layout/cycle2"/>
    <dgm:cxn modelId="{C5F0CC6B-8C6F-4D68-8461-FB7D6A9C88EB}" srcId="{B4D6226C-0E9C-4446-B10B-089B0CBA69EF}" destId="{67E6506D-7576-4326-BA48-F89A6CEC6394}" srcOrd="43" destOrd="0" parTransId="{828E9CA4-1132-415B-97BF-B735E4000D5D}" sibTransId="{B6950D35-116C-4E8C-9146-A79812C5FB9B}"/>
    <dgm:cxn modelId="{B2A6CD81-5401-46DD-9B94-C181EFCEB21D}" type="presOf" srcId="{E7E98015-6310-40C0-A20A-5F8E0F5F38B8}" destId="{FD0057CE-F716-45EE-B526-FD761AF2F6E4}" srcOrd="0" destOrd="0" presId="urn:microsoft.com/office/officeart/2005/8/layout/cycle2"/>
    <dgm:cxn modelId="{F2AD9FD0-A06F-4268-BB3A-844A7A075833}" type="presOf" srcId="{16B8D394-CE5C-4657-9B7A-BC46A273574F}" destId="{C7DB6F13-4AF7-4405-A3F0-289AC3813BA6}" srcOrd="0" destOrd="0" presId="urn:microsoft.com/office/officeart/2005/8/layout/cycle2"/>
    <dgm:cxn modelId="{723CB50A-A411-4FF7-BFCA-BBEBACF14E82}" srcId="{B4D6226C-0E9C-4446-B10B-089B0CBA69EF}" destId="{5661470F-265E-48A1-ADC6-2AA6B13BCA99}" srcOrd="10" destOrd="0" parTransId="{38895FF8-7F28-499D-A61F-AB458676D623}" sibTransId="{64EBE2A3-4E1D-49F9-9EF6-98CCF62AD541}"/>
    <dgm:cxn modelId="{57E3CE06-471B-49E1-88FD-74A2A7E1926F}" type="presOf" srcId="{4A17AA6D-BE27-410D-B55E-3B4EF73C7C30}" destId="{3E3352BF-75FC-4FFA-9FCE-42E87A5E4CED}" srcOrd="0" destOrd="0" presId="urn:microsoft.com/office/officeart/2005/8/layout/cycle2"/>
    <dgm:cxn modelId="{67AD5AB5-F57D-4725-87B9-ADABF32F5EB2}" type="presOf" srcId="{C2C3F4FB-C039-43E6-9FDA-09F6524659F9}" destId="{22571328-268C-4BB6-92BB-1C56CF5DCA80}" srcOrd="1" destOrd="0" presId="urn:microsoft.com/office/officeart/2005/8/layout/cycle2"/>
    <dgm:cxn modelId="{7A89D4C3-B191-47EA-87BC-6DD4EA3DC9B5}" srcId="{B4D6226C-0E9C-4446-B10B-089B0CBA69EF}" destId="{722EF634-7F9A-4921-A171-A67064918FDC}" srcOrd="33" destOrd="0" parTransId="{CC6A0C49-3DE8-437E-82CD-5E1834222258}" sibTransId="{E56CB49F-F880-4F79-97F4-B0305BBBB199}"/>
    <dgm:cxn modelId="{17B8AB3F-237C-4964-98DA-AB22D962E04D}" type="presOf" srcId="{2E718EDC-B4A6-40D0-B8B0-C849FAB31490}" destId="{D7A9BB42-4812-4ADE-B2D4-A13FCFF00B2B}" srcOrd="0" destOrd="0" presId="urn:microsoft.com/office/officeart/2005/8/layout/cycle2"/>
    <dgm:cxn modelId="{4D252E2B-5C74-4119-96EA-61AFC28EA9F2}" type="presOf" srcId="{7389DE4E-F135-49FC-A601-2B8ED2885B5C}" destId="{5FE010E2-5F68-4FFB-B49D-D5DEB69E5E79}" srcOrd="1" destOrd="0" presId="urn:microsoft.com/office/officeart/2005/8/layout/cycle2"/>
    <dgm:cxn modelId="{999D6886-0273-4A19-A5D3-924361BD8517}" type="presOf" srcId="{9CB49EAF-DCBF-4086-8A4C-13451D7962F8}" destId="{E8B00039-7B7F-4C5E-B09E-EB7F7B477686}" srcOrd="0" destOrd="0" presId="urn:microsoft.com/office/officeart/2005/8/layout/cycle2"/>
    <dgm:cxn modelId="{CEF0D155-7280-49C3-AD6E-5E93B2212FF8}" type="presOf" srcId="{5B6C0962-0E10-47D1-AF22-E1A9B8B7914F}" destId="{C20121D7-F16D-484A-9343-9740493D80F4}" srcOrd="0" destOrd="0" presId="urn:microsoft.com/office/officeart/2005/8/layout/cycle2"/>
    <dgm:cxn modelId="{B114A956-B1C7-407D-BA3D-8B0D01FFE8EB}" srcId="{B4D6226C-0E9C-4446-B10B-089B0CBA69EF}" destId="{4544582B-7E50-4336-852F-2612B50ED1DC}" srcOrd="37" destOrd="0" parTransId="{C5110BFB-1C31-42BA-968B-FF6DCF48512D}" sibTransId="{0334FAAE-72EA-4510-9E14-35F31F266E36}"/>
    <dgm:cxn modelId="{B850AF66-4F0A-4A6E-925D-E4F847FE88D5}" type="presOf" srcId="{4765E60F-3332-40CE-8BEA-905E428A340A}" destId="{44E87ED1-F95B-4463-A653-B0727F9C3CC7}" srcOrd="0" destOrd="0" presId="urn:microsoft.com/office/officeart/2005/8/layout/cycle2"/>
    <dgm:cxn modelId="{3FF9A4AF-5E30-451D-ABED-4F60AE516BEE}" srcId="{B4D6226C-0E9C-4446-B10B-089B0CBA69EF}" destId="{0C68BB15-0E08-48E6-9E29-FC2F0EE4CF1D}" srcOrd="5" destOrd="0" parTransId="{31CE0030-5972-46C3-BA20-8B9031257571}" sibTransId="{F34F0D1C-CBCD-4482-B0C9-6BE63495829B}"/>
    <dgm:cxn modelId="{6DC6DE68-F5F4-4F46-BC77-6F9193B394F0}" type="presOf" srcId="{074FC7F5-07B9-4560-8DA6-7BDCB2904131}" destId="{7E61FEBF-DEB2-4743-80AB-0A0E100D4826}" srcOrd="0" destOrd="0" presId="urn:microsoft.com/office/officeart/2005/8/layout/cycle2"/>
    <dgm:cxn modelId="{308917E0-B028-488C-8926-D34609D5F075}" srcId="{B4D6226C-0E9C-4446-B10B-089B0CBA69EF}" destId="{0631EA09-384F-4E49-9DA5-6E5AAC731CC0}" srcOrd="0" destOrd="0" parTransId="{9BACE314-44BD-4A06-A78B-275C3AE8BE3F}" sibTransId="{5413246D-0B36-41AD-BC82-0E85F3D2B0A7}"/>
    <dgm:cxn modelId="{FC56C032-08EE-4590-83AC-401F9C403637}" type="presOf" srcId="{DD7B2979-DFB3-458A-AECA-4D3605893BDC}" destId="{998B984F-B9BD-4313-87E8-E5870B873498}" srcOrd="0" destOrd="0" presId="urn:microsoft.com/office/officeart/2005/8/layout/cycle2"/>
    <dgm:cxn modelId="{1920C645-5DE5-4DCA-A65C-FC415C30E509}" type="presOf" srcId="{76CDEB35-0D96-4989-B6AC-1B57281AA114}" destId="{4E4C4E5D-C572-411C-A7B4-BD07EEAF9B36}" srcOrd="1" destOrd="0" presId="urn:microsoft.com/office/officeart/2005/8/layout/cycle2"/>
    <dgm:cxn modelId="{F79E8410-3705-4406-A627-A563E6C3F11E}" type="presOf" srcId="{529DC77F-5EBD-4646-9F97-39BBBAFAD807}" destId="{FC994590-2268-4BD9-998B-BF704C923656}" srcOrd="0" destOrd="0" presId="urn:microsoft.com/office/officeart/2005/8/layout/cycle2"/>
    <dgm:cxn modelId="{00855383-9079-4879-B5EA-C972F593C59D}" type="presOf" srcId="{D9BF8DC6-ACE2-49D5-A4AF-2CD9F5B32722}" destId="{D8BCDB4A-FE91-446F-8D15-8D9B5191E650}" srcOrd="1" destOrd="0" presId="urn:microsoft.com/office/officeart/2005/8/layout/cycle2"/>
    <dgm:cxn modelId="{17DD1429-9EF6-43AF-B602-4717C7B960A9}" type="presOf" srcId="{D307B47E-7680-4FC0-B297-4B1702B44E4F}" destId="{513D5A19-3AF3-4A2E-B6E2-E71468E757DC}" srcOrd="1" destOrd="0" presId="urn:microsoft.com/office/officeart/2005/8/layout/cycle2"/>
    <dgm:cxn modelId="{AF83C8D4-FB5C-49D9-A0C8-BE4E99190E38}" type="presOf" srcId="{EE50B6EE-B0C8-47F8-8649-EDC2E770ADB7}" destId="{A6156F77-3AF3-422C-9085-55A1C6F96A9D}" srcOrd="0" destOrd="0" presId="urn:microsoft.com/office/officeart/2005/8/layout/cycle2"/>
    <dgm:cxn modelId="{8C18CD08-C914-452F-BBFE-0C1AE907CA23}" srcId="{B4D6226C-0E9C-4446-B10B-089B0CBA69EF}" destId="{8035E8C2-5067-4601-B91F-69465C1D6520}" srcOrd="4" destOrd="0" parTransId="{38AAE3DC-A4CB-4B68-96AC-521A4571E043}" sibTransId="{A2A3FFF9-2D01-40C1-8B69-A6F6FD3B05B1}"/>
    <dgm:cxn modelId="{00A1457F-07FD-491D-9DED-1B11A20610C7}" type="presOf" srcId="{A62657BF-4F8A-4FAD-A897-FFEA28F3DF16}" destId="{AE87D820-F4A0-4E76-ABF1-7866983A8347}" srcOrd="1" destOrd="0" presId="urn:microsoft.com/office/officeart/2005/8/layout/cycle2"/>
    <dgm:cxn modelId="{EF80243C-2508-4E04-A5D4-76F41410971B}" srcId="{B4D6226C-0E9C-4446-B10B-089B0CBA69EF}" destId="{2B90A115-EC2D-4BE6-9BC3-6C05886C17CE}" srcOrd="3" destOrd="0" parTransId="{D5466947-F4B6-463C-BA8F-E5E163556073}" sibTransId="{104027FB-96B2-444E-AA40-09A9F0236DE8}"/>
    <dgm:cxn modelId="{7A73DA17-D916-4C3E-BE31-81B9D2C86B43}" type="presOf" srcId="{F8C00AA3-A12D-4638-93AD-28DFF9B27302}" destId="{2286B837-7566-4242-99A0-1EEDEBC841EA}" srcOrd="0" destOrd="0" presId="urn:microsoft.com/office/officeart/2005/8/layout/cycle2"/>
    <dgm:cxn modelId="{8CED096F-FFD8-4223-A090-EE37D2ABD8B8}" type="presOf" srcId="{0B70942A-C84E-4D84-A356-608C3CCBF4A5}" destId="{4EEE0F17-037E-4441-AAFD-6BABABB7CFA9}" srcOrd="0" destOrd="0" presId="urn:microsoft.com/office/officeart/2005/8/layout/cycle2"/>
    <dgm:cxn modelId="{920F1DE7-8D38-4ECC-9384-A91D3D3CC5A9}" type="presOf" srcId="{BD44F889-351E-4FA3-AF7D-AC8F0C1FFE61}" destId="{0646FB35-056B-4022-823C-1F8E416C5095}" srcOrd="0" destOrd="0" presId="urn:microsoft.com/office/officeart/2005/8/layout/cycle2"/>
    <dgm:cxn modelId="{36C33362-B5C5-4F0D-B40C-74A826773EB6}" type="presOf" srcId="{9CB49EAF-DCBF-4086-8A4C-13451D7962F8}" destId="{CA842D2D-89A5-40F0-AD7A-2E34A72716F1}" srcOrd="1" destOrd="0" presId="urn:microsoft.com/office/officeart/2005/8/layout/cycle2"/>
    <dgm:cxn modelId="{2C559DA6-D60A-41E5-B841-79DD10457DA8}" type="presOf" srcId="{16278C2C-6AE2-4EF7-8D21-9D19CB308BBF}" destId="{B8B6D1F5-91E9-4633-8E7F-74E2C0F19EA6}" srcOrd="1" destOrd="0" presId="urn:microsoft.com/office/officeart/2005/8/layout/cycle2"/>
    <dgm:cxn modelId="{9E3E4F9B-483C-463D-86D4-1DE08312495D}" type="presOf" srcId="{190D1A5E-E378-4996-92B9-24EE2210473A}" destId="{19144736-3038-409C-A978-05C076FD01FB}" srcOrd="0" destOrd="0" presId="urn:microsoft.com/office/officeart/2005/8/layout/cycle2"/>
    <dgm:cxn modelId="{9A55C9E7-C0B4-43C7-B97A-CCE1317BFC4B}" type="presOf" srcId="{6CB48E0C-8D11-4032-B81E-CA9669FFC550}" destId="{C64711E5-F628-4E1C-ABC9-1B81AB242B9A}" srcOrd="1" destOrd="0" presId="urn:microsoft.com/office/officeart/2005/8/layout/cycle2"/>
    <dgm:cxn modelId="{F0088B20-8A07-4697-A5BB-2937D63C5DB2}" type="presOf" srcId="{FDF527F6-8FA1-4187-B76D-EA1DE082BD41}" destId="{0893E310-43F7-4517-92A9-1FA6F7A66326}" srcOrd="0" destOrd="0" presId="urn:microsoft.com/office/officeart/2005/8/layout/cycle2"/>
    <dgm:cxn modelId="{47CE0336-3F67-412F-ABF0-2013593EA475}" type="presOf" srcId="{97319C64-2EF7-4BFD-9773-A0BCAB9268F2}" destId="{FE52F6BF-DBC5-4C77-858A-97F63E5E01A2}" srcOrd="0" destOrd="0" presId="urn:microsoft.com/office/officeart/2005/8/layout/cycle2"/>
    <dgm:cxn modelId="{F350B0A4-5C8A-45DF-9289-573070C09C6D}" srcId="{B4D6226C-0E9C-4446-B10B-089B0CBA69EF}" destId="{074FC7F5-07B9-4560-8DA6-7BDCB2904131}" srcOrd="29" destOrd="0" parTransId="{23F8CE32-EB87-4BA4-9397-0B0EE8CC1F3B}" sibTransId="{AA309CB6-F410-47BF-9100-A79178969621}"/>
    <dgm:cxn modelId="{FC7B33D1-2433-4440-95DF-B46703065F5E}" type="presOf" srcId="{402F7149-5E38-4E39-958B-2B52520F427C}" destId="{1E3B73EB-3BFC-455A-896F-64BD8A66FE8C}" srcOrd="1" destOrd="0" presId="urn:microsoft.com/office/officeart/2005/8/layout/cycle2"/>
    <dgm:cxn modelId="{CC8B0D73-09EC-469E-B747-0D3A9DA0E9F7}" srcId="{B4D6226C-0E9C-4446-B10B-089B0CBA69EF}" destId="{610B33A0-FDBA-43E0-A81E-C5795BA0CE57}" srcOrd="21" destOrd="0" parTransId="{E69E1851-FEC1-4B08-B9D5-918E23CC38FD}" sibTransId="{402F7149-5E38-4E39-958B-2B52520F427C}"/>
    <dgm:cxn modelId="{6943C238-65EF-437F-A1E1-95B5A461005D}" type="presOf" srcId="{E9CE0D31-B515-41E4-809D-0CDC19F3C183}" destId="{99C6831E-F1ED-4F52-BD2B-D763030A6103}" srcOrd="1" destOrd="0" presId="urn:microsoft.com/office/officeart/2005/8/layout/cycle2"/>
    <dgm:cxn modelId="{EB70C54A-EA11-4660-9799-BE6C5E92FCF0}" type="presOf" srcId="{2E17CDD9-E465-4AE4-9BB0-6EA4FFA20B2D}" destId="{5D487087-F9FE-453A-BA35-959420DFD6FE}" srcOrd="0" destOrd="0" presId="urn:microsoft.com/office/officeart/2005/8/layout/cycle2"/>
    <dgm:cxn modelId="{8EEBDC62-DD2C-4E39-9132-25C245B7DFF8}" type="presOf" srcId="{33FEB768-3C21-466B-A974-A41B66C758E0}" destId="{4E6789CF-4497-40CA-AFEF-6E4E56B5BA2B}" srcOrd="0" destOrd="0" presId="urn:microsoft.com/office/officeart/2005/8/layout/cycle2"/>
    <dgm:cxn modelId="{E0DCD8EB-B60B-48D5-ACB3-568765888687}" type="presOf" srcId="{5F0E0657-D41A-40F7-A68A-291A9BE41E02}" destId="{119912BC-9D5C-4F9F-A18A-ACDD1DB550CC}" srcOrd="0" destOrd="0" presId="urn:microsoft.com/office/officeart/2005/8/layout/cycle2"/>
    <dgm:cxn modelId="{335E5069-D337-44F6-9006-E4015C421275}" type="presOf" srcId="{733C3870-9D9D-400D-92C0-56EF257D13F5}" destId="{2BA2B50E-D389-4122-8C2C-68AAF36F1DB6}" srcOrd="1" destOrd="0" presId="urn:microsoft.com/office/officeart/2005/8/layout/cycle2"/>
    <dgm:cxn modelId="{F3EBD937-C439-4591-B118-CF3DA86E25EE}" type="presOf" srcId="{B115C155-5127-44F6-92A8-7A75EDF4F7A0}" destId="{0AD9D467-6CD9-439F-900C-6AE265BC062A}" srcOrd="0" destOrd="0" presId="urn:microsoft.com/office/officeart/2005/8/layout/cycle2"/>
    <dgm:cxn modelId="{B0EC6FB3-4F7B-427C-B5BF-F97BA9E1BED6}" type="presOf" srcId="{EE50B6EE-B0C8-47F8-8649-EDC2E770ADB7}" destId="{E741A7B3-A4A8-45DF-BC5E-A04F43ABFB55}" srcOrd="1" destOrd="0" presId="urn:microsoft.com/office/officeart/2005/8/layout/cycle2"/>
    <dgm:cxn modelId="{C5854E06-C96B-4D0A-B988-9E2B51128C3B}" srcId="{B4D6226C-0E9C-4446-B10B-089B0CBA69EF}" destId="{CAA900CB-B6AF-4493-BB4D-72906DC188E5}" srcOrd="51" destOrd="0" parTransId="{D226F0C0-7FAD-48D4-8EF5-16591E5F6418}" sibTransId="{C2C3F4FB-C039-43E6-9FDA-09F6524659F9}"/>
    <dgm:cxn modelId="{53A3B6FD-5D8E-48ED-B21B-44AA307DDD6E}" srcId="{B4D6226C-0E9C-4446-B10B-089B0CBA69EF}" destId="{38CCE728-CE74-4E38-ABFA-1EB2FEF1ABC5}" srcOrd="42" destOrd="0" parTransId="{EF193DD6-AAD6-4CFD-8A5A-CFF19C085AEA}" sibTransId="{9CB49EAF-DCBF-4086-8A4C-13451D7962F8}"/>
    <dgm:cxn modelId="{4C61E763-864C-4817-9F5B-90D46B116CF5}" srcId="{B4D6226C-0E9C-4446-B10B-089B0CBA69EF}" destId="{F8C00AA3-A12D-4638-93AD-28DFF9B27302}" srcOrd="28" destOrd="0" parTransId="{0F4B76EE-C69F-4EF3-A1E7-73E6517B61B7}" sibTransId="{A62657BF-4F8A-4FAD-A897-FFEA28F3DF16}"/>
    <dgm:cxn modelId="{288C62F5-7BF9-4F62-91C2-F57D1BF0C130}" type="presParOf" srcId="{6E1917D1-72B2-48ED-9EA9-09657A7320E1}" destId="{A2F70849-18F1-4980-9A94-F350966AEFDD}" srcOrd="0" destOrd="0" presId="urn:microsoft.com/office/officeart/2005/8/layout/cycle2"/>
    <dgm:cxn modelId="{9BCD3756-CE11-409C-B0DA-79A6FFB2E1EE}" type="presParOf" srcId="{6E1917D1-72B2-48ED-9EA9-09657A7320E1}" destId="{A0A7F6E3-E3A5-4FB8-AC05-CFF3F38A2884}" srcOrd="1" destOrd="0" presId="urn:microsoft.com/office/officeart/2005/8/layout/cycle2"/>
    <dgm:cxn modelId="{4BE11C59-F0D7-47C1-9C1D-6577C04C29BA}" type="presParOf" srcId="{A0A7F6E3-E3A5-4FB8-AC05-CFF3F38A2884}" destId="{EB8CA93D-7D17-4B36-99E3-2A2C11E1ABAE}" srcOrd="0" destOrd="0" presId="urn:microsoft.com/office/officeart/2005/8/layout/cycle2"/>
    <dgm:cxn modelId="{BE775951-4432-4D78-8C1E-D9B3F421E116}" type="presParOf" srcId="{6E1917D1-72B2-48ED-9EA9-09657A7320E1}" destId="{F9ACD8B4-BCAE-41A9-9E9F-6A8B0091C969}" srcOrd="2" destOrd="0" presId="urn:microsoft.com/office/officeart/2005/8/layout/cycle2"/>
    <dgm:cxn modelId="{21619140-9191-44A0-AFE2-FC469D45EE83}" type="presParOf" srcId="{6E1917D1-72B2-48ED-9EA9-09657A7320E1}" destId="{28FE9197-F0A2-4E27-8144-177199267D62}" srcOrd="3" destOrd="0" presId="urn:microsoft.com/office/officeart/2005/8/layout/cycle2"/>
    <dgm:cxn modelId="{755D7259-9FEA-42F4-B4AC-25330F189BED}" type="presParOf" srcId="{28FE9197-F0A2-4E27-8144-177199267D62}" destId="{A5BEA809-F904-4AE6-97BA-054C6B87A35D}" srcOrd="0" destOrd="0" presId="urn:microsoft.com/office/officeart/2005/8/layout/cycle2"/>
    <dgm:cxn modelId="{BDCD0595-8908-4048-B56B-FCB34AC36825}" type="presParOf" srcId="{6E1917D1-72B2-48ED-9EA9-09657A7320E1}" destId="{A8A7A5F0-BC18-4D3D-858B-4F5BDDFB0A11}" srcOrd="4" destOrd="0" presId="urn:microsoft.com/office/officeart/2005/8/layout/cycle2"/>
    <dgm:cxn modelId="{7F13D97B-64DF-48AD-A281-04A301079C9E}" type="presParOf" srcId="{6E1917D1-72B2-48ED-9EA9-09657A7320E1}" destId="{F90BD80B-9F3A-4ECD-8830-CF141CF4BAE3}" srcOrd="5" destOrd="0" presId="urn:microsoft.com/office/officeart/2005/8/layout/cycle2"/>
    <dgm:cxn modelId="{F58FE9FF-D5EE-46E3-98E1-60BD19031D2D}" type="presParOf" srcId="{F90BD80B-9F3A-4ECD-8830-CF141CF4BAE3}" destId="{C64711E5-F628-4E1C-ABC9-1B81AB242B9A}" srcOrd="0" destOrd="0" presId="urn:microsoft.com/office/officeart/2005/8/layout/cycle2"/>
    <dgm:cxn modelId="{435A3796-7FDA-455D-B24E-271FEC060707}" type="presParOf" srcId="{6E1917D1-72B2-48ED-9EA9-09657A7320E1}" destId="{DDC569A2-FE68-40B7-A910-8318E3D1B33C}" srcOrd="6" destOrd="0" presId="urn:microsoft.com/office/officeart/2005/8/layout/cycle2"/>
    <dgm:cxn modelId="{9351B1C9-EF26-4CD0-A932-4A890884C787}" type="presParOf" srcId="{6E1917D1-72B2-48ED-9EA9-09657A7320E1}" destId="{D875D7D1-BDFB-401C-A57B-63106783ABDC}" srcOrd="7" destOrd="0" presId="urn:microsoft.com/office/officeart/2005/8/layout/cycle2"/>
    <dgm:cxn modelId="{0D7ED958-D88E-4CCF-A4AC-7316FA468167}" type="presParOf" srcId="{D875D7D1-BDFB-401C-A57B-63106783ABDC}" destId="{2C4E9E8E-DBE7-4621-B4CE-161A2AF1A3D8}" srcOrd="0" destOrd="0" presId="urn:microsoft.com/office/officeart/2005/8/layout/cycle2"/>
    <dgm:cxn modelId="{BA64FD46-10F4-474F-B720-612443394666}" type="presParOf" srcId="{6E1917D1-72B2-48ED-9EA9-09657A7320E1}" destId="{46D0345F-2401-4907-BD4F-6EBFE842BECE}" srcOrd="8" destOrd="0" presId="urn:microsoft.com/office/officeart/2005/8/layout/cycle2"/>
    <dgm:cxn modelId="{B242DC84-1B6C-4832-9B1E-A2FF299A443B}" type="presParOf" srcId="{6E1917D1-72B2-48ED-9EA9-09657A7320E1}" destId="{5A5025EF-649F-4628-ACAA-DDEC14213ED6}" srcOrd="9" destOrd="0" presId="urn:microsoft.com/office/officeart/2005/8/layout/cycle2"/>
    <dgm:cxn modelId="{F6F17A1B-AFDC-479D-B5E2-6FE5D6E0CA99}" type="presParOf" srcId="{5A5025EF-649F-4628-ACAA-DDEC14213ED6}" destId="{C1A50815-4BB7-4E68-8F4E-A05B5B102370}" srcOrd="0" destOrd="0" presId="urn:microsoft.com/office/officeart/2005/8/layout/cycle2"/>
    <dgm:cxn modelId="{6801148D-7438-48FB-BD12-4C190CFF0A8A}" type="presParOf" srcId="{6E1917D1-72B2-48ED-9EA9-09657A7320E1}" destId="{2A891259-A708-4608-9AEC-D6689BE2E39B}" srcOrd="10" destOrd="0" presId="urn:microsoft.com/office/officeart/2005/8/layout/cycle2"/>
    <dgm:cxn modelId="{5F58F6FC-3A39-4A54-853F-8FEC296BAA3F}" type="presParOf" srcId="{6E1917D1-72B2-48ED-9EA9-09657A7320E1}" destId="{2789D0AF-EDD4-4787-BB2E-6CB8EFFEFC32}" srcOrd="11" destOrd="0" presId="urn:microsoft.com/office/officeart/2005/8/layout/cycle2"/>
    <dgm:cxn modelId="{BB0626CB-5BD2-4A00-A576-28F92E1D645D}" type="presParOf" srcId="{2789D0AF-EDD4-4787-BB2E-6CB8EFFEFC32}" destId="{1116743C-AD54-4265-AB08-5D0E37884A75}" srcOrd="0" destOrd="0" presId="urn:microsoft.com/office/officeart/2005/8/layout/cycle2"/>
    <dgm:cxn modelId="{8B23F9CC-0EE8-4BA9-A149-A74E5C377DC1}" type="presParOf" srcId="{6E1917D1-72B2-48ED-9EA9-09657A7320E1}" destId="{0DAC5310-28CF-4161-A74E-6B5EB27B23D0}" srcOrd="12" destOrd="0" presId="urn:microsoft.com/office/officeart/2005/8/layout/cycle2"/>
    <dgm:cxn modelId="{8A2416D1-772A-4F3A-99BF-20A71C8528BE}" type="presParOf" srcId="{6E1917D1-72B2-48ED-9EA9-09657A7320E1}" destId="{3B731F02-ADCE-4690-9354-26221F826413}" srcOrd="13" destOrd="0" presId="urn:microsoft.com/office/officeart/2005/8/layout/cycle2"/>
    <dgm:cxn modelId="{FF4D36AA-C6CF-4CC7-8C9B-E53CCBD66298}" type="presParOf" srcId="{3B731F02-ADCE-4690-9354-26221F826413}" destId="{C0727345-6962-4E10-9C13-1943309EF9C2}" srcOrd="0" destOrd="0" presId="urn:microsoft.com/office/officeart/2005/8/layout/cycle2"/>
    <dgm:cxn modelId="{CF8F9E96-6495-47D8-8A98-6EF3889322C3}" type="presParOf" srcId="{6E1917D1-72B2-48ED-9EA9-09657A7320E1}" destId="{FD0057CE-F716-45EE-B526-FD761AF2F6E4}" srcOrd="14" destOrd="0" presId="urn:microsoft.com/office/officeart/2005/8/layout/cycle2"/>
    <dgm:cxn modelId="{7AD38803-94C2-4ED8-B2B0-1C6587AE4FDC}" type="presParOf" srcId="{6E1917D1-72B2-48ED-9EA9-09657A7320E1}" destId="{05876971-2A37-4316-AF91-10112B31ECE3}" srcOrd="15" destOrd="0" presId="urn:microsoft.com/office/officeart/2005/8/layout/cycle2"/>
    <dgm:cxn modelId="{79931614-6505-4065-AC97-155B9B8F7462}" type="presParOf" srcId="{05876971-2A37-4316-AF91-10112B31ECE3}" destId="{4D8340B9-58A5-44C0-A700-8CBBECE4E9DE}" srcOrd="0" destOrd="0" presId="urn:microsoft.com/office/officeart/2005/8/layout/cycle2"/>
    <dgm:cxn modelId="{20029572-1CC1-4436-883A-24F8C56A86A2}" type="presParOf" srcId="{6E1917D1-72B2-48ED-9EA9-09657A7320E1}" destId="{5697EB47-0F00-44D9-9B15-FBFF399FF918}" srcOrd="16" destOrd="0" presId="urn:microsoft.com/office/officeart/2005/8/layout/cycle2"/>
    <dgm:cxn modelId="{2DDC092C-0F55-4375-9C4C-91C83FB3C66B}" type="presParOf" srcId="{6E1917D1-72B2-48ED-9EA9-09657A7320E1}" destId="{78F4D7EB-FED7-45E3-8BD6-DF30BF67A60E}" srcOrd="17" destOrd="0" presId="urn:microsoft.com/office/officeart/2005/8/layout/cycle2"/>
    <dgm:cxn modelId="{9E0B5786-B37E-4378-ACEF-95B898A65AC4}" type="presParOf" srcId="{78F4D7EB-FED7-45E3-8BD6-DF30BF67A60E}" destId="{C7FC304C-BF15-47C9-B641-1056328EA4A2}" srcOrd="0" destOrd="0" presId="urn:microsoft.com/office/officeart/2005/8/layout/cycle2"/>
    <dgm:cxn modelId="{162C69FA-03E9-4ADC-8325-098C8E37B87C}" type="presParOf" srcId="{6E1917D1-72B2-48ED-9EA9-09657A7320E1}" destId="{A916E4B7-1FC3-4EA7-823C-B808CE740F6C}" srcOrd="18" destOrd="0" presId="urn:microsoft.com/office/officeart/2005/8/layout/cycle2"/>
    <dgm:cxn modelId="{84E8DDB1-BA3C-4627-B3C9-7F4D2A989B3B}" type="presParOf" srcId="{6E1917D1-72B2-48ED-9EA9-09657A7320E1}" destId="{ADA59AA6-5D92-4F1E-9750-ED36B993280E}" srcOrd="19" destOrd="0" presId="urn:microsoft.com/office/officeart/2005/8/layout/cycle2"/>
    <dgm:cxn modelId="{DFA38229-3952-4499-ABEE-026D5662DE70}" type="presParOf" srcId="{ADA59AA6-5D92-4F1E-9750-ED36B993280E}" destId="{B5885C57-8335-463F-9FD5-F4E9E6059986}" srcOrd="0" destOrd="0" presId="urn:microsoft.com/office/officeart/2005/8/layout/cycle2"/>
    <dgm:cxn modelId="{8E7ED03D-B55F-49FB-951F-0CB823D3B9AD}" type="presParOf" srcId="{6E1917D1-72B2-48ED-9EA9-09657A7320E1}" destId="{F65E270E-5F64-46F8-B60B-341C538CB5BC}" srcOrd="20" destOrd="0" presId="urn:microsoft.com/office/officeart/2005/8/layout/cycle2"/>
    <dgm:cxn modelId="{75704976-E555-42D6-BB15-B06224138B9C}" type="presParOf" srcId="{6E1917D1-72B2-48ED-9EA9-09657A7320E1}" destId="{7B096EC7-2767-4E56-8288-F0BB7D214EE0}" srcOrd="21" destOrd="0" presId="urn:microsoft.com/office/officeart/2005/8/layout/cycle2"/>
    <dgm:cxn modelId="{F694005E-F3E9-40A0-BE35-2A2DD4640F24}" type="presParOf" srcId="{7B096EC7-2767-4E56-8288-F0BB7D214EE0}" destId="{B5F01464-0F09-40B4-B677-5598972DEA71}" srcOrd="0" destOrd="0" presId="urn:microsoft.com/office/officeart/2005/8/layout/cycle2"/>
    <dgm:cxn modelId="{5A95BAC9-F84C-4A57-B443-17C01312B60E}" type="presParOf" srcId="{6E1917D1-72B2-48ED-9EA9-09657A7320E1}" destId="{FD921E5A-1484-466F-B06F-FC958EF0D564}" srcOrd="22" destOrd="0" presId="urn:microsoft.com/office/officeart/2005/8/layout/cycle2"/>
    <dgm:cxn modelId="{E2DB0FBE-6FA4-4970-B8DC-9D7B5D7EEA66}" type="presParOf" srcId="{6E1917D1-72B2-48ED-9EA9-09657A7320E1}" destId="{F94FCD01-DBDA-464F-B9EB-5D96A5BF48E9}" srcOrd="23" destOrd="0" presId="urn:microsoft.com/office/officeart/2005/8/layout/cycle2"/>
    <dgm:cxn modelId="{B1228385-FBEB-4FF3-A551-F4DEFE8C74AC}" type="presParOf" srcId="{F94FCD01-DBDA-464F-B9EB-5D96A5BF48E9}" destId="{DC103B6F-D824-4E89-92D2-99F3D98E7ADE}" srcOrd="0" destOrd="0" presId="urn:microsoft.com/office/officeart/2005/8/layout/cycle2"/>
    <dgm:cxn modelId="{FDC4A26C-1009-4014-B7C7-BB85A10E54E1}" type="presParOf" srcId="{6E1917D1-72B2-48ED-9EA9-09657A7320E1}" destId="{8DE5CA29-60A1-48EA-B121-2DA65AB3D2E4}" srcOrd="24" destOrd="0" presId="urn:microsoft.com/office/officeart/2005/8/layout/cycle2"/>
    <dgm:cxn modelId="{B20D187E-757A-4F28-8814-B64540BE3274}" type="presParOf" srcId="{6E1917D1-72B2-48ED-9EA9-09657A7320E1}" destId="{EC5ED5E8-F71A-441D-9C9C-7E13B57868E0}" srcOrd="25" destOrd="0" presId="urn:microsoft.com/office/officeart/2005/8/layout/cycle2"/>
    <dgm:cxn modelId="{0E396B90-9FC7-48BC-B918-FEA257CECBD3}" type="presParOf" srcId="{EC5ED5E8-F71A-441D-9C9C-7E13B57868E0}" destId="{49C86A15-291F-454B-B5E4-208A33209EFE}" srcOrd="0" destOrd="0" presId="urn:microsoft.com/office/officeart/2005/8/layout/cycle2"/>
    <dgm:cxn modelId="{1C1F2C02-25E5-4E90-927A-F731342C4560}" type="presParOf" srcId="{6E1917D1-72B2-48ED-9EA9-09657A7320E1}" destId="{0A8FC689-52D6-4397-AA31-4994E7084600}" srcOrd="26" destOrd="0" presId="urn:microsoft.com/office/officeart/2005/8/layout/cycle2"/>
    <dgm:cxn modelId="{8D581111-716F-4226-82EE-F4A64D030736}" type="presParOf" srcId="{6E1917D1-72B2-48ED-9EA9-09657A7320E1}" destId="{FE52F6BF-DBC5-4C77-858A-97F63E5E01A2}" srcOrd="27" destOrd="0" presId="urn:microsoft.com/office/officeart/2005/8/layout/cycle2"/>
    <dgm:cxn modelId="{4F702F51-F2B5-4923-85D7-E65E4D054E33}" type="presParOf" srcId="{FE52F6BF-DBC5-4C77-858A-97F63E5E01A2}" destId="{1AA69D2E-9F86-4F9B-A13D-202E97F22510}" srcOrd="0" destOrd="0" presId="urn:microsoft.com/office/officeart/2005/8/layout/cycle2"/>
    <dgm:cxn modelId="{E90AC830-1F4C-4F02-8D1E-3B28FEED8130}" type="presParOf" srcId="{6E1917D1-72B2-48ED-9EA9-09657A7320E1}" destId="{FF732332-75EA-4342-9C06-6389C18CFAC2}" srcOrd="28" destOrd="0" presId="urn:microsoft.com/office/officeart/2005/8/layout/cycle2"/>
    <dgm:cxn modelId="{82080459-14DB-4E32-A9FE-9F7AC4397A3E}" type="presParOf" srcId="{6E1917D1-72B2-48ED-9EA9-09657A7320E1}" destId="{2A342862-C942-41BE-B022-63D14E5F11E8}" srcOrd="29" destOrd="0" presId="urn:microsoft.com/office/officeart/2005/8/layout/cycle2"/>
    <dgm:cxn modelId="{1E6DD737-CFC3-46D6-BCBD-E95923A0FFAE}" type="presParOf" srcId="{2A342862-C942-41BE-B022-63D14E5F11E8}" destId="{5DB2EECB-1529-4ED6-B3A2-3DB3B80B5BF2}" srcOrd="0" destOrd="0" presId="urn:microsoft.com/office/officeart/2005/8/layout/cycle2"/>
    <dgm:cxn modelId="{B14DC871-EDBA-468E-9B7A-9C33537C0762}" type="presParOf" srcId="{6E1917D1-72B2-48ED-9EA9-09657A7320E1}" destId="{12F3E798-7E5A-4D25-AC3E-4C08D9C880DB}" srcOrd="30" destOrd="0" presId="urn:microsoft.com/office/officeart/2005/8/layout/cycle2"/>
    <dgm:cxn modelId="{D69130A6-0A09-4F91-9827-2835C655B945}" type="presParOf" srcId="{6E1917D1-72B2-48ED-9EA9-09657A7320E1}" destId="{93616447-75D4-4E51-87EE-888BDB73CF2A}" srcOrd="31" destOrd="0" presId="urn:microsoft.com/office/officeart/2005/8/layout/cycle2"/>
    <dgm:cxn modelId="{14651242-BEF8-40D1-A078-5D65A2825B5E}" type="presParOf" srcId="{93616447-75D4-4E51-87EE-888BDB73CF2A}" destId="{4E4C4E5D-C572-411C-A7B4-BD07EEAF9B36}" srcOrd="0" destOrd="0" presId="urn:microsoft.com/office/officeart/2005/8/layout/cycle2"/>
    <dgm:cxn modelId="{F0257870-8A6D-490B-8C01-22FD279BA349}" type="presParOf" srcId="{6E1917D1-72B2-48ED-9EA9-09657A7320E1}" destId="{FC994590-2268-4BD9-998B-BF704C923656}" srcOrd="32" destOrd="0" presId="urn:microsoft.com/office/officeart/2005/8/layout/cycle2"/>
    <dgm:cxn modelId="{A25108D8-9610-4AA9-9289-3F3479354016}" type="presParOf" srcId="{6E1917D1-72B2-48ED-9EA9-09657A7320E1}" destId="{A6156F77-3AF3-422C-9085-55A1C6F96A9D}" srcOrd="33" destOrd="0" presId="urn:microsoft.com/office/officeart/2005/8/layout/cycle2"/>
    <dgm:cxn modelId="{2F03AAF4-65E2-4434-B39D-CF0DE38DD26C}" type="presParOf" srcId="{A6156F77-3AF3-422C-9085-55A1C6F96A9D}" destId="{E741A7B3-A4A8-45DF-BC5E-A04F43ABFB55}" srcOrd="0" destOrd="0" presId="urn:microsoft.com/office/officeart/2005/8/layout/cycle2"/>
    <dgm:cxn modelId="{3C61CEEE-8E35-4242-8F47-3D75B4AAA775}" type="presParOf" srcId="{6E1917D1-72B2-48ED-9EA9-09657A7320E1}" destId="{5D487087-F9FE-453A-BA35-959420DFD6FE}" srcOrd="34" destOrd="0" presId="urn:microsoft.com/office/officeart/2005/8/layout/cycle2"/>
    <dgm:cxn modelId="{87FC94F9-BC0D-4A7E-AF37-C69E321FC5AB}" type="presParOf" srcId="{6E1917D1-72B2-48ED-9EA9-09657A7320E1}" destId="{C20121D7-F16D-484A-9343-9740493D80F4}" srcOrd="35" destOrd="0" presId="urn:microsoft.com/office/officeart/2005/8/layout/cycle2"/>
    <dgm:cxn modelId="{45E8B52F-2C8B-4DC7-8D3B-A4F87EC9A5B7}" type="presParOf" srcId="{C20121D7-F16D-484A-9343-9740493D80F4}" destId="{B2CF7B85-328F-4BDF-B627-D658C5BC0857}" srcOrd="0" destOrd="0" presId="urn:microsoft.com/office/officeart/2005/8/layout/cycle2"/>
    <dgm:cxn modelId="{3800C0E2-B021-4BF0-91BA-FD6293E9EA48}" type="presParOf" srcId="{6E1917D1-72B2-48ED-9EA9-09657A7320E1}" destId="{6F40FD5D-2003-444A-82B2-2F445C41962F}" srcOrd="36" destOrd="0" presId="urn:microsoft.com/office/officeart/2005/8/layout/cycle2"/>
    <dgm:cxn modelId="{4598E9B0-D705-45ED-BB55-2E89BDF1D2E6}" type="presParOf" srcId="{6E1917D1-72B2-48ED-9EA9-09657A7320E1}" destId="{F23FCD33-EA33-4EFE-8321-6CDA9A333CC0}" srcOrd="37" destOrd="0" presId="urn:microsoft.com/office/officeart/2005/8/layout/cycle2"/>
    <dgm:cxn modelId="{52B7531A-BACA-45E0-99DF-3D3DEA7DCC50}" type="presParOf" srcId="{F23FCD33-EA33-4EFE-8321-6CDA9A333CC0}" destId="{828DF452-09E0-49E5-B3B3-A9B8FC6C9768}" srcOrd="0" destOrd="0" presId="urn:microsoft.com/office/officeart/2005/8/layout/cycle2"/>
    <dgm:cxn modelId="{65B96127-B910-49CC-8644-6DACF1FDF9B1}" type="presParOf" srcId="{6E1917D1-72B2-48ED-9EA9-09657A7320E1}" destId="{89E0EE2D-55C4-4761-B278-F3131C36D045}" srcOrd="38" destOrd="0" presId="urn:microsoft.com/office/officeart/2005/8/layout/cycle2"/>
    <dgm:cxn modelId="{334FD03D-DFEE-4594-89EA-B1B25EA17BD4}" type="presParOf" srcId="{6E1917D1-72B2-48ED-9EA9-09657A7320E1}" destId="{4EEE0F17-037E-4441-AAFD-6BABABB7CFA9}" srcOrd="39" destOrd="0" presId="urn:microsoft.com/office/officeart/2005/8/layout/cycle2"/>
    <dgm:cxn modelId="{B3EC3D71-2A61-4273-8C74-F18A338039DB}" type="presParOf" srcId="{4EEE0F17-037E-4441-AAFD-6BABABB7CFA9}" destId="{D4386CBD-42CA-4980-A1AA-4A838A6F6EA2}" srcOrd="0" destOrd="0" presId="urn:microsoft.com/office/officeart/2005/8/layout/cycle2"/>
    <dgm:cxn modelId="{DE363935-A0ED-4AA6-9E4E-03AEB6575358}" type="presParOf" srcId="{6E1917D1-72B2-48ED-9EA9-09657A7320E1}" destId="{71200A60-18A9-46F1-9C31-74F54E33C311}" srcOrd="40" destOrd="0" presId="urn:microsoft.com/office/officeart/2005/8/layout/cycle2"/>
    <dgm:cxn modelId="{FC994389-FB10-448B-B3C7-1817A5FE3CA9}" type="presParOf" srcId="{6E1917D1-72B2-48ED-9EA9-09657A7320E1}" destId="{1DA85E65-129D-474E-A60D-A633523AC56B}" srcOrd="41" destOrd="0" presId="urn:microsoft.com/office/officeart/2005/8/layout/cycle2"/>
    <dgm:cxn modelId="{B4BF69CE-76F3-438D-9CE6-45EAE07D008A}" type="presParOf" srcId="{1DA85E65-129D-474E-A60D-A633523AC56B}" destId="{FBED84D8-BE3B-49B5-A2C1-7989EF9F913D}" srcOrd="0" destOrd="0" presId="urn:microsoft.com/office/officeart/2005/8/layout/cycle2"/>
    <dgm:cxn modelId="{7FE25EAE-3856-487C-AD83-920F044FA9E2}" type="presParOf" srcId="{6E1917D1-72B2-48ED-9EA9-09657A7320E1}" destId="{B72284A3-4C73-49A4-864F-5EC4ABC04D59}" srcOrd="42" destOrd="0" presId="urn:microsoft.com/office/officeart/2005/8/layout/cycle2"/>
    <dgm:cxn modelId="{2C3BE9F3-C63A-4C60-B0FA-D7C7F63048C4}" type="presParOf" srcId="{6E1917D1-72B2-48ED-9EA9-09657A7320E1}" destId="{8676501A-76BC-4D01-AF18-0051778E792C}" srcOrd="43" destOrd="0" presId="urn:microsoft.com/office/officeart/2005/8/layout/cycle2"/>
    <dgm:cxn modelId="{51730F80-E5B4-4814-A5FC-AF3B55B3263C}" type="presParOf" srcId="{8676501A-76BC-4D01-AF18-0051778E792C}" destId="{1E3B73EB-3BFC-455A-896F-64BD8A66FE8C}" srcOrd="0" destOrd="0" presId="urn:microsoft.com/office/officeart/2005/8/layout/cycle2"/>
    <dgm:cxn modelId="{CBB5D9B9-10CC-4039-9E31-B40F7E4B1577}" type="presParOf" srcId="{6E1917D1-72B2-48ED-9EA9-09657A7320E1}" destId="{0CEE1432-3796-4FFD-A735-94621FCC79E0}" srcOrd="44" destOrd="0" presId="urn:microsoft.com/office/officeart/2005/8/layout/cycle2"/>
    <dgm:cxn modelId="{5495E91B-59ED-4CF6-8FF1-0E1617056E04}" type="presParOf" srcId="{6E1917D1-72B2-48ED-9EA9-09657A7320E1}" destId="{E734B710-6941-41F8-BA2A-21EAB5537E4B}" srcOrd="45" destOrd="0" presId="urn:microsoft.com/office/officeart/2005/8/layout/cycle2"/>
    <dgm:cxn modelId="{905DF621-4905-47F5-A3B2-D425906D4B0A}" type="presParOf" srcId="{E734B710-6941-41F8-BA2A-21EAB5537E4B}" destId="{37AAC6F6-4284-43F0-A637-AA4770436CD7}" srcOrd="0" destOrd="0" presId="urn:microsoft.com/office/officeart/2005/8/layout/cycle2"/>
    <dgm:cxn modelId="{CC95BF74-6CAE-44AC-B2A0-64F0C3682D51}" type="presParOf" srcId="{6E1917D1-72B2-48ED-9EA9-09657A7320E1}" destId="{D5157917-625D-437A-A8B5-9A174DE1B51C}" srcOrd="46" destOrd="0" presId="urn:microsoft.com/office/officeart/2005/8/layout/cycle2"/>
    <dgm:cxn modelId="{56268DDD-3B21-45BB-B0B7-0B9D49C3FEE1}" type="presParOf" srcId="{6E1917D1-72B2-48ED-9EA9-09657A7320E1}" destId="{0FF0DAB5-EE67-4F17-80C3-0C75D6CFB141}" srcOrd="47" destOrd="0" presId="urn:microsoft.com/office/officeart/2005/8/layout/cycle2"/>
    <dgm:cxn modelId="{9C08C2ED-D04F-4718-BDA4-B5596E391474}" type="presParOf" srcId="{0FF0DAB5-EE67-4F17-80C3-0C75D6CFB141}" destId="{A6D2F3D9-8373-4458-92FC-4E5456F45744}" srcOrd="0" destOrd="0" presId="urn:microsoft.com/office/officeart/2005/8/layout/cycle2"/>
    <dgm:cxn modelId="{A3D7D94F-759D-4502-9FCD-40965980F0BD}" type="presParOf" srcId="{6E1917D1-72B2-48ED-9EA9-09657A7320E1}" destId="{39982AB5-D26E-401A-AD1E-6AF2CBE09830}" srcOrd="48" destOrd="0" presId="urn:microsoft.com/office/officeart/2005/8/layout/cycle2"/>
    <dgm:cxn modelId="{92D8FB1E-81DC-4518-B163-F9B29F0E9132}" type="presParOf" srcId="{6E1917D1-72B2-48ED-9EA9-09657A7320E1}" destId="{C5051439-FAA9-4883-8482-A64BBF69CA34}" srcOrd="49" destOrd="0" presId="urn:microsoft.com/office/officeart/2005/8/layout/cycle2"/>
    <dgm:cxn modelId="{1B43086E-F19D-4112-BDF3-E72327E4C742}" type="presParOf" srcId="{C5051439-FAA9-4883-8482-A64BBF69CA34}" destId="{513D5A19-3AF3-4A2E-B6E2-E71468E757DC}" srcOrd="0" destOrd="0" presId="urn:microsoft.com/office/officeart/2005/8/layout/cycle2"/>
    <dgm:cxn modelId="{84A79F59-2967-4BAA-BE64-9052AD08748D}" type="presParOf" srcId="{6E1917D1-72B2-48ED-9EA9-09657A7320E1}" destId="{4D3EE305-5CCD-4902-8F93-8C48C39870F1}" srcOrd="50" destOrd="0" presId="urn:microsoft.com/office/officeart/2005/8/layout/cycle2"/>
    <dgm:cxn modelId="{7C4A9161-2E79-4812-8BD9-31510ABF1FB8}" type="presParOf" srcId="{6E1917D1-72B2-48ED-9EA9-09657A7320E1}" destId="{28DA11E2-5E4B-4DAE-8932-42EA2BA35B53}" srcOrd="51" destOrd="0" presId="urn:microsoft.com/office/officeart/2005/8/layout/cycle2"/>
    <dgm:cxn modelId="{849C029F-489A-4F2D-8053-9F4A9B8AD970}" type="presParOf" srcId="{28DA11E2-5E4B-4DAE-8932-42EA2BA35B53}" destId="{D8BCDB4A-FE91-446F-8D15-8D9B5191E650}" srcOrd="0" destOrd="0" presId="urn:microsoft.com/office/officeart/2005/8/layout/cycle2"/>
    <dgm:cxn modelId="{9C02DCED-F9E2-4ED9-A88A-987A16F400CF}" type="presParOf" srcId="{6E1917D1-72B2-48ED-9EA9-09657A7320E1}" destId="{E3D0519D-8FBC-40A0-9A77-02CE61BE9BE7}" srcOrd="52" destOrd="0" presId="urn:microsoft.com/office/officeart/2005/8/layout/cycle2"/>
    <dgm:cxn modelId="{B359C210-6D2B-4ABE-AE40-F9C67D0510FC}" type="presParOf" srcId="{6E1917D1-72B2-48ED-9EA9-09657A7320E1}" destId="{7119C552-AFDD-455C-9B2F-AA4F0B4B516D}" srcOrd="53" destOrd="0" presId="urn:microsoft.com/office/officeart/2005/8/layout/cycle2"/>
    <dgm:cxn modelId="{7B642068-2A4D-47A8-86B8-ADD61299F237}" type="presParOf" srcId="{7119C552-AFDD-455C-9B2F-AA4F0B4B516D}" destId="{4EACF148-EA21-4C79-AB58-546E94E9C3FF}" srcOrd="0" destOrd="0" presId="urn:microsoft.com/office/officeart/2005/8/layout/cycle2"/>
    <dgm:cxn modelId="{A63B89E6-4FDF-4727-A814-1FFB11996E85}" type="presParOf" srcId="{6E1917D1-72B2-48ED-9EA9-09657A7320E1}" destId="{18AB17AF-B11F-44F4-A3A3-5A9A4685F724}" srcOrd="54" destOrd="0" presId="urn:microsoft.com/office/officeart/2005/8/layout/cycle2"/>
    <dgm:cxn modelId="{D8765DFB-D930-45D4-A1FC-4F73DFFB85C1}" type="presParOf" srcId="{6E1917D1-72B2-48ED-9EA9-09657A7320E1}" destId="{BE7DA5C8-6CBE-4817-9B38-685A967E8EAF}" srcOrd="55" destOrd="0" presId="urn:microsoft.com/office/officeart/2005/8/layout/cycle2"/>
    <dgm:cxn modelId="{A1AFFEC5-20EF-4F7B-912A-FDDAF4430C06}" type="presParOf" srcId="{BE7DA5C8-6CBE-4817-9B38-685A967E8EAF}" destId="{B8B6D1F5-91E9-4633-8E7F-74E2C0F19EA6}" srcOrd="0" destOrd="0" presId="urn:microsoft.com/office/officeart/2005/8/layout/cycle2"/>
    <dgm:cxn modelId="{7D978A69-D609-4A1B-B17E-D76F5519CF28}" type="presParOf" srcId="{6E1917D1-72B2-48ED-9EA9-09657A7320E1}" destId="{2286B837-7566-4242-99A0-1EEDEBC841EA}" srcOrd="56" destOrd="0" presId="urn:microsoft.com/office/officeart/2005/8/layout/cycle2"/>
    <dgm:cxn modelId="{6DDBA3D7-D5DB-4E7E-B7ED-561091146695}" type="presParOf" srcId="{6E1917D1-72B2-48ED-9EA9-09657A7320E1}" destId="{69C1A433-4A33-411A-807D-76B4888B211C}" srcOrd="57" destOrd="0" presId="urn:microsoft.com/office/officeart/2005/8/layout/cycle2"/>
    <dgm:cxn modelId="{1FAEE926-3EB4-4EC8-BE60-F5853F00B6D6}" type="presParOf" srcId="{69C1A433-4A33-411A-807D-76B4888B211C}" destId="{AE87D820-F4A0-4E76-ABF1-7866983A8347}" srcOrd="0" destOrd="0" presId="urn:microsoft.com/office/officeart/2005/8/layout/cycle2"/>
    <dgm:cxn modelId="{1176EF7E-A989-47D4-B2E3-6DEF431E7A8E}" type="presParOf" srcId="{6E1917D1-72B2-48ED-9EA9-09657A7320E1}" destId="{7E61FEBF-DEB2-4743-80AB-0A0E100D4826}" srcOrd="58" destOrd="0" presId="urn:microsoft.com/office/officeart/2005/8/layout/cycle2"/>
    <dgm:cxn modelId="{4F2FABA2-6192-4883-99CC-4786BFA0EDB9}" type="presParOf" srcId="{6E1917D1-72B2-48ED-9EA9-09657A7320E1}" destId="{858246A4-CEA9-4812-BBC0-5406EBE178F9}" srcOrd="59" destOrd="0" presId="urn:microsoft.com/office/officeart/2005/8/layout/cycle2"/>
    <dgm:cxn modelId="{543C27FF-E961-4C72-BECF-C1E6ECE98D05}" type="presParOf" srcId="{858246A4-CEA9-4812-BBC0-5406EBE178F9}" destId="{69248D7D-AE8C-4BEF-96CC-FE52C9A0EF64}" srcOrd="0" destOrd="0" presId="urn:microsoft.com/office/officeart/2005/8/layout/cycle2"/>
    <dgm:cxn modelId="{15106232-EE05-4458-A0A3-4221C9BCF659}" type="presParOf" srcId="{6E1917D1-72B2-48ED-9EA9-09657A7320E1}" destId="{8B56953A-30EB-442A-A09F-FE7F419F7BAA}" srcOrd="60" destOrd="0" presId="urn:microsoft.com/office/officeart/2005/8/layout/cycle2"/>
    <dgm:cxn modelId="{EBC675C4-DCB1-4D9D-9509-3FC0B902AA8B}" type="presParOf" srcId="{6E1917D1-72B2-48ED-9EA9-09657A7320E1}" destId="{44E87ED1-F95B-4463-A653-B0727F9C3CC7}" srcOrd="61" destOrd="0" presId="urn:microsoft.com/office/officeart/2005/8/layout/cycle2"/>
    <dgm:cxn modelId="{7866DE40-7D0D-4FFB-ACD1-808FC69CD7EB}" type="presParOf" srcId="{44E87ED1-F95B-4463-A653-B0727F9C3CC7}" destId="{F341DC39-0CAF-4937-B85C-C97A24D1B10F}" srcOrd="0" destOrd="0" presId="urn:microsoft.com/office/officeart/2005/8/layout/cycle2"/>
    <dgm:cxn modelId="{53177450-C9DC-4880-A5FA-A2638118425D}" type="presParOf" srcId="{6E1917D1-72B2-48ED-9EA9-09657A7320E1}" destId="{05A03B96-E4E9-457C-9E3D-DC24F09BCCCE}" srcOrd="62" destOrd="0" presId="urn:microsoft.com/office/officeart/2005/8/layout/cycle2"/>
    <dgm:cxn modelId="{E5E31BF2-52E8-4750-8F19-DDB8C49DB4B9}" type="presParOf" srcId="{6E1917D1-72B2-48ED-9EA9-09657A7320E1}" destId="{B16EBC17-FB4E-4FFB-BC45-B69CBBBC8AE9}" srcOrd="63" destOrd="0" presId="urn:microsoft.com/office/officeart/2005/8/layout/cycle2"/>
    <dgm:cxn modelId="{D23040F4-A88B-41AE-8873-BCED835460F8}" type="presParOf" srcId="{B16EBC17-FB4E-4FFB-BC45-B69CBBBC8AE9}" destId="{68D0A00E-844C-48E0-A24A-7B5CE7DC607A}" srcOrd="0" destOrd="0" presId="urn:microsoft.com/office/officeart/2005/8/layout/cycle2"/>
    <dgm:cxn modelId="{64107C2C-BF07-48A3-BBA5-393C7B42E7E8}" type="presParOf" srcId="{6E1917D1-72B2-48ED-9EA9-09657A7320E1}" destId="{D699E8AF-C412-4C33-9724-3E8242A83139}" srcOrd="64" destOrd="0" presId="urn:microsoft.com/office/officeart/2005/8/layout/cycle2"/>
    <dgm:cxn modelId="{95E59103-529E-4930-943B-C29BE2C52B45}" type="presParOf" srcId="{6E1917D1-72B2-48ED-9EA9-09657A7320E1}" destId="{73D56F5C-0346-4A52-A32B-4B9214A0F3B3}" srcOrd="65" destOrd="0" presId="urn:microsoft.com/office/officeart/2005/8/layout/cycle2"/>
    <dgm:cxn modelId="{4F429C8F-9AA4-4771-AFE2-FFBD0D0F18C8}" type="presParOf" srcId="{73D56F5C-0346-4A52-A32B-4B9214A0F3B3}" destId="{02761123-997F-4EB3-90F5-F709FD13A205}" srcOrd="0" destOrd="0" presId="urn:microsoft.com/office/officeart/2005/8/layout/cycle2"/>
    <dgm:cxn modelId="{8C1FD711-801C-47EF-B796-E18AE9B5CCCC}" type="presParOf" srcId="{6E1917D1-72B2-48ED-9EA9-09657A7320E1}" destId="{6B0A7966-B5CD-425C-8FE1-0F7D9AC56788}" srcOrd="66" destOrd="0" presId="urn:microsoft.com/office/officeart/2005/8/layout/cycle2"/>
    <dgm:cxn modelId="{0145F59C-811A-42DB-B93D-1B30995FA2CA}" type="presParOf" srcId="{6E1917D1-72B2-48ED-9EA9-09657A7320E1}" destId="{D838C1E2-E1EB-403A-9364-B5EDB47E2680}" srcOrd="67" destOrd="0" presId="urn:microsoft.com/office/officeart/2005/8/layout/cycle2"/>
    <dgm:cxn modelId="{B0F797EF-C9A0-40C7-8FF4-453C4B2EA6B2}" type="presParOf" srcId="{D838C1E2-E1EB-403A-9364-B5EDB47E2680}" destId="{D65A0DCD-3DB7-4A97-AB07-FD9F84DADA16}" srcOrd="0" destOrd="0" presId="urn:microsoft.com/office/officeart/2005/8/layout/cycle2"/>
    <dgm:cxn modelId="{E162B350-8545-4246-8B1C-825E334670F7}" type="presParOf" srcId="{6E1917D1-72B2-48ED-9EA9-09657A7320E1}" destId="{67671EB7-BBF1-4533-870F-AA9B7C87491C}" srcOrd="68" destOrd="0" presId="urn:microsoft.com/office/officeart/2005/8/layout/cycle2"/>
    <dgm:cxn modelId="{E0B50D9B-0EF0-4623-877F-24DC6A0564DC}" type="presParOf" srcId="{6E1917D1-72B2-48ED-9EA9-09657A7320E1}" destId="{C7DB6F13-4AF7-4405-A3F0-289AC3813BA6}" srcOrd="69" destOrd="0" presId="urn:microsoft.com/office/officeart/2005/8/layout/cycle2"/>
    <dgm:cxn modelId="{36669CE2-535D-49F3-8969-61975B5A79FF}" type="presParOf" srcId="{C7DB6F13-4AF7-4405-A3F0-289AC3813BA6}" destId="{C8DEFC2C-0E35-4CBA-8B18-F80AF34A50C5}" srcOrd="0" destOrd="0" presId="urn:microsoft.com/office/officeart/2005/8/layout/cycle2"/>
    <dgm:cxn modelId="{B4397565-20D0-4E60-8470-D8104CD1C89D}" type="presParOf" srcId="{6E1917D1-72B2-48ED-9EA9-09657A7320E1}" destId="{68740997-F23A-422E-8215-95620EC67F9A}" srcOrd="70" destOrd="0" presId="urn:microsoft.com/office/officeart/2005/8/layout/cycle2"/>
    <dgm:cxn modelId="{43C01118-D06C-4630-B561-FE17D2BFAAF3}" type="presParOf" srcId="{6E1917D1-72B2-48ED-9EA9-09657A7320E1}" destId="{8BEA8E8D-70C4-4AE6-8A7A-6617036E0223}" srcOrd="71" destOrd="0" presId="urn:microsoft.com/office/officeart/2005/8/layout/cycle2"/>
    <dgm:cxn modelId="{5852D73E-E762-4F62-A77C-61258D87240C}" type="presParOf" srcId="{8BEA8E8D-70C4-4AE6-8A7A-6617036E0223}" destId="{5FE010E2-5F68-4FFB-B49D-D5DEB69E5E79}" srcOrd="0" destOrd="0" presId="urn:microsoft.com/office/officeart/2005/8/layout/cycle2"/>
    <dgm:cxn modelId="{36A0DFFE-2237-4643-A6FC-FD5BBA9E7639}" type="presParOf" srcId="{6E1917D1-72B2-48ED-9EA9-09657A7320E1}" destId="{7EF54540-543B-47D5-90A5-AEFD291E2B40}" srcOrd="72" destOrd="0" presId="urn:microsoft.com/office/officeart/2005/8/layout/cycle2"/>
    <dgm:cxn modelId="{142CC5FB-A47C-49AA-87C1-AB2F3712E711}" type="presParOf" srcId="{6E1917D1-72B2-48ED-9EA9-09657A7320E1}" destId="{1E97AE4B-DF6B-4520-9CB6-0E003372B660}" srcOrd="73" destOrd="0" presId="urn:microsoft.com/office/officeart/2005/8/layout/cycle2"/>
    <dgm:cxn modelId="{558BAB76-99D8-41A9-A759-FBE847EA7112}" type="presParOf" srcId="{1E97AE4B-DF6B-4520-9CB6-0E003372B660}" destId="{3C0166D7-9B5E-4357-BED3-01C724BB8259}" srcOrd="0" destOrd="0" presId="urn:microsoft.com/office/officeart/2005/8/layout/cycle2"/>
    <dgm:cxn modelId="{8D64698A-E359-4022-AA23-EBB07CA1BDF9}" type="presParOf" srcId="{6E1917D1-72B2-48ED-9EA9-09657A7320E1}" destId="{47A95FF4-3F36-46DC-A7F0-CA0BA313435B}" srcOrd="74" destOrd="0" presId="urn:microsoft.com/office/officeart/2005/8/layout/cycle2"/>
    <dgm:cxn modelId="{D42BB1FB-8546-44DE-B833-A42514DCF5BF}" type="presParOf" srcId="{6E1917D1-72B2-48ED-9EA9-09657A7320E1}" destId="{D18489DA-1E9A-42A2-A8DB-CE4A192438AA}" srcOrd="75" destOrd="0" presId="urn:microsoft.com/office/officeart/2005/8/layout/cycle2"/>
    <dgm:cxn modelId="{8BA94A5C-83A1-42A5-903E-B3CD236289E7}" type="presParOf" srcId="{D18489DA-1E9A-42A2-A8DB-CE4A192438AA}" destId="{CC1768DF-6C6E-487D-A0C9-09A005E3C798}" srcOrd="0" destOrd="0" presId="urn:microsoft.com/office/officeart/2005/8/layout/cycle2"/>
    <dgm:cxn modelId="{A9A47114-8CFF-4EA4-BF9D-BA8869973E22}" type="presParOf" srcId="{6E1917D1-72B2-48ED-9EA9-09657A7320E1}" destId="{3E3352BF-75FC-4FFA-9FCE-42E87A5E4CED}" srcOrd="76" destOrd="0" presId="urn:microsoft.com/office/officeart/2005/8/layout/cycle2"/>
    <dgm:cxn modelId="{1235B86F-793A-423C-ADC9-1BA59EBBEF36}" type="presParOf" srcId="{6E1917D1-72B2-48ED-9EA9-09657A7320E1}" destId="{4FBE89D4-CE7F-42B3-A894-278580F668EB}" srcOrd="77" destOrd="0" presId="urn:microsoft.com/office/officeart/2005/8/layout/cycle2"/>
    <dgm:cxn modelId="{B0F8C3E9-B5DD-43F0-8FA8-49A4037ADAAB}" type="presParOf" srcId="{4FBE89D4-CE7F-42B3-A894-278580F668EB}" destId="{9B6319DF-7068-4718-B0C6-00A8269E03EC}" srcOrd="0" destOrd="0" presId="urn:microsoft.com/office/officeart/2005/8/layout/cycle2"/>
    <dgm:cxn modelId="{9B807183-D1AB-431C-AE7E-66017A143774}" type="presParOf" srcId="{6E1917D1-72B2-48ED-9EA9-09657A7320E1}" destId="{C72AA5DA-2168-4549-BEAA-E55EB39B04E7}" srcOrd="78" destOrd="0" presId="urn:microsoft.com/office/officeart/2005/8/layout/cycle2"/>
    <dgm:cxn modelId="{84ED6955-E1FE-4532-AF3E-D90C7E7AFDC6}" type="presParOf" srcId="{6E1917D1-72B2-48ED-9EA9-09657A7320E1}" destId="{0973B106-62A5-47E0-9A60-89755A8B45A5}" srcOrd="79" destOrd="0" presId="urn:microsoft.com/office/officeart/2005/8/layout/cycle2"/>
    <dgm:cxn modelId="{BD2A8053-0FFA-48A2-97D2-111F1A218403}" type="presParOf" srcId="{0973B106-62A5-47E0-9A60-89755A8B45A5}" destId="{D8068DC0-F49E-4DAB-AB63-529352642130}" srcOrd="0" destOrd="0" presId="urn:microsoft.com/office/officeart/2005/8/layout/cycle2"/>
    <dgm:cxn modelId="{82692B98-1397-4CC2-A5DC-A8CC31433A0F}" type="presParOf" srcId="{6E1917D1-72B2-48ED-9EA9-09657A7320E1}" destId="{B1E69483-BCAA-49E0-B5A1-F2EB79164BDE}" srcOrd="80" destOrd="0" presId="urn:microsoft.com/office/officeart/2005/8/layout/cycle2"/>
    <dgm:cxn modelId="{1D74984F-3CD6-4E19-A003-273D4CB8625F}" type="presParOf" srcId="{6E1917D1-72B2-48ED-9EA9-09657A7320E1}" destId="{3A8EDF4F-47D9-4B5E-9E7A-5ACEC1E68BC6}" srcOrd="81" destOrd="0" presId="urn:microsoft.com/office/officeart/2005/8/layout/cycle2"/>
    <dgm:cxn modelId="{F08E340D-72E3-4229-9DBD-EA2FDFD9B1C0}" type="presParOf" srcId="{3A8EDF4F-47D9-4B5E-9E7A-5ACEC1E68BC6}" destId="{4E17E93D-0303-456A-9C92-3E9A9A3F1264}" srcOrd="0" destOrd="0" presId="urn:microsoft.com/office/officeart/2005/8/layout/cycle2"/>
    <dgm:cxn modelId="{ABE481C4-8AC2-4DE7-BC03-A34A6F13372A}" type="presParOf" srcId="{6E1917D1-72B2-48ED-9EA9-09657A7320E1}" destId="{CAB54BA3-1E5A-4FBA-B76F-2694D04F9C57}" srcOrd="82" destOrd="0" presId="urn:microsoft.com/office/officeart/2005/8/layout/cycle2"/>
    <dgm:cxn modelId="{EDC5D1BF-2A3D-42FB-BAC3-DD47369BFFAB}" type="presParOf" srcId="{6E1917D1-72B2-48ED-9EA9-09657A7320E1}" destId="{4E6789CF-4497-40CA-AFEF-6E4E56B5BA2B}" srcOrd="83" destOrd="0" presId="urn:microsoft.com/office/officeart/2005/8/layout/cycle2"/>
    <dgm:cxn modelId="{96AB4C91-2D52-4785-B7C9-979D901C5FC8}" type="presParOf" srcId="{4E6789CF-4497-40CA-AFEF-6E4E56B5BA2B}" destId="{31FA7A17-E9D7-4EF2-B143-FD528CDB4D4B}" srcOrd="0" destOrd="0" presId="urn:microsoft.com/office/officeart/2005/8/layout/cycle2"/>
    <dgm:cxn modelId="{65F9A1B5-E071-46BB-B8DE-F53659887520}" type="presParOf" srcId="{6E1917D1-72B2-48ED-9EA9-09657A7320E1}" destId="{1F094C47-2F9F-4532-BBA0-553F33C66688}" srcOrd="84" destOrd="0" presId="urn:microsoft.com/office/officeart/2005/8/layout/cycle2"/>
    <dgm:cxn modelId="{BA8864EB-7257-433B-9372-176A3AB2D112}" type="presParOf" srcId="{6E1917D1-72B2-48ED-9EA9-09657A7320E1}" destId="{E8B00039-7B7F-4C5E-B09E-EB7F7B477686}" srcOrd="85" destOrd="0" presId="urn:microsoft.com/office/officeart/2005/8/layout/cycle2"/>
    <dgm:cxn modelId="{9ED59913-3C19-4489-B07A-55CEBF61ED94}" type="presParOf" srcId="{E8B00039-7B7F-4C5E-B09E-EB7F7B477686}" destId="{CA842D2D-89A5-40F0-AD7A-2E34A72716F1}" srcOrd="0" destOrd="0" presId="urn:microsoft.com/office/officeart/2005/8/layout/cycle2"/>
    <dgm:cxn modelId="{7372F069-E270-4306-9592-46DAFA448F88}" type="presParOf" srcId="{6E1917D1-72B2-48ED-9EA9-09657A7320E1}" destId="{A9DDF300-226C-456F-97F1-A6FF47895B4A}" srcOrd="86" destOrd="0" presId="urn:microsoft.com/office/officeart/2005/8/layout/cycle2"/>
    <dgm:cxn modelId="{99107B7F-DA4A-4008-9122-F9EECFBEAD63}" type="presParOf" srcId="{6E1917D1-72B2-48ED-9EA9-09657A7320E1}" destId="{0DACC926-5227-48A6-9BDB-2FA13224DE9A}" srcOrd="87" destOrd="0" presId="urn:microsoft.com/office/officeart/2005/8/layout/cycle2"/>
    <dgm:cxn modelId="{E2B101A9-D643-4171-B49E-1A788C920987}" type="presParOf" srcId="{0DACC926-5227-48A6-9BDB-2FA13224DE9A}" destId="{6957A93F-15EB-4B0D-A732-DF51C2B5BE1A}" srcOrd="0" destOrd="0" presId="urn:microsoft.com/office/officeart/2005/8/layout/cycle2"/>
    <dgm:cxn modelId="{9F92CB46-396F-4036-B43E-6AB628390552}" type="presParOf" srcId="{6E1917D1-72B2-48ED-9EA9-09657A7320E1}" destId="{0893E310-43F7-4517-92A9-1FA6F7A66326}" srcOrd="88" destOrd="0" presId="urn:microsoft.com/office/officeart/2005/8/layout/cycle2"/>
    <dgm:cxn modelId="{C0F11024-8BFB-4985-890B-D066803DDBCC}" type="presParOf" srcId="{6E1917D1-72B2-48ED-9EA9-09657A7320E1}" destId="{63B8AF24-C6E9-4DAE-BF90-9846DE6C1499}" srcOrd="89" destOrd="0" presId="urn:microsoft.com/office/officeart/2005/8/layout/cycle2"/>
    <dgm:cxn modelId="{D5013182-53BC-445E-999B-6976EC46651C}" type="presParOf" srcId="{63B8AF24-C6E9-4DAE-BF90-9846DE6C1499}" destId="{EA08B29F-A90A-48D9-AF58-168B59084AA8}" srcOrd="0" destOrd="0" presId="urn:microsoft.com/office/officeart/2005/8/layout/cycle2"/>
    <dgm:cxn modelId="{9987756F-C3EC-419C-88B9-B13E599623C7}" type="presParOf" srcId="{6E1917D1-72B2-48ED-9EA9-09657A7320E1}" destId="{0646FB35-056B-4022-823C-1F8E416C5095}" srcOrd="90" destOrd="0" presId="urn:microsoft.com/office/officeart/2005/8/layout/cycle2"/>
    <dgm:cxn modelId="{6FA97A5B-4386-4619-B773-159ACF602D42}" type="presParOf" srcId="{6E1917D1-72B2-48ED-9EA9-09657A7320E1}" destId="{C530264D-210B-462D-8034-E5F9A77A3582}" srcOrd="91" destOrd="0" presId="urn:microsoft.com/office/officeart/2005/8/layout/cycle2"/>
    <dgm:cxn modelId="{491006DF-B087-4C5D-B2EC-97822A74390E}" type="presParOf" srcId="{C530264D-210B-462D-8034-E5F9A77A3582}" destId="{A7E991FE-9B67-44C7-9665-0A935BF3AA6A}" srcOrd="0" destOrd="0" presId="urn:microsoft.com/office/officeart/2005/8/layout/cycle2"/>
    <dgm:cxn modelId="{39320996-E9EA-4506-BED5-A3AAC7E85446}" type="presParOf" srcId="{6E1917D1-72B2-48ED-9EA9-09657A7320E1}" destId="{6CDFDDEF-AAE0-47ED-B409-4029DFDA6602}" srcOrd="92" destOrd="0" presId="urn:microsoft.com/office/officeart/2005/8/layout/cycle2"/>
    <dgm:cxn modelId="{502CCD05-A5C1-46D7-B33D-EA1434D35564}" type="presParOf" srcId="{6E1917D1-72B2-48ED-9EA9-09657A7320E1}" destId="{998B984F-B9BD-4313-87E8-E5870B873498}" srcOrd="93" destOrd="0" presId="urn:microsoft.com/office/officeart/2005/8/layout/cycle2"/>
    <dgm:cxn modelId="{641A6CB1-5A56-4C7B-92D5-1D97848AFD0A}" type="presParOf" srcId="{998B984F-B9BD-4313-87E8-E5870B873498}" destId="{10C822D6-0687-403B-832D-0D5F6370F1A2}" srcOrd="0" destOrd="0" presId="urn:microsoft.com/office/officeart/2005/8/layout/cycle2"/>
    <dgm:cxn modelId="{317B2D0D-6E76-4E1F-8243-008928E4F2E9}" type="presParOf" srcId="{6E1917D1-72B2-48ED-9EA9-09657A7320E1}" destId="{C1D60559-062D-4FD8-8494-9BCF9F85A754}" srcOrd="94" destOrd="0" presId="urn:microsoft.com/office/officeart/2005/8/layout/cycle2"/>
    <dgm:cxn modelId="{9B187F73-DCD2-49E9-BE72-6D906D224093}" type="presParOf" srcId="{6E1917D1-72B2-48ED-9EA9-09657A7320E1}" destId="{D7A9BB42-4812-4ADE-B2D4-A13FCFF00B2B}" srcOrd="95" destOrd="0" presId="urn:microsoft.com/office/officeart/2005/8/layout/cycle2"/>
    <dgm:cxn modelId="{2653F9AD-6D6F-4C91-83C6-57DCAF1B1C00}" type="presParOf" srcId="{D7A9BB42-4812-4ADE-B2D4-A13FCFF00B2B}" destId="{A0999CB3-EEBB-42C0-822D-E70F9573CD0F}" srcOrd="0" destOrd="0" presId="urn:microsoft.com/office/officeart/2005/8/layout/cycle2"/>
    <dgm:cxn modelId="{9055A005-7042-4638-B9B3-E0547CD5092D}" type="presParOf" srcId="{6E1917D1-72B2-48ED-9EA9-09657A7320E1}" destId="{DFEBC862-F9AE-497D-B14C-4FB9DB477684}" srcOrd="96" destOrd="0" presId="urn:microsoft.com/office/officeart/2005/8/layout/cycle2"/>
    <dgm:cxn modelId="{1685A221-441B-4D1E-96E4-A020309FB170}" type="presParOf" srcId="{6E1917D1-72B2-48ED-9EA9-09657A7320E1}" destId="{9F86B9AC-F7EC-4536-856F-412A32534E50}" srcOrd="97" destOrd="0" presId="urn:microsoft.com/office/officeart/2005/8/layout/cycle2"/>
    <dgm:cxn modelId="{466F87E1-A812-4198-AB4C-635A459B5176}" type="presParOf" srcId="{9F86B9AC-F7EC-4536-856F-412A32534E50}" destId="{EDCD8B49-9DEE-4E22-8566-85C864549CF8}" srcOrd="0" destOrd="0" presId="urn:microsoft.com/office/officeart/2005/8/layout/cycle2"/>
    <dgm:cxn modelId="{C46C0052-2C0F-40B0-A62B-DFD04B1A125C}" type="presParOf" srcId="{6E1917D1-72B2-48ED-9EA9-09657A7320E1}" destId="{E8EB3DC5-8C6C-4729-AE63-BDD182FE012B}" srcOrd="98" destOrd="0" presId="urn:microsoft.com/office/officeart/2005/8/layout/cycle2"/>
    <dgm:cxn modelId="{F6491881-7745-4D0E-9095-F7411121B15A}" type="presParOf" srcId="{6E1917D1-72B2-48ED-9EA9-09657A7320E1}" destId="{807C8D1D-02CE-4946-8172-2E45194F2EE5}" srcOrd="99" destOrd="0" presId="urn:microsoft.com/office/officeart/2005/8/layout/cycle2"/>
    <dgm:cxn modelId="{B2A87171-E654-4AA4-926B-F1D27B3FBA04}" type="presParOf" srcId="{807C8D1D-02CE-4946-8172-2E45194F2EE5}" destId="{2BA2B50E-D389-4122-8C2C-68AAF36F1DB6}" srcOrd="0" destOrd="0" presId="urn:microsoft.com/office/officeart/2005/8/layout/cycle2"/>
    <dgm:cxn modelId="{DE6DA34B-573D-4AD8-9D0C-3FFB6FF440F0}" type="presParOf" srcId="{6E1917D1-72B2-48ED-9EA9-09657A7320E1}" destId="{19144736-3038-409C-A978-05C076FD01FB}" srcOrd="100" destOrd="0" presId="urn:microsoft.com/office/officeart/2005/8/layout/cycle2"/>
    <dgm:cxn modelId="{D6B265FC-13F3-4356-A2E4-6871EFBA6EC1}" type="presParOf" srcId="{6E1917D1-72B2-48ED-9EA9-09657A7320E1}" destId="{0676E855-9B16-4A21-A45A-BCA5A7311D18}" srcOrd="101" destOrd="0" presId="urn:microsoft.com/office/officeart/2005/8/layout/cycle2"/>
    <dgm:cxn modelId="{F039841A-C596-4E35-9168-9B7F60924B1C}" type="presParOf" srcId="{0676E855-9B16-4A21-A45A-BCA5A7311D18}" destId="{02DB4B76-46D6-44D2-B8EB-074146C4C84E}" srcOrd="0" destOrd="0" presId="urn:microsoft.com/office/officeart/2005/8/layout/cycle2"/>
    <dgm:cxn modelId="{83A999DC-2025-44BB-A4D6-530EE55C1FD3}" type="presParOf" srcId="{6E1917D1-72B2-48ED-9EA9-09657A7320E1}" destId="{128A3DBA-F556-4EC9-8167-9E082F94394F}" srcOrd="102" destOrd="0" presId="urn:microsoft.com/office/officeart/2005/8/layout/cycle2"/>
    <dgm:cxn modelId="{FF362A6E-2C4F-45A7-ACCA-809B7B707716}" type="presParOf" srcId="{6E1917D1-72B2-48ED-9EA9-09657A7320E1}" destId="{64A23401-A20D-4E39-A8A3-CE5911B0F5D7}" srcOrd="103" destOrd="0" presId="urn:microsoft.com/office/officeart/2005/8/layout/cycle2"/>
    <dgm:cxn modelId="{0732128D-DE0D-4549-A309-43EE5A63B87F}" type="presParOf" srcId="{64A23401-A20D-4E39-A8A3-CE5911B0F5D7}" destId="{22571328-268C-4BB6-92BB-1C56CF5DCA80}" srcOrd="0" destOrd="0" presId="urn:microsoft.com/office/officeart/2005/8/layout/cycle2"/>
    <dgm:cxn modelId="{654729BF-A39F-40EA-A47C-93B1204C21F5}" type="presParOf" srcId="{6E1917D1-72B2-48ED-9EA9-09657A7320E1}" destId="{793F5D99-7668-40E2-BDF3-7D862FCA706D}" srcOrd="104" destOrd="0" presId="urn:microsoft.com/office/officeart/2005/8/layout/cycle2"/>
    <dgm:cxn modelId="{C3B11FD6-E085-4E23-BB00-E15F8428EE3E}" type="presParOf" srcId="{6E1917D1-72B2-48ED-9EA9-09657A7320E1}" destId="{A0CD540F-7C57-48F3-A2F9-FB8F38D590F6}" srcOrd="105" destOrd="0" presId="urn:microsoft.com/office/officeart/2005/8/layout/cycle2"/>
    <dgm:cxn modelId="{9B981ACB-18F1-42FB-ADFB-7463DD68016B}" type="presParOf" srcId="{A0CD540F-7C57-48F3-A2F9-FB8F38D590F6}" destId="{BE9325C2-CF75-4F2B-A72C-9FDDA6F716A6}" srcOrd="0" destOrd="0" presId="urn:microsoft.com/office/officeart/2005/8/layout/cycle2"/>
    <dgm:cxn modelId="{810F3FD3-749E-44DC-9405-7347D846C7E9}" type="presParOf" srcId="{6E1917D1-72B2-48ED-9EA9-09657A7320E1}" destId="{0AD9D467-6CD9-439F-900C-6AE265BC062A}" srcOrd="106" destOrd="0" presId="urn:microsoft.com/office/officeart/2005/8/layout/cycle2"/>
    <dgm:cxn modelId="{81F28FF2-F0E6-47ED-9E31-9CCF2E04AEC7}" type="presParOf" srcId="{6E1917D1-72B2-48ED-9EA9-09657A7320E1}" destId="{3897916C-DB8B-4A29-BC60-ADFB7A755928}" srcOrd="107" destOrd="0" presId="urn:microsoft.com/office/officeart/2005/8/layout/cycle2"/>
    <dgm:cxn modelId="{188031A1-ED01-408E-8B3D-6F106C11CD71}" type="presParOf" srcId="{3897916C-DB8B-4A29-BC60-ADFB7A755928}" destId="{4F018EEC-A3E9-419B-84BC-089A944AA381}" srcOrd="0" destOrd="0" presId="urn:microsoft.com/office/officeart/2005/8/layout/cycle2"/>
    <dgm:cxn modelId="{41E842D8-1D6E-471D-BC4B-601C4D5339C1}" type="presParOf" srcId="{6E1917D1-72B2-48ED-9EA9-09657A7320E1}" destId="{119912BC-9D5C-4F9F-A18A-ACDD1DB550CC}" srcOrd="108" destOrd="0" presId="urn:microsoft.com/office/officeart/2005/8/layout/cycle2"/>
    <dgm:cxn modelId="{30023223-DF70-4817-8406-496D5D26BF6E}" type="presParOf" srcId="{6E1917D1-72B2-48ED-9EA9-09657A7320E1}" destId="{68B82B71-7F1E-4CF8-8C49-4D16824A4403}" srcOrd="109" destOrd="0" presId="urn:microsoft.com/office/officeart/2005/8/layout/cycle2"/>
    <dgm:cxn modelId="{20D30D48-5BD1-49A1-924D-E14306E190F7}" type="presParOf" srcId="{68B82B71-7F1E-4CF8-8C49-4D16824A4403}" destId="{99C6831E-F1ED-4F52-BD2B-D763030A6103}" srcOrd="0" destOrd="0" presId="urn:microsoft.com/office/officeart/2005/8/layout/cycle2"/>
    <dgm:cxn modelId="{979EF23A-4AB5-4746-B032-ADFB7B7FD345}" type="presParOf" srcId="{6E1917D1-72B2-48ED-9EA9-09657A7320E1}" destId="{16872D96-2163-4962-971E-37406B5197C3}" srcOrd="110" destOrd="0" presId="urn:microsoft.com/office/officeart/2005/8/layout/cycle2"/>
    <dgm:cxn modelId="{7625976C-6FE8-4834-AB32-4B3C011DF4F2}" type="presParOf" srcId="{6E1917D1-72B2-48ED-9EA9-09657A7320E1}" destId="{B21E8EFC-E3BB-4E2F-AED8-2198F8ABCB4E}" srcOrd="111" destOrd="0" presId="urn:microsoft.com/office/officeart/2005/8/layout/cycle2"/>
    <dgm:cxn modelId="{91E42F5E-73F5-4E30-AFE7-9FDD6F42CE98}" type="presParOf" srcId="{B21E8EFC-E3BB-4E2F-AED8-2198F8ABCB4E}" destId="{1D8C078C-CC7D-4388-811D-71AF2963749B}" srcOrd="0" destOrd="0" presId="urn:microsoft.com/office/officeart/2005/8/layout/cycle2"/>
    <dgm:cxn modelId="{3C2355EA-0F88-49B2-9435-0B01EB1CCC30}" type="presParOf" srcId="{6E1917D1-72B2-48ED-9EA9-09657A7320E1}" destId="{CC2E5CBF-F81E-4177-B6DB-BBC82044BCC0}" srcOrd="112" destOrd="0" presId="urn:microsoft.com/office/officeart/2005/8/layout/cycle2"/>
    <dgm:cxn modelId="{288D2EF0-54C0-4E49-9099-D8EC71D23EF6}" type="presParOf" srcId="{6E1917D1-72B2-48ED-9EA9-09657A7320E1}" destId="{D76CEFD4-71DB-45C2-9046-95D260946125}" srcOrd="113" destOrd="0" presId="urn:microsoft.com/office/officeart/2005/8/layout/cycle2"/>
    <dgm:cxn modelId="{7699AECC-A725-47A9-B385-95DD94F03164}" type="presParOf" srcId="{D76CEFD4-71DB-45C2-9046-95D260946125}" destId="{1BFCACFE-39C1-4042-8000-8E09BACF3DC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4D6226C-0E9C-4446-B10B-089B0CBA69E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631EA09-384F-4E49-9DA5-6E5AAC731CC0}">
      <dgm:prSet phldrT="[Text]" custT="1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en-GB" sz="1200" b="0" dirty="0" smtClean="0"/>
            <a:t>0</a:t>
          </a:r>
          <a:endParaRPr lang="en-GB" sz="1200" b="0" dirty="0"/>
        </a:p>
      </dgm:t>
    </dgm:pt>
    <dgm:pt modelId="{9BACE314-44BD-4A06-A78B-275C3AE8BE3F}" type="parTrans" cxnId="{308917E0-B028-488C-8926-D34609D5F075}">
      <dgm:prSet/>
      <dgm:spPr/>
      <dgm:t>
        <a:bodyPr/>
        <a:lstStyle/>
        <a:p>
          <a:endParaRPr lang="en-GB"/>
        </a:p>
      </dgm:t>
    </dgm:pt>
    <dgm:pt modelId="{5413246D-0B36-41AD-BC82-0E85F3D2B0A7}" type="sibTrans" cxnId="{308917E0-B028-488C-8926-D34609D5F075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67E6506D-7576-4326-BA48-F89A6CEC6394}">
      <dgm:prSet phldrT="[Text]" custT="1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en-GB" sz="1200" b="0" dirty="0" smtClean="0"/>
            <a:t>43</a:t>
          </a:r>
          <a:endParaRPr lang="en-GB" sz="1200" b="0" dirty="0"/>
        </a:p>
      </dgm:t>
    </dgm:pt>
    <dgm:pt modelId="{828E9CA4-1132-415B-97BF-B735E4000D5D}" type="parTrans" cxnId="{C5F0CC6B-8C6F-4D68-8461-FB7D6A9C88EB}">
      <dgm:prSet/>
      <dgm:spPr/>
      <dgm:t>
        <a:bodyPr/>
        <a:lstStyle/>
        <a:p>
          <a:endParaRPr lang="en-GB"/>
        </a:p>
      </dgm:t>
    </dgm:pt>
    <dgm:pt modelId="{B6950D35-116C-4E8C-9146-A79812C5FB9B}" type="sibTrans" cxnId="{C5F0CC6B-8C6F-4D68-8461-FB7D6A9C88EB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FDF527F6-8FA1-4187-B76D-EA1DE082BD41}">
      <dgm:prSet phldrT="[Text]" custT="1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en-GB" sz="1200" b="0" dirty="0" smtClean="0"/>
            <a:t>44</a:t>
          </a:r>
          <a:endParaRPr lang="en-GB" sz="1200" b="0" dirty="0"/>
        </a:p>
      </dgm:t>
    </dgm:pt>
    <dgm:pt modelId="{7A1244F2-B6F5-4A7D-A103-EB6A7FD1EF57}" type="parTrans" cxnId="{8C55DDB2-B970-4162-BD5A-FB1C31A709D4}">
      <dgm:prSet/>
      <dgm:spPr/>
      <dgm:t>
        <a:bodyPr/>
        <a:lstStyle/>
        <a:p>
          <a:endParaRPr lang="en-GB"/>
        </a:p>
      </dgm:t>
    </dgm:pt>
    <dgm:pt modelId="{7491EBBB-7D6B-422D-B543-48AB5BAD7C7A}" type="sibTrans" cxnId="{8C55DDB2-B970-4162-BD5A-FB1C31A709D4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BD44F889-351E-4FA3-AF7D-AC8F0C1FFE61}">
      <dgm:prSet phldrT="[Text]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GB" sz="1200" b="0" dirty="0" smtClean="0"/>
            <a:t>45</a:t>
          </a:r>
          <a:endParaRPr lang="en-GB" sz="1200" b="0" dirty="0"/>
        </a:p>
      </dgm:t>
    </dgm:pt>
    <dgm:pt modelId="{37110B0A-4ED6-4F9B-82AF-9B3D19D0EC13}" type="parTrans" cxnId="{094957B6-6992-43D9-A7EE-9E467AEF3351}">
      <dgm:prSet/>
      <dgm:spPr/>
      <dgm:t>
        <a:bodyPr/>
        <a:lstStyle/>
        <a:p>
          <a:endParaRPr lang="en-GB"/>
        </a:p>
      </dgm:t>
    </dgm:pt>
    <dgm:pt modelId="{7FB8FE9C-564F-4A3F-9077-7DF848CEE8E7}" type="sibTrans" cxnId="{094957B6-6992-43D9-A7EE-9E467AEF3351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50C658E9-5FD9-46CC-9B75-6AE8FDCC4ADB}">
      <dgm:prSet phldrT="[Text]" custT="1"/>
      <dgm:spPr>
        <a:ln>
          <a:noFill/>
        </a:ln>
      </dgm:spPr>
      <dgm:t>
        <a:bodyPr/>
        <a:lstStyle/>
        <a:p>
          <a:r>
            <a:rPr lang="en-GB" sz="1200" b="0" dirty="0" smtClean="0"/>
            <a:t>46</a:t>
          </a:r>
          <a:endParaRPr lang="en-GB" sz="1200" b="0" dirty="0"/>
        </a:p>
      </dgm:t>
    </dgm:pt>
    <dgm:pt modelId="{A393504D-C5B1-46B0-B447-DED0211DCCC4}" type="parTrans" cxnId="{761B4BBE-E83E-4883-8A86-0E779AC6F289}">
      <dgm:prSet/>
      <dgm:spPr/>
      <dgm:t>
        <a:bodyPr/>
        <a:lstStyle/>
        <a:p>
          <a:endParaRPr lang="en-GB"/>
        </a:p>
      </dgm:t>
    </dgm:pt>
    <dgm:pt modelId="{DD7B2979-DFB3-458A-AECA-4D3605893BDC}" type="sibTrans" cxnId="{761B4BBE-E83E-4883-8A86-0E779AC6F289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EF19D07D-9F1E-402D-B9F7-AA3341BD1292}">
      <dgm:prSet custT="1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en-GB" sz="1200" b="0" dirty="0" smtClean="0"/>
            <a:t>1</a:t>
          </a:r>
          <a:endParaRPr lang="en-GB" sz="1200" b="0" dirty="0"/>
        </a:p>
      </dgm:t>
    </dgm:pt>
    <dgm:pt modelId="{F8C99189-6E05-460D-9245-54CE9A09807C}" type="parTrans" cxnId="{C469C299-6FA4-4EA3-9E22-8572B47482F9}">
      <dgm:prSet/>
      <dgm:spPr/>
      <dgm:t>
        <a:bodyPr/>
        <a:lstStyle/>
        <a:p>
          <a:endParaRPr lang="en-GB"/>
        </a:p>
      </dgm:t>
    </dgm:pt>
    <dgm:pt modelId="{8A0573C2-7769-496E-9F54-D97907F58480}" type="sibTrans" cxnId="{C469C299-6FA4-4EA3-9E22-8572B47482F9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893FF463-419D-42E4-B14E-279B03312D69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GB" sz="1200" b="0" dirty="0" smtClean="0"/>
            <a:t>2</a:t>
          </a:r>
          <a:endParaRPr lang="en-GB" sz="1200" b="0" dirty="0"/>
        </a:p>
      </dgm:t>
    </dgm:pt>
    <dgm:pt modelId="{7BF7D755-C3E7-4768-9D11-A2A59E2B7EB7}" type="parTrans" cxnId="{46EF2783-3ACE-489B-ADF3-311D22A77F44}">
      <dgm:prSet/>
      <dgm:spPr/>
      <dgm:t>
        <a:bodyPr/>
        <a:lstStyle/>
        <a:p>
          <a:endParaRPr lang="en-GB"/>
        </a:p>
      </dgm:t>
    </dgm:pt>
    <dgm:pt modelId="{6CB48E0C-8D11-4032-B81E-CA9669FFC550}" type="sibTrans" cxnId="{46EF2783-3ACE-489B-ADF3-311D22A77F44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2B90A115-EC2D-4BE6-9BC3-6C05886C17CE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GB" sz="1200" b="0" dirty="0" smtClean="0"/>
            <a:t>3</a:t>
          </a:r>
          <a:endParaRPr lang="en-GB" sz="1200" b="0" dirty="0"/>
        </a:p>
      </dgm:t>
    </dgm:pt>
    <dgm:pt modelId="{D5466947-F4B6-463C-BA8F-E5E163556073}" type="parTrans" cxnId="{EF80243C-2508-4E04-A5D4-76F41410971B}">
      <dgm:prSet/>
      <dgm:spPr/>
      <dgm:t>
        <a:bodyPr/>
        <a:lstStyle/>
        <a:p>
          <a:endParaRPr lang="en-GB"/>
        </a:p>
      </dgm:t>
    </dgm:pt>
    <dgm:pt modelId="{104027FB-96B2-444E-AA40-09A9F0236DE8}" type="sibTrans" cxnId="{EF80243C-2508-4E04-A5D4-76F41410971B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8035E8C2-5067-4601-B91F-69465C1D6520}">
      <dgm:prSet custT="1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en-GB" sz="1200" b="0" dirty="0" smtClean="0"/>
            <a:t>4</a:t>
          </a:r>
          <a:endParaRPr lang="en-GB" sz="1200" b="0" dirty="0"/>
        </a:p>
      </dgm:t>
    </dgm:pt>
    <dgm:pt modelId="{38AAE3DC-A4CB-4B68-96AC-521A4571E043}" type="parTrans" cxnId="{8C18CD08-C914-452F-BBFE-0C1AE907CA23}">
      <dgm:prSet/>
      <dgm:spPr/>
      <dgm:t>
        <a:bodyPr/>
        <a:lstStyle/>
        <a:p>
          <a:endParaRPr lang="en-GB"/>
        </a:p>
      </dgm:t>
    </dgm:pt>
    <dgm:pt modelId="{A2A3FFF9-2D01-40C1-8B69-A6F6FD3B05B1}" type="sibTrans" cxnId="{8C18CD08-C914-452F-BBFE-0C1AE907CA23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0C68BB15-0E08-48E6-9E29-FC2F0EE4CF1D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GB" sz="1200" b="0" dirty="0" smtClean="0"/>
            <a:t>5</a:t>
          </a:r>
          <a:endParaRPr lang="en-GB" sz="1200" b="0" dirty="0"/>
        </a:p>
      </dgm:t>
    </dgm:pt>
    <dgm:pt modelId="{31CE0030-5972-46C3-BA20-8B9031257571}" type="parTrans" cxnId="{3FF9A4AF-5E30-451D-ABED-4F60AE516BEE}">
      <dgm:prSet/>
      <dgm:spPr/>
      <dgm:t>
        <a:bodyPr/>
        <a:lstStyle/>
        <a:p>
          <a:endParaRPr lang="en-GB"/>
        </a:p>
      </dgm:t>
    </dgm:pt>
    <dgm:pt modelId="{F34F0D1C-CBCD-4482-B0C9-6BE63495829B}" type="sibTrans" cxnId="{3FF9A4AF-5E30-451D-ABED-4F60AE516BEE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E7BA85B5-703F-4D9E-8EC6-34A0F32697B9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6</a:t>
          </a:r>
          <a:endParaRPr lang="en-GB" sz="1200" b="0" dirty="0"/>
        </a:p>
      </dgm:t>
    </dgm:pt>
    <dgm:pt modelId="{F709C801-B97D-409A-B246-ED32550AE4D5}" type="parTrans" cxnId="{FAFC22CB-E3C3-4077-B00C-432432982E0D}">
      <dgm:prSet/>
      <dgm:spPr/>
      <dgm:t>
        <a:bodyPr/>
        <a:lstStyle/>
        <a:p>
          <a:endParaRPr lang="en-GB"/>
        </a:p>
      </dgm:t>
    </dgm:pt>
    <dgm:pt modelId="{6CC9C172-70AB-4D91-8747-157BFD4D4761}" type="sibTrans" cxnId="{FAFC22CB-E3C3-4077-B00C-432432982E0D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E7E98015-6310-40C0-A20A-5F8E0F5F38B8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7</a:t>
          </a:r>
          <a:endParaRPr lang="en-GB" sz="1200" b="0" dirty="0"/>
        </a:p>
      </dgm:t>
    </dgm:pt>
    <dgm:pt modelId="{E81A7C4D-0370-4D8C-B5BC-398CE14CEA18}" type="parTrans" cxnId="{BB5A1A45-8F45-4D15-8D24-15676542B57A}">
      <dgm:prSet/>
      <dgm:spPr/>
      <dgm:t>
        <a:bodyPr/>
        <a:lstStyle/>
        <a:p>
          <a:endParaRPr lang="en-GB"/>
        </a:p>
      </dgm:t>
    </dgm:pt>
    <dgm:pt modelId="{D528184D-A2C1-4026-A35A-2381ED727155}" type="sibTrans" cxnId="{BB5A1A45-8F45-4D15-8D24-15676542B57A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6B45EFDB-2D30-401D-AA70-58AED01E4C73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8</a:t>
          </a:r>
          <a:endParaRPr lang="en-GB" sz="1200" b="0" dirty="0"/>
        </a:p>
      </dgm:t>
    </dgm:pt>
    <dgm:pt modelId="{75BA204A-42E4-470B-9D4B-1BD394C6378E}" type="parTrans" cxnId="{DEA85923-CA18-4801-903A-060C193ED47C}">
      <dgm:prSet/>
      <dgm:spPr/>
      <dgm:t>
        <a:bodyPr/>
        <a:lstStyle/>
        <a:p>
          <a:endParaRPr lang="en-GB"/>
        </a:p>
      </dgm:t>
    </dgm:pt>
    <dgm:pt modelId="{DA5BBC23-6243-4D84-99F8-3A4EC2B88594}" type="sibTrans" cxnId="{DEA85923-CA18-4801-903A-060C193ED47C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292A4BC9-2298-4EC8-A2AC-D316E819494C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9</a:t>
          </a:r>
          <a:endParaRPr lang="en-GB" sz="1200" b="0" dirty="0"/>
        </a:p>
      </dgm:t>
    </dgm:pt>
    <dgm:pt modelId="{7A5AE14C-B821-4E04-BFCD-E1CF62219DFA}" type="parTrans" cxnId="{E1CB7945-7056-43CF-8006-7AC8E5A99154}">
      <dgm:prSet/>
      <dgm:spPr/>
      <dgm:t>
        <a:bodyPr/>
        <a:lstStyle/>
        <a:p>
          <a:endParaRPr lang="en-GB"/>
        </a:p>
      </dgm:t>
    </dgm:pt>
    <dgm:pt modelId="{88C80CC6-AE53-4FAD-99B2-00866BCC11E1}" type="sibTrans" cxnId="{E1CB7945-7056-43CF-8006-7AC8E5A99154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5661470F-265E-48A1-ADC6-2AA6B13BCA99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10</a:t>
          </a:r>
          <a:endParaRPr lang="en-GB" sz="1200" b="0" dirty="0"/>
        </a:p>
      </dgm:t>
    </dgm:pt>
    <dgm:pt modelId="{38895FF8-7F28-499D-A61F-AB458676D623}" type="parTrans" cxnId="{723CB50A-A411-4FF7-BFCA-BBEBACF14E82}">
      <dgm:prSet/>
      <dgm:spPr/>
      <dgm:t>
        <a:bodyPr/>
        <a:lstStyle/>
        <a:p>
          <a:endParaRPr lang="en-GB"/>
        </a:p>
      </dgm:t>
    </dgm:pt>
    <dgm:pt modelId="{64EBE2A3-4E1D-49F9-9EF6-98CCF62AD541}" type="sibTrans" cxnId="{723CB50A-A411-4FF7-BFCA-BBEBACF14E82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B332B0F8-51B3-4270-A0B5-44C97134D9DC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11</a:t>
          </a:r>
          <a:endParaRPr lang="en-GB" sz="1200" b="0" dirty="0"/>
        </a:p>
      </dgm:t>
    </dgm:pt>
    <dgm:pt modelId="{D1428DFC-99E0-4E6A-BE68-84D386E99036}" type="parTrans" cxnId="{9078C6DF-5145-4C1A-8179-0ECDD3AE8DB2}">
      <dgm:prSet/>
      <dgm:spPr/>
      <dgm:t>
        <a:bodyPr/>
        <a:lstStyle/>
        <a:p>
          <a:endParaRPr lang="en-GB"/>
        </a:p>
      </dgm:t>
    </dgm:pt>
    <dgm:pt modelId="{346603EF-0744-4312-BF15-17E4355C3C1A}" type="sibTrans" cxnId="{9078C6DF-5145-4C1A-8179-0ECDD3AE8DB2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4B6B7580-3E54-4922-A746-04AA2A7A42F7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12</a:t>
          </a:r>
          <a:endParaRPr lang="en-GB" sz="1200" b="0" dirty="0"/>
        </a:p>
      </dgm:t>
    </dgm:pt>
    <dgm:pt modelId="{8AFA89B7-099E-496D-BB97-A66B066EC4FA}" type="parTrans" cxnId="{DFFCA0BE-AC66-4F25-ABEA-C03335B0E684}">
      <dgm:prSet/>
      <dgm:spPr/>
      <dgm:t>
        <a:bodyPr/>
        <a:lstStyle/>
        <a:p>
          <a:endParaRPr lang="en-GB"/>
        </a:p>
      </dgm:t>
    </dgm:pt>
    <dgm:pt modelId="{700A5096-8261-4487-8CE5-7191EDBA037C}" type="sibTrans" cxnId="{DFFCA0BE-AC66-4F25-ABEA-C03335B0E684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8C0191D0-1BAD-470A-8C48-D6A778DB316C}">
      <dgm:prSet custT="1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en-GB" sz="1200" b="0" dirty="0" smtClean="0"/>
            <a:t>13</a:t>
          </a:r>
          <a:endParaRPr lang="en-GB" sz="1200" b="0" dirty="0"/>
        </a:p>
      </dgm:t>
    </dgm:pt>
    <dgm:pt modelId="{C9F913F6-F521-41C5-BF28-8A7F8F0B1B52}" type="parTrans" cxnId="{332D4112-6627-423A-9334-41A9B0E2D934}">
      <dgm:prSet/>
      <dgm:spPr/>
      <dgm:t>
        <a:bodyPr/>
        <a:lstStyle/>
        <a:p>
          <a:endParaRPr lang="en-GB"/>
        </a:p>
      </dgm:t>
    </dgm:pt>
    <dgm:pt modelId="{97319C64-2EF7-4BFD-9773-A0BCAB9268F2}" type="sibTrans" cxnId="{332D4112-6627-423A-9334-41A9B0E2D934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77E21993-D98D-4D8E-92F9-5236BF59CF39}">
      <dgm:prSet custT="1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en-GB" sz="1200" b="0" dirty="0" smtClean="0"/>
            <a:t>14</a:t>
          </a:r>
          <a:endParaRPr lang="en-GB" sz="1200" b="0" dirty="0"/>
        </a:p>
      </dgm:t>
    </dgm:pt>
    <dgm:pt modelId="{83C2625A-A416-498A-B13A-AA0ED0D3A85A}" type="parTrans" cxnId="{3A0B2E9F-7A1F-4A97-99D3-CE617C46AF70}">
      <dgm:prSet/>
      <dgm:spPr/>
      <dgm:t>
        <a:bodyPr/>
        <a:lstStyle/>
        <a:p>
          <a:endParaRPr lang="en-GB"/>
        </a:p>
      </dgm:t>
    </dgm:pt>
    <dgm:pt modelId="{E4CBBC3D-7E1F-4B54-993A-1F6495A8566A}" type="sibTrans" cxnId="{3A0B2E9F-7A1F-4A97-99D3-CE617C46AF70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B770F4E8-BC74-40BE-AD44-3751B56976F1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GB" sz="1200" b="0" dirty="0" smtClean="0"/>
            <a:t>15</a:t>
          </a:r>
          <a:endParaRPr lang="en-GB" sz="1200" b="0" dirty="0"/>
        </a:p>
      </dgm:t>
    </dgm:pt>
    <dgm:pt modelId="{E0459A52-3AE2-4431-AB6A-E7BBF08BCBFD}" type="parTrans" cxnId="{5B753499-7F5E-4C3B-BF0D-8E47E4B9ECE0}">
      <dgm:prSet/>
      <dgm:spPr/>
      <dgm:t>
        <a:bodyPr/>
        <a:lstStyle/>
        <a:p>
          <a:endParaRPr lang="en-GB"/>
        </a:p>
      </dgm:t>
    </dgm:pt>
    <dgm:pt modelId="{76CDEB35-0D96-4989-B6AC-1B57281AA114}" type="sibTrans" cxnId="{5B753499-7F5E-4C3B-BF0D-8E47E4B9ECE0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529DC77F-5EBD-4646-9F97-39BBBAFAD807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16</a:t>
          </a:r>
          <a:endParaRPr lang="en-GB" sz="1200" b="0" dirty="0"/>
        </a:p>
      </dgm:t>
    </dgm:pt>
    <dgm:pt modelId="{3BFBAADA-ACFD-4B4A-B539-7638CD92A93E}" type="parTrans" cxnId="{F859DBDB-D323-4FBE-8E7F-9F444A2A1887}">
      <dgm:prSet/>
      <dgm:spPr/>
      <dgm:t>
        <a:bodyPr/>
        <a:lstStyle/>
        <a:p>
          <a:endParaRPr lang="en-GB"/>
        </a:p>
      </dgm:t>
    </dgm:pt>
    <dgm:pt modelId="{EE50B6EE-B0C8-47F8-8649-EDC2E770ADB7}" type="sibTrans" cxnId="{F859DBDB-D323-4FBE-8E7F-9F444A2A1887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2E17CDD9-E465-4AE4-9BB0-6EA4FFA20B2D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17</a:t>
          </a:r>
          <a:endParaRPr lang="en-GB" sz="1200" b="0" dirty="0"/>
        </a:p>
      </dgm:t>
    </dgm:pt>
    <dgm:pt modelId="{9B53E3A8-9224-449A-B9BE-2D1327721278}" type="parTrans" cxnId="{059E1197-155E-4244-9282-C42855783A50}">
      <dgm:prSet/>
      <dgm:spPr/>
      <dgm:t>
        <a:bodyPr/>
        <a:lstStyle/>
        <a:p>
          <a:endParaRPr lang="en-GB"/>
        </a:p>
      </dgm:t>
    </dgm:pt>
    <dgm:pt modelId="{5B6C0962-0E10-47D1-AF22-E1A9B8B7914F}" type="sibTrans" cxnId="{059E1197-155E-4244-9282-C42855783A50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D87AD57B-DCFF-4E81-8B92-9DB2FEFF4E88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18</a:t>
          </a:r>
          <a:endParaRPr lang="en-GB" sz="1200" b="0" dirty="0"/>
        </a:p>
      </dgm:t>
    </dgm:pt>
    <dgm:pt modelId="{5B2915FB-9DD9-47E8-9A23-E5FF0695B94A}" type="parTrans" cxnId="{65DD0CC7-D8B6-44FF-83A6-303593AAF1D2}">
      <dgm:prSet/>
      <dgm:spPr/>
      <dgm:t>
        <a:bodyPr/>
        <a:lstStyle/>
        <a:p>
          <a:endParaRPr lang="en-GB"/>
        </a:p>
      </dgm:t>
    </dgm:pt>
    <dgm:pt modelId="{76F7D46E-5D6F-4CA2-A987-1700481908EA}" type="sibTrans" cxnId="{65DD0CC7-D8B6-44FF-83A6-303593AAF1D2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DF7CF7C7-099E-4D08-85E8-94130AEE9F55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19</a:t>
          </a:r>
          <a:endParaRPr lang="en-GB" sz="1200" b="0" dirty="0"/>
        </a:p>
      </dgm:t>
    </dgm:pt>
    <dgm:pt modelId="{695A32BA-BC93-49FC-92EA-FC8B7E3F758D}" type="parTrans" cxnId="{3C4BB11E-63C0-437D-9756-E5B729B32F17}">
      <dgm:prSet/>
      <dgm:spPr/>
      <dgm:t>
        <a:bodyPr/>
        <a:lstStyle/>
        <a:p>
          <a:endParaRPr lang="en-GB"/>
        </a:p>
      </dgm:t>
    </dgm:pt>
    <dgm:pt modelId="{0B70942A-C84E-4D84-A356-608C3CCBF4A5}" type="sibTrans" cxnId="{3C4BB11E-63C0-437D-9756-E5B729B32F17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592DFC2A-0D08-4CF0-86DF-3F0AE6C3AAF0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20</a:t>
          </a:r>
          <a:endParaRPr lang="en-GB" sz="1200" b="0" dirty="0"/>
        </a:p>
      </dgm:t>
    </dgm:pt>
    <dgm:pt modelId="{C432A58C-E49C-45F7-9813-FACE7572CA7A}" type="parTrans" cxnId="{DA3762DB-CD62-4307-9859-726BAD263D2D}">
      <dgm:prSet/>
      <dgm:spPr/>
      <dgm:t>
        <a:bodyPr/>
        <a:lstStyle/>
        <a:p>
          <a:endParaRPr lang="en-GB"/>
        </a:p>
      </dgm:t>
    </dgm:pt>
    <dgm:pt modelId="{791D3595-B1B6-4199-A257-6531EE550107}" type="sibTrans" cxnId="{DA3762DB-CD62-4307-9859-726BAD263D2D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610B33A0-FDBA-43E0-A81E-C5795BA0CE57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21</a:t>
          </a:r>
          <a:endParaRPr lang="en-GB" sz="1200" b="0" dirty="0"/>
        </a:p>
      </dgm:t>
    </dgm:pt>
    <dgm:pt modelId="{E69E1851-FEC1-4B08-B9D5-918E23CC38FD}" type="parTrans" cxnId="{CC8B0D73-09EC-469E-B747-0D3A9DA0E9F7}">
      <dgm:prSet/>
      <dgm:spPr/>
      <dgm:t>
        <a:bodyPr/>
        <a:lstStyle/>
        <a:p>
          <a:endParaRPr lang="en-GB"/>
        </a:p>
      </dgm:t>
    </dgm:pt>
    <dgm:pt modelId="{402F7149-5E38-4E39-958B-2B52520F427C}" type="sibTrans" cxnId="{CC8B0D73-09EC-469E-B747-0D3A9DA0E9F7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3CD821D1-34B2-4D45-AD56-20058DD4CACC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22</a:t>
          </a:r>
          <a:endParaRPr lang="en-GB" sz="1200" b="0" dirty="0"/>
        </a:p>
      </dgm:t>
    </dgm:pt>
    <dgm:pt modelId="{A62D77EC-57ED-4695-AA0F-B5DE10386D33}" type="parTrans" cxnId="{040B3CB9-8DA4-41DB-923F-FDD4C9890891}">
      <dgm:prSet/>
      <dgm:spPr/>
      <dgm:t>
        <a:bodyPr/>
        <a:lstStyle/>
        <a:p>
          <a:endParaRPr lang="en-GB"/>
        </a:p>
      </dgm:t>
    </dgm:pt>
    <dgm:pt modelId="{A70D084C-1E40-4C46-BF70-A7197DCF840C}" type="sibTrans" cxnId="{040B3CB9-8DA4-41DB-923F-FDD4C9890891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59F0C8AA-3E84-4A05-8C24-A27E954CD924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23</a:t>
          </a:r>
          <a:endParaRPr lang="en-GB" sz="1200" b="0" dirty="0"/>
        </a:p>
      </dgm:t>
    </dgm:pt>
    <dgm:pt modelId="{3289236B-E279-48BC-87CA-A823EF00F286}" type="parTrans" cxnId="{7C326255-12F4-45C1-BF57-B360369F43FC}">
      <dgm:prSet/>
      <dgm:spPr/>
      <dgm:t>
        <a:bodyPr/>
        <a:lstStyle/>
        <a:p>
          <a:endParaRPr lang="en-GB"/>
        </a:p>
      </dgm:t>
    </dgm:pt>
    <dgm:pt modelId="{5C367F75-B445-4632-8B30-F4F1D57C039E}" type="sibTrans" cxnId="{7C326255-12F4-45C1-BF57-B360369F43FC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3D23EDF5-4205-4FF2-AB1E-B076940C37EA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24</a:t>
          </a:r>
          <a:endParaRPr lang="en-GB" sz="1200" b="0" dirty="0"/>
        </a:p>
      </dgm:t>
    </dgm:pt>
    <dgm:pt modelId="{B9D44C6D-967F-4B92-8844-283A9B56364E}" type="parTrans" cxnId="{DDD95399-CDAF-4967-AFB5-A2F022F79D18}">
      <dgm:prSet/>
      <dgm:spPr/>
      <dgm:t>
        <a:bodyPr/>
        <a:lstStyle/>
        <a:p>
          <a:endParaRPr lang="en-GB"/>
        </a:p>
      </dgm:t>
    </dgm:pt>
    <dgm:pt modelId="{D307B47E-7680-4FC0-B297-4B1702B44E4F}" type="sibTrans" cxnId="{DDD95399-CDAF-4967-AFB5-A2F022F79D18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49CE420A-6680-478A-8832-1847CD8FBE6C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25</a:t>
          </a:r>
          <a:endParaRPr lang="en-GB" sz="1200" b="0" dirty="0"/>
        </a:p>
      </dgm:t>
    </dgm:pt>
    <dgm:pt modelId="{78A56004-B1D8-42A9-81D2-0AC8794E189B}" type="parTrans" cxnId="{EE157F5F-3A0C-4065-BCEB-1E9AE8085DB5}">
      <dgm:prSet/>
      <dgm:spPr/>
      <dgm:t>
        <a:bodyPr/>
        <a:lstStyle/>
        <a:p>
          <a:endParaRPr lang="en-GB"/>
        </a:p>
      </dgm:t>
    </dgm:pt>
    <dgm:pt modelId="{D9BF8DC6-ACE2-49D5-A4AF-2CD9F5B32722}" type="sibTrans" cxnId="{EE157F5F-3A0C-4065-BCEB-1E9AE8085DB5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3B06BEE1-6895-44C8-A760-53F2DBCEE02F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26</a:t>
          </a:r>
          <a:endParaRPr lang="en-GB" sz="1200" b="0" dirty="0"/>
        </a:p>
      </dgm:t>
    </dgm:pt>
    <dgm:pt modelId="{EF8BAE84-D67B-4BF7-9FD8-3E82F2886B18}" type="parTrans" cxnId="{0C134189-A3A1-44A1-A918-1DA39C132628}">
      <dgm:prSet/>
      <dgm:spPr/>
      <dgm:t>
        <a:bodyPr/>
        <a:lstStyle/>
        <a:p>
          <a:endParaRPr lang="en-GB"/>
        </a:p>
      </dgm:t>
    </dgm:pt>
    <dgm:pt modelId="{919E5B1F-B32A-415B-98DD-18F231C706AC}" type="sibTrans" cxnId="{0C134189-A3A1-44A1-A918-1DA39C132628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1B624820-4009-42E5-BFEF-533A9D573815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27</a:t>
          </a:r>
          <a:endParaRPr lang="en-GB" sz="1200" b="0" dirty="0"/>
        </a:p>
      </dgm:t>
    </dgm:pt>
    <dgm:pt modelId="{D12EDA8F-5504-4B40-B2FA-793207ECC0BE}" type="parTrans" cxnId="{7DED8D11-1A31-4363-80D7-75D2918CEDF3}">
      <dgm:prSet/>
      <dgm:spPr/>
      <dgm:t>
        <a:bodyPr/>
        <a:lstStyle/>
        <a:p>
          <a:endParaRPr lang="en-GB"/>
        </a:p>
      </dgm:t>
    </dgm:pt>
    <dgm:pt modelId="{16278C2C-6AE2-4EF7-8D21-9D19CB308BBF}" type="sibTrans" cxnId="{7DED8D11-1A31-4363-80D7-75D2918CEDF3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F8C00AA3-A12D-4638-93AD-28DFF9B27302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28</a:t>
          </a:r>
          <a:endParaRPr lang="en-GB" sz="1200" b="0" dirty="0"/>
        </a:p>
      </dgm:t>
    </dgm:pt>
    <dgm:pt modelId="{0F4B76EE-C69F-4EF3-A1E7-73E6517B61B7}" type="parTrans" cxnId="{4C61E763-864C-4817-9F5B-90D46B116CF5}">
      <dgm:prSet/>
      <dgm:spPr/>
      <dgm:t>
        <a:bodyPr/>
        <a:lstStyle/>
        <a:p>
          <a:endParaRPr lang="en-GB"/>
        </a:p>
      </dgm:t>
    </dgm:pt>
    <dgm:pt modelId="{A62657BF-4F8A-4FAD-A897-FFEA28F3DF16}" type="sibTrans" cxnId="{4C61E763-864C-4817-9F5B-90D46B116CF5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074FC7F5-07B9-4560-8DA6-7BDCB2904131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29</a:t>
          </a:r>
          <a:endParaRPr lang="en-GB" sz="1200" b="0" dirty="0"/>
        </a:p>
      </dgm:t>
    </dgm:pt>
    <dgm:pt modelId="{23F8CE32-EB87-4BA4-9397-0B0EE8CC1F3B}" type="parTrans" cxnId="{F350B0A4-5C8A-45DF-9289-573070C09C6D}">
      <dgm:prSet/>
      <dgm:spPr/>
      <dgm:t>
        <a:bodyPr/>
        <a:lstStyle/>
        <a:p>
          <a:endParaRPr lang="en-GB"/>
        </a:p>
      </dgm:t>
    </dgm:pt>
    <dgm:pt modelId="{AA309CB6-F410-47BF-9100-A79178969621}" type="sibTrans" cxnId="{F350B0A4-5C8A-45DF-9289-573070C09C6D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C603D07F-4F94-40B3-96CF-38147F05E05C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30</a:t>
          </a:r>
          <a:endParaRPr lang="en-GB" sz="1200" b="0" dirty="0"/>
        </a:p>
      </dgm:t>
    </dgm:pt>
    <dgm:pt modelId="{50BB70FD-C565-4EC1-B408-89995CD4FE69}" type="parTrans" cxnId="{CABF7748-7083-4CD3-8659-9ABC29FA429A}">
      <dgm:prSet/>
      <dgm:spPr/>
      <dgm:t>
        <a:bodyPr/>
        <a:lstStyle/>
        <a:p>
          <a:endParaRPr lang="en-GB"/>
        </a:p>
      </dgm:t>
    </dgm:pt>
    <dgm:pt modelId="{4765E60F-3332-40CE-8BEA-905E428A340A}" type="sibTrans" cxnId="{CABF7748-7083-4CD3-8659-9ABC29FA429A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650E1934-3317-4758-8EB2-C3ADDC7625CC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31</a:t>
          </a:r>
          <a:endParaRPr lang="en-GB" sz="1200" b="0" dirty="0"/>
        </a:p>
      </dgm:t>
    </dgm:pt>
    <dgm:pt modelId="{24AE61EB-8CA2-4EF5-AFF9-3360B7390AF2}" type="parTrans" cxnId="{771C839E-2580-4BF2-B33C-FA9B08F24FDE}">
      <dgm:prSet/>
      <dgm:spPr/>
      <dgm:t>
        <a:bodyPr/>
        <a:lstStyle/>
        <a:p>
          <a:endParaRPr lang="en-GB"/>
        </a:p>
      </dgm:t>
    </dgm:pt>
    <dgm:pt modelId="{8A3AE008-F0DB-4098-9012-617D12C3337E}" type="sibTrans" cxnId="{771C839E-2580-4BF2-B33C-FA9B08F24FDE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BAE1B012-56AB-4BF4-BD63-9683D78FEDE8}">
      <dgm:prSet custT="1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en-GB" sz="1200" b="0" dirty="0" smtClean="0"/>
            <a:t>32</a:t>
          </a:r>
          <a:endParaRPr lang="en-GB" sz="1200" b="0" dirty="0"/>
        </a:p>
      </dgm:t>
    </dgm:pt>
    <dgm:pt modelId="{46833959-3694-4FBD-B2B3-C1D7CEA55D72}" type="parTrans" cxnId="{44DA27BA-27DB-49B8-BC69-D954680DE0F4}">
      <dgm:prSet/>
      <dgm:spPr/>
      <dgm:t>
        <a:bodyPr/>
        <a:lstStyle/>
        <a:p>
          <a:endParaRPr lang="en-GB"/>
        </a:p>
      </dgm:t>
    </dgm:pt>
    <dgm:pt modelId="{680F69A0-F988-4210-88FA-F4759217B6BC}" type="sibTrans" cxnId="{44DA27BA-27DB-49B8-BC69-D954680DE0F4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722EF634-7F9A-4921-A171-A67064918FDC}">
      <dgm:prSet custT="1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en-GB" sz="1200" b="0" dirty="0" smtClean="0"/>
            <a:t>33</a:t>
          </a:r>
          <a:endParaRPr lang="en-GB" sz="1200" b="0" dirty="0"/>
        </a:p>
      </dgm:t>
    </dgm:pt>
    <dgm:pt modelId="{CC6A0C49-3DE8-437E-82CD-5E1834222258}" type="parTrans" cxnId="{7A89D4C3-B191-47EA-87BC-6DD4EA3DC9B5}">
      <dgm:prSet/>
      <dgm:spPr/>
      <dgm:t>
        <a:bodyPr/>
        <a:lstStyle/>
        <a:p>
          <a:endParaRPr lang="en-GB"/>
        </a:p>
      </dgm:t>
    </dgm:pt>
    <dgm:pt modelId="{E56CB49F-F880-4F79-97F4-B0305BBBB199}" type="sibTrans" cxnId="{7A89D4C3-B191-47EA-87BC-6DD4EA3DC9B5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41F5B56B-B17D-4FA2-9D5E-D00C4AB23CB6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GB" sz="1200" b="0" dirty="0" smtClean="0"/>
            <a:t>34</a:t>
          </a:r>
          <a:endParaRPr lang="en-GB" sz="1200" b="0" dirty="0"/>
        </a:p>
      </dgm:t>
    </dgm:pt>
    <dgm:pt modelId="{25C8459C-F4AF-4B96-A101-53F5F1499DD5}" type="parTrans" cxnId="{D571136E-DB72-4656-9B25-C0038274F2C5}">
      <dgm:prSet/>
      <dgm:spPr/>
      <dgm:t>
        <a:bodyPr/>
        <a:lstStyle/>
        <a:p>
          <a:endParaRPr lang="en-GB"/>
        </a:p>
      </dgm:t>
    </dgm:pt>
    <dgm:pt modelId="{16B8D394-CE5C-4657-9B7A-BC46A273574F}" type="sibTrans" cxnId="{D571136E-DB72-4656-9B25-C0038274F2C5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7D11B310-D2F5-4567-8AE6-5B87B49354B6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35</a:t>
          </a:r>
          <a:endParaRPr lang="en-GB" sz="1200" b="0" dirty="0"/>
        </a:p>
      </dgm:t>
    </dgm:pt>
    <dgm:pt modelId="{369C8240-45FB-4763-9877-BC4E85A4BE52}" type="parTrans" cxnId="{88E50BA2-E7FD-4F63-80C8-9000E5C5C653}">
      <dgm:prSet/>
      <dgm:spPr/>
      <dgm:t>
        <a:bodyPr/>
        <a:lstStyle/>
        <a:p>
          <a:endParaRPr lang="en-GB"/>
        </a:p>
      </dgm:t>
    </dgm:pt>
    <dgm:pt modelId="{7389DE4E-F135-49FC-A601-2B8ED2885B5C}" type="sibTrans" cxnId="{88E50BA2-E7FD-4F63-80C8-9000E5C5C653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299925D1-087B-43E1-95AA-0E972828CFF8}">
      <dgm:prSet custT="1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en-GB" sz="1200" b="0" dirty="0" smtClean="0"/>
            <a:t>36</a:t>
          </a:r>
          <a:endParaRPr lang="en-GB" sz="1200" b="0" dirty="0"/>
        </a:p>
      </dgm:t>
    </dgm:pt>
    <dgm:pt modelId="{4907FBC1-6D23-427C-8ABD-A7883D6F5AD0}" type="parTrans" cxnId="{5273D5EE-3BA1-4F1D-9737-B17B82CA4F70}">
      <dgm:prSet/>
      <dgm:spPr/>
      <dgm:t>
        <a:bodyPr/>
        <a:lstStyle/>
        <a:p>
          <a:endParaRPr lang="en-GB"/>
        </a:p>
      </dgm:t>
    </dgm:pt>
    <dgm:pt modelId="{8349F247-AE09-417E-9840-8F48742C28DB}" type="sibTrans" cxnId="{5273D5EE-3BA1-4F1D-9737-B17B82CA4F70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4544582B-7E50-4336-852F-2612B50ED1DC}">
      <dgm:prSet custT="1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en-GB" sz="1200" b="0" dirty="0" smtClean="0"/>
            <a:t>37</a:t>
          </a:r>
          <a:endParaRPr lang="en-GB" sz="1200" b="0" dirty="0"/>
        </a:p>
      </dgm:t>
    </dgm:pt>
    <dgm:pt modelId="{C5110BFB-1C31-42BA-968B-FF6DCF48512D}" type="parTrans" cxnId="{B114A956-B1C7-407D-BA3D-8B0D01FFE8EB}">
      <dgm:prSet/>
      <dgm:spPr/>
      <dgm:t>
        <a:bodyPr/>
        <a:lstStyle/>
        <a:p>
          <a:endParaRPr lang="en-GB"/>
        </a:p>
      </dgm:t>
    </dgm:pt>
    <dgm:pt modelId="{0334FAAE-72EA-4510-9E14-35F31F266E36}" type="sibTrans" cxnId="{B114A956-B1C7-407D-BA3D-8B0D01FFE8EB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4A17AA6D-BE27-410D-B55E-3B4EF73C7C30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38</a:t>
          </a:r>
          <a:endParaRPr lang="en-GB" sz="1200" b="0" dirty="0"/>
        </a:p>
      </dgm:t>
    </dgm:pt>
    <dgm:pt modelId="{6AD7AB12-B7F8-4D6D-AD4B-4784325A6B55}" type="parTrans" cxnId="{61F6AE3F-2AE6-4F8D-A175-DFC1E9802A1B}">
      <dgm:prSet/>
      <dgm:spPr/>
      <dgm:t>
        <a:bodyPr/>
        <a:lstStyle/>
        <a:p>
          <a:endParaRPr lang="en-GB"/>
        </a:p>
      </dgm:t>
    </dgm:pt>
    <dgm:pt modelId="{59D5D238-B195-494D-A861-42531CA99F84}" type="sibTrans" cxnId="{61F6AE3F-2AE6-4F8D-A175-DFC1E9802A1B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EF8EE735-4D61-4DB2-915B-E3137E2B5B03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39</a:t>
          </a:r>
          <a:endParaRPr lang="en-GB" sz="1200" b="0" dirty="0"/>
        </a:p>
      </dgm:t>
    </dgm:pt>
    <dgm:pt modelId="{CF501385-78BC-4EAC-AA22-B2E674692F71}" type="parTrans" cxnId="{083700FC-77E3-431D-85CA-364D2917DCAE}">
      <dgm:prSet/>
      <dgm:spPr/>
      <dgm:t>
        <a:bodyPr/>
        <a:lstStyle/>
        <a:p>
          <a:endParaRPr lang="en-GB"/>
        </a:p>
      </dgm:t>
    </dgm:pt>
    <dgm:pt modelId="{CE954B60-78A5-4725-9196-7B7916E76B8E}" type="sibTrans" cxnId="{083700FC-77E3-431D-85CA-364D2917DCAE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01AB7A8C-AC91-4405-AC05-78B5AD180357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40</a:t>
          </a:r>
          <a:endParaRPr lang="en-GB" sz="1200" b="0" dirty="0"/>
        </a:p>
      </dgm:t>
    </dgm:pt>
    <dgm:pt modelId="{B3C7EDC5-7E69-4288-A8A1-71FBA9715FC5}" type="parTrans" cxnId="{7907E5ED-7655-44D7-817E-C09B792CEDFB}">
      <dgm:prSet/>
      <dgm:spPr/>
      <dgm:t>
        <a:bodyPr/>
        <a:lstStyle/>
        <a:p>
          <a:endParaRPr lang="en-GB"/>
        </a:p>
      </dgm:t>
    </dgm:pt>
    <dgm:pt modelId="{ED7EB8A1-4849-40DA-9315-5EC0CBB0EEB9}" type="sibTrans" cxnId="{7907E5ED-7655-44D7-817E-C09B792CEDFB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E769CD18-1C73-4CC0-AA9B-83F546631D6B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41</a:t>
          </a:r>
          <a:endParaRPr lang="en-GB" sz="1200" b="0" dirty="0"/>
        </a:p>
      </dgm:t>
    </dgm:pt>
    <dgm:pt modelId="{710D9BF8-C161-466D-AD95-76F2D1C145FC}" type="parTrans" cxnId="{76A3DD96-FBBB-465F-A524-3728A850B674}">
      <dgm:prSet/>
      <dgm:spPr/>
      <dgm:t>
        <a:bodyPr/>
        <a:lstStyle/>
        <a:p>
          <a:endParaRPr lang="en-GB"/>
        </a:p>
      </dgm:t>
    </dgm:pt>
    <dgm:pt modelId="{33FEB768-3C21-466B-A974-A41B66C758E0}" type="sibTrans" cxnId="{76A3DD96-FBBB-465F-A524-3728A850B674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38CCE728-CE74-4E38-ABFA-1EB2FEF1ABC5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42</a:t>
          </a:r>
          <a:endParaRPr lang="en-GB" sz="1200" b="0" dirty="0"/>
        </a:p>
      </dgm:t>
    </dgm:pt>
    <dgm:pt modelId="{EF193DD6-AAD6-4CFD-8A5A-CFF19C085AEA}" type="parTrans" cxnId="{53A3B6FD-5D8E-48ED-B21B-44AA307DDD6E}">
      <dgm:prSet/>
      <dgm:spPr/>
      <dgm:t>
        <a:bodyPr/>
        <a:lstStyle/>
        <a:p>
          <a:endParaRPr lang="en-GB"/>
        </a:p>
      </dgm:t>
    </dgm:pt>
    <dgm:pt modelId="{9CB49EAF-DCBF-4086-8A4C-13451D7962F8}" type="sibTrans" cxnId="{53A3B6FD-5D8E-48ED-B21B-44AA307DDD6E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2FB23B76-7D2D-4A28-9CF1-18A0142D4B37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47</a:t>
          </a:r>
          <a:endParaRPr lang="en-GB" sz="1200" b="0" dirty="0"/>
        </a:p>
      </dgm:t>
    </dgm:pt>
    <dgm:pt modelId="{0D6ED588-7BAF-407C-9A96-7BF88634F2C2}" type="parTrans" cxnId="{DBAEEE9C-DA7A-473E-9E83-D5EAEA4F3B59}">
      <dgm:prSet/>
      <dgm:spPr/>
      <dgm:t>
        <a:bodyPr/>
        <a:lstStyle/>
        <a:p>
          <a:endParaRPr lang="en-GB"/>
        </a:p>
      </dgm:t>
    </dgm:pt>
    <dgm:pt modelId="{2E718EDC-B4A6-40D0-B8B0-C849FAB31490}" type="sibTrans" cxnId="{DBAEEE9C-DA7A-473E-9E83-D5EAEA4F3B59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862881CD-A538-4C8A-BC21-EC9D1CA5A9AC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48</a:t>
          </a:r>
          <a:endParaRPr lang="en-GB" sz="1200" b="0" dirty="0"/>
        </a:p>
      </dgm:t>
    </dgm:pt>
    <dgm:pt modelId="{F12452BC-17C7-4D3B-8168-64DD9A9CD5D8}" type="parTrans" cxnId="{68C82AEC-5D68-4799-8968-7FD9B8412429}">
      <dgm:prSet/>
      <dgm:spPr/>
      <dgm:t>
        <a:bodyPr/>
        <a:lstStyle/>
        <a:p>
          <a:endParaRPr lang="en-GB"/>
        </a:p>
      </dgm:t>
    </dgm:pt>
    <dgm:pt modelId="{5C7BA44B-ED4F-4A12-AEF9-A09CF417198D}" type="sibTrans" cxnId="{68C82AEC-5D68-4799-8968-7FD9B8412429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73DC9377-31E6-4430-AA32-0125BC83D7B6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49</a:t>
          </a:r>
          <a:endParaRPr lang="en-GB" sz="1200" b="0" dirty="0"/>
        </a:p>
      </dgm:t>
    </dgm:pt>
    <dgm:pt modelId="{A9138C8D-1F36-4529-8864-C3536D9A9C9E}" type="parTrans" cxnId="{5AD85066-B3C2-4940-948B-61A645C091D3}">
      <dgm:prSet/>
      <dgm:spPr/>
      <dgm:t>
        <a:bodyPr/>
        <a:lstStyle/>
        <a:p>
          <a:endParaRPr lang="en-GB"/>
        </a:p>
      </dgm:t>
    </dgm:pt>
    <dgm:pt modelId="{733C3870-9D9D-400D-92C0-56EF257D13F5}" type="sibTrans" cxnId="{5AD85066-B3C2-4940-948B-61A645C091D3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190D1A5E-E378-4996-92B9-24EE2210473A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50</a:t>
          </a:r>
          <a:endParaRPr lang="en-GB" sz="1200" b="0" dirty="0"/>
        </a:p>
      </dgm:t>
    </dgm:pt>
    <dgm:pt modelId="{5400F374-3C5D-4F7F-8E0F-1DE2B2ED2AB1}" type="parTrans" cxnId="{3D6A12EF-D64A-475C-AD2E-9E97F35B7148}">
      <dgm:prSet/>
      <dgm:spPr/>
      <dgm:t>
        <a:bodyPr/>
        <a:lstStyle/>
        <a:p>
          <a:endParaRPr lang="en-GB"/>
        </a:p>
      </dgm:t>
    </dgm:pt>
    <dgm:pt modelId="{0F3739D2-9482-49CC-9FEA-C8AA39B2734B}" type="sibTrans" cxnId="{3D6A12EF-D64A-475C-AD2E-9E97F35B7148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CAA900CB-B6AF-4493-BB4D-72906DC188E5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51</a:t>
          </a:r>
          <a:endParaRPr lang="en-GB" sz="1200" b="0" dirty="0"/>
        </a:p>
      </dgm:t>
    </dgm:pt>
    <dgm:pt modelId="{D226F0C0-7FAD-48D4-8EF5-16591E5F6418}" type="parTrans" cxnId="{C5854E06-C96B-4D0A-B988-9E2B51128C3B}">
      <dgm:prSet/>
      <dgm:spPr/>
      <dgm:t>
        <a:bodyPr/>
        <a:lstStyle/>
        <a:p>
          <a:endParaRPr lang="en-GB"/>
        </a:p>
      </dgm:t>
    </dgm:pt>
    <dgm:pt modelId="{C2C3F4FB-C039-43E6-9FDA-09F6524659F9}" type="sibTrans" cxnId="{C5854E06-C96B-4D0A-B988-9E2B51128C3B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460D5B03-0D4D-4405-90CB-A6B07EF3D60B}">
      <dgm:prSet custT="1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en-GB" sz="1200" b="0" dirty="0" smtClean="0"/>
            <a:t>52</a:t>
          </a:r>
          <a:endParaRPr lang="en-GB" sz="1200" b="0" dirty="0"/>
        </a:p>
      </dgm:t>
    </dgm:pt>
    <dgm:pt modelId="{1A8CE23F-3C1B-4F8C-8506-E3CFB5BF7E70}" type="parTrans" cxnId="{9796CC5E-8428-400F-B50A-C8B036F287F4}">
      <dgm:prSet/>
      <dgm:spPr/>
      <dgm:t>
        <a:bodyPr/>
        <a:lstStyle/>
        <a:p>
          <a:endParaRPr lang="en-GB"/>
        </a:p>
      </dgm:t>
    </dgm:pt>
    <dgm:pt modelId="{95C46336-6B23-4E8E-AADF-EDB37D616F4A}" type="sibTrans" cxnId="{9796CC5E-8428-400F-B50A-C8B036F287F4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B115C155-5127-44F6-92A8-7A75EDF4F7A0}">
      <dgm:prSet custT="1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en-GB" sz="1200" b="0" dirty="0" smtClean="0"/>
            <a:t>53</a:t>
          </a:r>
          <a:endParaRPr lang="en-GB" sz="1200" b="0" dirty="0"/>
        </a:p>
      </dgm:t>
    </dgm:pt>
    <dgm:pt modelId="{05FE0ABA-3562-4293-A048-C9B49F4C2EF8}" type="parTrans" cxnId="{85190271-601B-4A2E-8908-CE7EF86DBFF4}">
      <dgm:prSet/>
      <dgm:spPr/>
      <dgm:t>
        <a:bodyPr/>
        <a:lstStyle/>
        <a:p>
          <a:endParaRPr lang="en-GB"/>
        </a:p>
      </dgm:t>
    </dgm:pt>
    <dgm:pt modelId="{A6FA6074-5E4D-463E-87BA-336F3074EB85}" type="sibTrans" cxnId="{85190271-601B-4A2E-8908-CE7EF86DBFF4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5F0E0657-D41A-40F7-A68A-291A9BE41E02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GB" sz="1200" b="0" dirty="0" smtClean="0"/>
            <a:t>54</a:t>
          </a:r>
          <a:endParaRPr lang="en-GB" sz="1200" b="0" dirty="0"/>
        </a:p>
      </dgm:t>
    </dgm:pt>
    <dgm:pt modelId="{8A6D8EBA-68C8-4CE9-807D-EABAED73712F}" type="parTrans" cxnId="{DA07D841-D604-4FD7-B66E-5E903F59450E}">
      <dgm:prSet/>
      <dgm:spPr/>
      <dgm:t>
        <a:bodyPr/>
        <a:lstStyle/>
        <a:p>
          <a:endParaRPr lang="en-GB"/>
        </a:p>
      </dgm:t>
    </dgm:pt>
    <dgm:pt modelId="{E9CE0D31-B515-41E4-809D-0CDC19F3C183}" type="sibTrans" cxnId="{DA07D841-D604-4FD7-B66E-5E903F59450E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0DC48E26-6B73-47C9-A0DC-0BBF10E2AB3F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55</a:t>
          </a:r>
          <a:endParaRPr lang="en-GB" sz="1200" b="0" dirty="0"/>
        </a:p>
      </dgm:t>
    </dgm:pt>
    <dgm:pt modelId="{F277BF42-167A-4D07-BCC0-AC6A5913CAE4}" type="parTrans" cxnId="{D1BAFFB7-7061-4837-9793-476A27D094FA}">
      <dgm:prSet/>
      <dgm:spPr/>
      <dgm:t>
        <a:bodyPr/>
        <a:lstStyle/>
        <a:p>
          <a:endParaRPr lang="en-GB"/>
        </a:p>
      </dgm:t>
    </dgm:pt>
    <dgm:pt modelId="{C02D2CFF-B973-4D7C-9163-F9954D653A99}" type="sibTrans" cxnId="{D1BAFFB7-7061-4837-9793-476A27D094FA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E4379A05-2D8F-4558-899F-9C31F6B59962}">
      <dgm:prSet custT="1"/>
      <dgm:spPr>
        <a:ln>
          <a:noFill/>
        </a:ln>
      </dgm:spPr>
      <dgm:t>
        <a:bodyPr/>
        <a:lstStyle/>
        <a:p>
          <a:r>
            <a:rPr lang="en-GB" sz="1200" b="0" dirty="0" smtClean="0"/>
            <a:t>56</a:t>
          </a:r>
          <a:endParaRPr lang="en-GB" sz="1200" b="0" dirty="0"/>
        </a:p>
      </dgm:t>
    </dgm:pt>
    <dgm:pt modelId="{EA95B3D9-E26C-41AB-A402-129CF1AA0957}" type="parTrans" cxnId="{3D373A02-A7F2-408C-A365-10A360662B92}">
      <dgm:prSet/>
      <dgm:spPr/>
      <dgm:t>
        <a:bodyPr/>
        <a:lstStyle/>
        <a:p>
          <a:endParaRPr lang="en-GB"/>
        </a:p>
      </dgm:t>
    </dgm:pt>
    <dgm:pt modelId="{DC329744-7441-4238-AB12-D63E83224C5F}" type="sibTrans" cxnId="{3D373A02-A7F2-408C-A365-10A360662B92}">
      <dgm:prSet custT="1"/>
      <dgm:spPr>
        <a:ln>
          <a:noFill/>
        </a:ln>
      </dgm:spPr>
      <dgm:t>
        <a:bodyPr/>
        <a:lstStyle/>
        <a:p>
          <a:endParaRPr lang="en-GB" sz="1200" b="0"/>
        </a:p>
      </dgm:t>
    </dgm:pt>
    <dgm:pt modelId="{6E1917D1-72B2-48ED-9EA9-09657A7320E1}" type="pres">
      <dgm:prSet presAssocID="{B4D6226C-0E9C-4446-B10B-089B0CBA69E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2F70849-18F1-4980-9A94-F350966AEFDD}" type="pres">
      <dgm:prSet presAssocID="{0631EA09-384F-4E49-9DA5-6E5AAC731CC0}" presName="node" presStyleLbl="node1" presStyleIdx="0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A7F6E3-E3A5-4FB8-AC05-CFF3F38A2884}" type="pres">
      <dgm:prSet presAssocID="{5413246D-0B36-41AD-BC82-0E85F3D2B0A7}" presName="sibTrans" presStyleLbl="sibTrans2D1" presStyleIdx="0" presStyleCnt="57" custScaleX="90909" custScaleY="90909"/>
      <dgm:spPr/>
      <dgm:t>
        <a:bodyPr/>
        <a:lstStyle/>
        <a:p>
          <a:endParaRPr lang="en-GB"/>
        </a:p>
      </dgm:t>
    </dgm:pt>
    <dgm:pt modelId="{EB8CA93D-7D17-4B36-99E3-2A2C11E1ABAE}" type="pres">
      <dgm:prSet presAssocID="{5413246D-0B36-41AD-BC82-0E85F3D2B0A7}" presName="connectorText" presStyleLbl="sibTrans2D1" presStyleIdx="0" presStyleCnt="57"/>
      <dgm:spPr/>
      <dgm:t>
        <a:bodyPr/>
        <a:lstStyle/>
        <a:p>
          <a:endParaRPr lang="en-GB"/>
        </a:p>
      </dgm:t>
    </dgm:pt>
    <dgm:pt modelId="{F9ACD8B4-BCAE-41A9-9E9F-6A8B0091C969}" type="pres">
      <dgm:prSet presAssocID="{EF19D07D-9F1E-402D-B9F7-AA3341BD1292}" presName="node" presStyleLbl="node1" presStyleIdx="1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FE9197-F0A2-4E27-8144-177199267D62}" type="pres">
      <dgm:prSet presAssocID="{8A0573C2-7769-496E-9F54-D97907F58480}" presName="sibTrans" presStyleLbl="sibTrans2D1" presStyleIdx="1" presStyleCnt="57" custScaleX="90909" custScaleY="90909"/>
      <dgm:spPr/>
      <dgm:t>
        <a:bodyPr/>
        <a:lstStyle/>
        <a:p>
          <a:endParaRPr lang="en-GB"/>
        </a:p>
      </dgm:t>
    </dgm:pt>
    <dgm:pt modelId="{A5BEA809-F904-4AE6-97BA-054C6B87A35D}" type="pres">
      <dgm:prSet presAssocID="{8A0573C2-7769-496E-9F54-D97907F58480}" presName="connectorText" presStyleLbl="sibTrans2D1" presStyleIdx="1" presStyleCnt="57"/>
      <dgm:spPr/>
      <dgm:t>
        <a:bodyPr/>
        <a:lstStyle/>
        <a:p>
          <a:endParaRPr lang="en-GB"/>
        </a:p>
      </dgm:t>
    </dgm:pt>
    <dgm:pt modelId="{A8A7A5F0-BC18-4D3D-858B-4F5BDDFB0A11}" type="pres">
      <dgm:prSet presAssocID="{893FF463-419D-42E4-B14E-279B03312D69}" presName="node" presStyleLbl="node1" presStyleIdx="2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0BD80B-9F3A-4ECD-8830-CF141CF4BAE3}" type="pres">
      <dgm:prSet presAssocID="{6CB48E0C-8D11-4032-B81E-CA9669FFC550}" presName="sibTrans" presStyleLbl="sibTrans2D1" presStyleIdx="2" presStyleCnt="57" custScaleX="90909" custScaleY="90909"/>
      <dgm:spPr/>
      <dgm:t>
        <a:bodyPr/>
        <a:lstStyle/>
        <a:p>
          <a:endParaRPr lang="en-GB"/>
        </a:p>
      </dgm:t>
    </dgm:pt>
    <dgm:pt modelId="{C64711E5-F628-4E1C-ABC9-1B81AB242B9A}" type="pres">
      <dgm:prSet presAssocID="{6CB48E0C-8D11-4032-B81E-CA9669FFC550}" presName="connectorText" presStyleLbl="sibTrans2D1" presStyleIdx="2" presStyleCnt="57"/>
      <dgm:spPr/>
      <dgm:t>
        <a:bodyPr/>
        <a:lstStyle/>
        <a:p>
          <a:endParaRPr lang="en-GB"/>
        </a:p>
      </dgm:t>
    </dgm:pt>
    <dgm:pt modelId="{DDC569A2-FE68-40B7-A910-8318E3D1B33C}" type="pres">
      <dgm:prSet presAssocID="{2B90A115-EC2D-4BE6-9BC3-6C05886C17CE}" presName="node" presStyleLbl="node1" presStyleIdx="3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75D7D1-BDFB-401C-A57B-63106783ABDC}" type="pres">
      <dgm:prSet presAssocID="{104027FB-96B2-444E-AA40-09A9F0236DE8}" presName="sibTrans" presStyleLbl="sibTrans2D1" presStyleIdx="3" presStyleCnt="57" custScaleX="90909" custScaleY="90909"/>
      <dgm:spPr/>
      <dgm:t>
        <a:bodyPr/>
        <a:lstStyle/>
        <a:p>
          <a:endParaRPr lang="en-GB"/>
        </a:p>
      </dgm:t>
    </dgm:pt>
    <dgm:pt modelId="{2C4E9E8E-DBE7-4621-B4CE-161A2AF1A3D8}" type="pres">
      <dgm:prSet presAssocID="{104027FB-96B2-444E-AA40-09A9F0236DE8}" presName="connectorText" presStyleLbl="sibTrans2D1" presStyleIdx="3" presStyleCnt="57"/>
      <dgm:spPr/>
      <dgm:t>
        <a:bodyPr/>
        <a:lstStyle/>
        <a:p>
          <a:endParaRPr lang="en-GB"/>
        </a:p>
      </dgm:t>
    </dgm:pt>
    <dgm:pt modelId="{46D0345F-2401-4907-BD4F-6EBFE842BECE}" type="pres">
      <dgm:prSet presAssocID="{8035E8C2-5067-4601-B91F-69465C1D6520}" presName="node" presStyleLbl="node1" presStyleIdx="4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A5025EF-649F-4628-ACAA-DDEC14213ED6}" type="pres">
      <dgm:prSet presAssocID="{A2A3FFF9-2D01-40C1-8B69-A6F6FD3B05B1}" presName="sibTrans" presStyleLbl="sibTrans2D1" presStyleIdx="4" presStyleCnt="57" custScaleX="90909" custScaleY="90909"/>
      <dgm:spPr/>
      <dgm:t>
        <a:bodyPr/>
        <a:lstStyle/>
        <a:p>
          <a:endParaRPr lang="en-GB"/>
        </a:p>
      </dgm:t>
    </dgm:pt>
    <dgm:pt modelId="{C1A50815-4BB7-4E68-8F4E-A05B5B102370}" type="pres">
      <dgm:prSet presAssocID="{A2A3FFF9-2D01-40C1-8B69-A6F6FD3B05B1}" presName="connectorText" presStyleLbl="sibTrans2D1" presStyleIdx="4" presStyleCnt="57"/>
      <dgm:spPr/>
      <dgm:t>
        <a:bodyPr/>
        <a:lstStyle/>
        <a:p>
          <a:endParaRPr lang="en-GB"/>
        </a:p>
      </dgm:t>
    </dgm:pt>
    <dgm:pt modelId="{2A891259-A708-4608-9AEC-D6689BE2E39B}" type="pres">
      <dgm:prSet presAssocID="{0C68BB15-0E08-48E6-9E29-FC2F0EE4CF1D}" presName="node" presStyleLbl="node1" presStyleIdx="5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89D0AF-EDD4-4787-BB2E-6CB8EFFEFC32}" type="pres">
      <dgm:prSet presAssocID="{F34F0D1C-CBCD-4482-B0C9-6BE63495829B}" presName="sibTrans" presStyleLbl="sibTrans2D1" presStyleIdx="5" presStyleCnt="57" custScaleX="90909" custScaleY="90909"/>
      <dgm:spPr/>
      <dgm:t>
        <a:bodyPr/>
        <a:lstStyle/>
        <a:p>
          <a:endParaRPr lang="en-GB"/>
        </a:p>
      </dgm:t>
    </dgm:pt>
    <dgm:pt modelId="{1116743C-AD54-4265-AB08-5D0E37884A75}" type="pres">
      <dgm:prSet presAssocID="{F34F0D1C-CBCD-4482-B0C9-6BE63495829B}" presName="connectorText" presStyleLbl="sibTrans2D1" presStyleIdx="5" presStyleCnt="57"/>
      <dgm:spPr/>
      <dgm:t>
        <a:bodyPr/>
        <a:lstStyle/>
        <a:p>
          <a:endParaRPr lang="en-GB"/>
        </a:p>
      </dgm:t>
    </dgm:pt>
    <dgm:pt modelId="{0DAC5310-28CF-4161-A74E-6B5EB27B23D0}" type="pres">
      <dgm:prSet presAssocID="{E7BA85B5-703F-4D9E-8EC6-34A0F32697B9}" presName="node" presStyleLbl="node1" presStyleIdx="6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B731F02-ADCE-4690-9354-26221F826413}" type="pres">
      <dgm:prSet presAssocID="{6CC9C172-70AB-4D91-8747-157BFD4D4761}" presName="sibTrans" presStyleLbl="sibTrans2D1" presStyleIdx="6" presStyleCnt="57" custScaleX="90909" custScaleY="90909"/>
      <dgm:spPr/>
      <dgm:t>
        <a:bodyPr/>
        <a:lstStyle/>
        <a:p>
          <a:endParaRPr lang="en-GB"/>
        </a:p>
      </dgm:t>
    </dgm:pt>
    <dgm:pt modelId="{C0727345-6962-4E10-9C13-1943309EF9C2}" type="pres">
      <dgm:prSet presAssocID="{6CC9C172-70AB-4D91-8747-157BFD4D4761}" presName="connectorText" presStyleLbl="sibTrans2D1" presStyleIdx="6" presStyleCnt="57"/>
      <dgm:spPr/>
      <dgm:t>
        <a:bodyPr/>
        <a:lstStyle/>
        <a:p>
          <a:endParaRPr lang="en-GB"/>
        </a:p>
      </dgm:t>
    </dgm:pt>
    <dgm:pt modelId="{FD0057CE-F716-45EE-B526-FD761AF2F6E4}" type="pres">
      <dgm:prSet presAssocID="{E7E98015-6310-40C0-A20A-5F8E0F5F38B8}" presName="node" presStyleLbl="node1" presStyleIdx="7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876971-2A37-4316-AF91-10112B31ECE3}" type="pres">
      <dgm:prSet presAssocID="{D528184D-A2C1-4026-A35A-2381ED727155}" presName="sibTrans" presStyleLbl="sibTrans2D1" presStyleIdx="7" presStyleCnt="57" custScaleX="90909" custScaleY="90909"/>
      <dgm:spPr/>
      <dgm:t>
        <a:bodyPr/>
        <a:lstStyle/>
        <a:p>
          <a:endParaRPr lang="en-GB"/>
        </a:p>
      </dgm:t>
    </dgm:pt>
    <dgm:pt modelId="{4D8340B9-58A5-44C0-A700-8CBBECE4E9DE}" type="pres">
      <dgm:prSet presAssocID="{D528184D-A2C1-4026-A35A-2381ED727155}" presName="connectorText" presStyleLbl="sibTrans2D1" presStyleIdx="7" presStyleCnt="57"/>
      <dgm:spPr/>
      <dgm:t>
        <a:bodyPr/>
        <a:lstStyle/>
        <a:p>
          <a:endParaRPr lang="en-GB"/>
        </a:p>
      </dgm:t>
    </dgm:pt>
    <dgm:pt modelId="{5697EB47-0F00-44D9-9B15-FBFF399FF918}" type="pres">
      <dgm:prSet presAssocID="{6B45EFDB-2D30-401D-AA70-58AED01E4C73}" presName="node" presStyleLbl="node1" presStyleIdx="8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F4D7EB-FED7-45E3-8BD6-DF30BF67A60E}" type="pres">
      <dgm:prSet presAssocID="{DA5BBC23-6243-4D84-99F8-3A4EC2B88594}" presName="sibTrans" presStyleLbl="sibTrans2D1" presStyleIdx="8" presStyleCnt="57" custScaleX="90909" custScaleY="90909"/>
      <dgm:spPr/>
      <dgm:t>
        <a:bodyPr/>
        <a:lstStyle/>
        <a:p>
          <a:endParaRPr lang="en-GB"/>
        </a:p>
      </dgm:t>
    </dgm:pt>
    <dgm:pt modelId="{C7FC304C-BF15-47C9-B641-1056328EA4A2}" type="pres">
      <dgm:prSet presAssocID="{DA5BBC23-6243-4D84-99F8-3A4EC2B88594}" presName="connectorText" presStyleLbl="sibTrans2D1" presStyleIdx="8" presStyleCnt="57"/>
      <dgm:spPr/>
      <dgm:t>
        <a:bodyPr/>
        <a:lstStyle/>
        <a:p>
          <a:endParaRPr lang="en-GB"/>
        </a:p>
      </dgm:t>
    </dgm:pt>
    <dgm:pt modelId="{A916E4B7-1FC3-4EA7-823C-B808CE740F6C}" type="pres">
      <dgm:prSet presAssocID="{292A4BC9-2298-4EC8-A2AC-D316E819494C}" presName="node" presStyleLbl="node1" presStyleIdx="9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A59AA6-5D92-4F1E-9750-ED36B993280E}" type="pres">
      <dgm:prSet presAssocID="{88C80CC6-AE53-4FAD-99B2-00866BCC11E1}" presName="sibTrans" presStyleLbl="sibTrans2D1" presStyleIdx="9" presStyleCnt="57" custScaleX="90909" custScaleY="90909"/>
      <dgm:spPr/>
      <dgm:t>
        <a:bodyPr/>
        <a:lstStyle/>
        <a:p>
          <a:endParaRPr lang="en-GB"/>
        </a:p>
      </dgm:t>
    </dgm:pt>
    <dgm:pt modelId="{B5885C57-8335-463F-9FD5-F4E9E6059986}" type="pres">
      <dgm:prSet presAssocID="{88C80CC6-AE53-4FAD-99B2-00866BCC11E1}" presName="connectorText" presStyleLbl="sibTrans2D1" presStyleIdx="9" presStyleCnt="57"/>
      <dgm:spPr/>
      <dgm:t>
        <a:bodyPr/>
        <a:lstStyle/>
        <a:p>
          <a:endParaRPr lang="en-GB"/>
        </a:p>
      </dgm:t>
    </dgm:pt>
    <dgm:pt modelId="{F65E270E-5F64-46F8-B60B-341C538CB5BC}" type="pres">
      <dgm:prSet presAssocID="{5661470F-265E-48A1-ADC6-2AA6B13BCA99}" presName="node" presStyleLbl="node1" presStyleIdx="10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096EC7-2767-4E56-8288-F0BB7D214EE0}" type="pres">
      <dgm:prSet presAssocID="{64EBE2A3-4E1D-49F9-9EF6-98CCF62AD541}" presName="sibTrans" presStyleLbl="sibTrans2D1" presStyleIdx="10" presStyleCnt="57" custScaleX="90909" custScaleY="90909"/>
      <dgm:spPr/>
      <dgm:t>
        <a:bodyPr/>
        <a:lstStyle/>
        <a:p>
          <a:endParaRPr lang="en-GB"/>
        </a:p>
      </dgm:t>
    </dgm:pt>
    <dgm:pt modelId="{B5F01464-0F09-40B4-B677-5598972DEA71}" type="pres">
      <dgm:prSet presAssocID="{64EBE2A3-4E1D-49F9-9EF6-98CCF62AD541}" presName="connectorText" presStyleLbl="sibTrans2D1" presStyleIdx="10" presStyleCnt="57"/>
      <dgm:spPr/>
      <dgm:t>
        <a:bodyPr/>
        <a:lstStyle/>
        <a:p>
          <a:endParaRPr lang="en-GB"/>
        </a:p>
      </dgm:t>
    </dgm:pt>
    <dgm:pt modelId="{FD921E5A-1484-466F-B06F-FC958EF0D564}" type="pres">
      <dgm:prSet presAssocID="{B332B0F8-51B3-4270-A0B5-44C97134D9DC}" presName="node" presStyleLbl="node1" presStyleIdx="11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4FCD01-DBDA-464F-B9EB-5D96A5BF48E9}" type="pres">
      <dgm:prSet presAssocID="{346603EF-0744-4312-BF15-17E4355C3C1A}" presName="sibTrans" presStyleLbl="sibTrans2D1" presStyleIdx="11" presStyleCnt="57" custScaleX="90909" custScaleY="90909"/>
      <dgm:spPr/>
      <dgm:t>
        <a:bodyPr/>
        <a:lstStyle/>
        <a:p>
          <a:endParaRPr lang="en-GB"/>
        </a:p>
      </dgm:t>
    </dgm:pt>
    <dgm:pt modelId="{DC103B6F-D824-4E89-92D2-99F3D98E7ADE}" type="pres">
      <dgm:prSet presAssocID="{346603EF-0744-4312-BF15-17E4355C3C1A}" presName="connectorText" presStyleLbl="sibTrans2D1" presStyleIdx="11" presStyleCnt="57"/>
      <dgm:spPr/>
      <dgm:t>
        <a:bodyPr/>
        <a:lstStyle/>
        <a:p>
          <a:endParaRPr lang="en-GB"/>
        </a:p>
      </dgm:t>
    </dgm:pt>
    <dgm:pt modelId="{8DE5CA29-60A1-48EA-B121-2DA65AB3D2E4}" type="pres">
      <dgm:prSet presAssocID="{4B6B7580-3E54-4922-A746-04AA2A7A42F7}" presName="node" presStyleLbl="node1" presStyleIdx="12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C5ED5E8-F71A-441D-9C9C-7E13B57868E0}" type="pres">
      <dgm:prSet presAssocID="{700A5096-8261-4487-8CE5-7191EDBA037C}" presName="sibTrans" presStyleLbl="sibTrans2D1" presStyleIdx="12" presStyleCnt="57" custScaleX="90909" custScaleY="90909"/>
      <dgm:spPr/>
      <dgm:t>
        <a:bodyPr/>
        <a:lstStyle/>
        <a:p>
          <a:endParaRPr lang="en-GB"/>
        </a:p>
      </dgm:t>
    </dgm:pt>
    <dgm:pt modelId="{49C86A15-291F-454B-B5E4-208A33209EFE}" type="pres">
      <dgm:prSet presAssocID="{700A5096-8261-4487-8CE5-7191EDBA037C}" presName="connectorText" presStyleLbl="sibTrans2D1" presStyleIdx="12" presStyleCnt="57"/>
      <dgm:spPr/>
      <dgm:t>
        <a:bodyPr/>
        <a:lstStyle/>
        <a:p>
          <a:endParaRPr lang="en-GB"/>
        </a:p>
      </dgm:t>
    </dgm:pt>
    <dgm:pt modelId="{0A8FC689-52D6-4397-AA31-4994E7084600}" type="pres">
      <dgm:prSet presAssocID="{8C0191D0-1BAD-470A-8C48-D6A778DB316C}" presName="node" presStyleLbl="node1" presStyleIdx="13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52F6BF-DBC5-4C77-858A-97F63E5E01A2}" type="pres">
      <dgm:prSet presAssocID="{97319C64-2EF7-4BFD-9773-A0BCAB9268F2}" presName="sibTrans" presStyleLbl="sibTrans2D1" presStyleIdx="13" presStyleCnt="57" custScaleX="90909" custScaleY="90909"/>
      <dgm:spPr/>
      <dgm:t>
        <a:bodyPr/>
        <a:lstStyle/>
        <a:p>
          <a:endParaRPr lang="en-GB"/>
        </a:p>
      </dgm:t>
    </dgm:pt>
    <dgm:pt modelId="{1AA69D2E-9F86-4F9B-A13D-202E97F22510}" type="pres">
      <dgm:prSet presAssocID="{97319C64-2EF7-4BFD-9773-A0BCAB9268F2}" presName="connectorText" presStyleLbl="sibTrans2D1" presStyleIdx="13" presStyleCnt="57"/>
      <dgm:spPr/>
      <dgm:t>
        <a:bodyPr/>
        <a:lstStyle/>
        <a:p>
          <a:endParaRPr lang="en-GB"/>
        </a:p>
      </dgm:t>
    </dgm:pt>
    <dgm:pt modelId="{FF732332-75EA-4342-9C06-6389C18CFAC2}" type="pres">
      <dgm:prSet presAssocID="{77E21993-D98D-4D8E-92F9-5236BF59CF39}" presName="node" presStyleLbl="node1" presStyleIdx="14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A342862-C942-41BE-B022-63D14E5F11E8}" type="pres">
      <dgm:prSet presAssocID="{E4CBBC3D-7E1F-4B54-993A-1F6495A8566A}" presName="sibTrans" presStyleLbl="sibTrans2D1" presStyleIdx="14" presStyleCnt="57" custScaleX="90909" custScaleY="90909"/>
      <dgm:spPr/>
      <dgm:t>
        <a:bodyPr/>
        <a:lstStyle/>
        <a:p>
          <a:endParaRPr lang="en-GB"/>
        </a:p>
      </dgm:t>
    </dgm:pt>
    <dgm:pt modelId="{5DB2EECB-1529-4ED6-B3A2-3DB3B80B5BF2}" type="pres">
      <dgm:prSet presAssocID="{E4CBBC3D-7E1F-4B54-993A-1F6495A8566A}" presName="connectorText" presStyleLbl="sibTrans2D1" presStyleIdx="14" presStyleCnt="57"/>
      <dgm:spPr/>
      <dgm:t>
        <a:bodyPr/>
        <a:lstStyle/>
        <a:p>
          <a:endParaRPr lang="en-GB"/>
        </a:p>
      </dgm:t>
    </dgm:pt>
    <dgm:pt modelId="{12F3E798-7E5A-4D25-AC3E-4C08D9C880DB}" type="pres">
      <dgm:prSet presAssocID="{B770F4E8-BC74-40BE-AD44-3751B56976F1}" presName="node" presStyleLbl="node1" presStyleIdx="15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616447-75D4-4E51-87EE-888BDB73CF2A}" type="pres">
      <dgm:prSet presAssocID="{76CDEB35-0D96-4989-B6AC-1B57281AA114}" presName="sibTrans" presStyleLbl="sibTrans2D1" presStyleIdx="15" presStyleCnt="57" custScaleX="90909" custScaleY="90909"/>
      <dgm:spPr/>
      <dgm:t>
        <a:bodyPr/>
        <a:lstStyle/>
        <a:p>
          <a:endParaRPr lang="en-GB"/>
        </a:p>
      </dgm:t>
    </dgm:pt>
    <dgm:pt modelId="{4E4C4E5D-C572-411C-A7B4-BD07EEAF9B36}" type="pres">
      <dgm:prSet presAssocID="{76CDEB35-0D96-4989-B6AC-1B57281AA114}" presName="connectorText" presStyleLbl="sibTrans2D1" presStyleIdx="15" presStyleCnt="57"/>
      <dgm:spPr/>
      <dgm:t>
        <a:bodyPr/>
        <a:lstStyle/>
        <a:p>
          <a:endParaRPr lang="en-GB"/>
        </a:p>
      </dgm:t>
    </dgm:pt>
    <dgm:pt modelId="{FC994590-2268-4BD9-998B-BF704C923656}" type="pres">
      <dgm:prSet presAssocID="{529DC77F-5EBD-4646-9F97-39BBBAFAD807}" presName="node" presStyleLbl="node1" presStyleIdx="16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156F77-3AF3-422C-9085-55A1C6F96A9D}" type="pres">
      <dgm:prSet presAssocID="{EE50B6EE-B0C8-47F8-8649-EDC2E770ADB7}" presName="sibTrans" presStyleLbl="sibTrans2D1" presStyleIdx="16" presStyleCnt="57" custScaleX="90909" custScaleY="90909"/>
      <dgm:spPr/>
      <dgm:t>
        <a:bodyPr/>
        <a:lstStyle/>
        <a:p>
          <a:endParaRPr lang="en-GB"/>
        </a:p>
      </dgm:t>
    </dgm:pt>
    <dgm:pt modelId="{E741A7B3-A4A8-45DF-BC5E-A04F43ABFB55}" type="pres">
      <dgm:prSet presAssocID="{EE50B6EE-B0C8-47F8-8649-EDC2E770ADB7}" presName="connectorText" presStyleLbl="sibTrans2D1" presStyleIdx="16" presStyleCnt="57"/>
      <dgm:spPr/>
      <dgm:t>
        <a:bodyPr/>
        <a:lstStyle/>
        <a:p>
          <a:endParaRPr lang="en-GB"/>
        </a:p>
      </dgm:t>
    </dgm:pt>
    <dgm:pt modelId="{5D487087-F9FE-453A-BA35-959420DFD6FE}" type="pres">
      <dgm:prSet presAssocID="{2E17CDD9-E465-4AE4-9BB0-6EA4FFA20B2D}" presName="node" presStyleLbl="node1" presStyleIdx="17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20121D7-F16D-484A-9343-9740493D80F4}" type="pres">
      <dgm:prSet presAssocID="{5B6C0962-0E10-47D1-AF22-E1A9B8B7914F}" presName="sibTrans" presStyleLbl="sibTrans2D1" presStyleIdx="17" presStyleCnt="57" custScaleX="90909" custScaleY="90909"/>
      <dgm:spPr/>
      <dgm:t>
        <a:bodyPr/>
        <a:lstStyle/>
        <a:p>
          <a:endParaRPr lang="en-GB"/>
        </a:p>
      </dgm:t>
    </dgm:pt>
    <dgm:pt modelId="{B2CF7B85-328F-4BDF-B627-D658C5BC0857}" type="pres">
      <dgm:prSet presAssocID="{5B6C0962-0E10-47D1-AF22-E1A9B8B7914F}" presName="connectorText" presStyleLbl="sibTrans2D1" presStyleIdx="17" presStyleCnt="57"/>
      <dgm:spPr/>
      <dgm:t>
        <a:bodyPr/>
        <a:lstStyle/>
        <a:p>
          <a:endParaRPr lang="en-GB"/>
        </a:p>
      </dgm:t>
    </dgm:pt>
    <dgm:pt modelId="{6F40FD5D-2003-444A-82B2-2F445C41962F}" type="pres">
      <dgm:prSet presAssocID="{D87AD57B-DCFF-4E81-8B92-9DB2FEFF4E88}" presName="node" presStyleLbl="node1" presStyleIdx="18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23FCD33-EA33-4EFE-8321-6CDA9A333CC0}" type="pres">
      <dgm:prSet presAssocID="{76F7D46E-5D6F-4CA2-A987-1700481908EA}" presName="sibTrans" presStyleLbl="sibTrans2D1" presStyleIdx="18" presStyleCnt="57" custScaleX="90909" custScaleY="90909"/>
      <dgm:spPr/>
      <dgm:t>
        <a:bodyPr/>
        <a:lstStyle/>
        <a:p>
          <a:endParaRPr lang="en-GB"/>
        </a:p>
      </dgm:t>
    </dgm:pt>
    <dgm:pt modelId="{828DF452-09E0-49E5-B3B3-A9B8FC6C9768}" type="pres">
      <dgm:prSet presAssocID="{76F7D46E-5D6F-4CA2-A987-1700481908EA}" presName="connectorText" presStyleLbl="sibTrans2D1" presStyleIdx="18" presStyleCnt="57"/>
      <dgm:spPr/>
      <dgm:t>
        <a:bodyPr/>
        <a:lstStyle/>
        <a:p>
          <a:endParaRPr lang="en-GB"/>
        </a:p>
      </dgm:t>
    </dgm:pt>
    <dgm:pt modelId="{89E0EE2D-55C4-4761-B278-F3131C36D045}" type="pres">
      <dgm:prSet presAssocID="{DF7CF7C7-099E-4D08-85E8-94130AEE9F55}" presName="node" presStyleLbl="node1" presStyleIdx="19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EE0F17-037E-4441-AAFD-6BABABB7CFA9}" type="pres">
      <dgm:prSet presAssocID="{0B70942A-C84E-4D84-A356-608C3CCBF4A5}" presName="sibTrans" presStyleLbl="sibTrans2D1" presStyleIdx="19" presStyleCnt="57" custScaleX="90909" custScaleY="90909"/>
      <dgm:spPr/>
      <dgm:t>
        <a:bodyPr/>
        <a:lstStyle/>
        <a:p>
          <a:endParaRPr lang="en-GB"/>
        </a:p>
      </dgm:t>
    </dgm:pt>
    <dgm:pt modelId="{D4386CBD-42CA-4980-A1AA-4A838A6F6EA2}" type="pres">
      <dgm:prSet presAssocID="{0B70942A-C84E-4D84-A356-608C3CCBF4A5}" presName="connectorText" presStyleLbl="sibTrans2D1" presStyleIdx="19" presStyleCnt="57"/>
      <dgm:spPr/>
      <dgm:t>
        <a:bodyPr/>
        <a:lstStyle/>
        <a:p>
          <a:endParaRPr lang="en-GB"/>
        </a:p>
      </dgm:t>
    </dgm:pt>
    <dgm:pt modelId="{71200A60-18A9-46F1-9C31-74F54E33C311}" type="pres">
      <dgm:prSet presAssocID="{592DFC2A-0D08-4CF0-86DF-3F0AE6C3AAF0}" presName="node" presStyleLbl="node1" presStyleIdx="20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A85E65-129D-474E-A60D-A633523AC56B}" type="pres">
      <dgm:prSet presAssocID="{791D3595-B1B6-4199-A257-6531EE550107}" presName="sibTrans" presStyleLbl="sibTrans2D1" presStyleIdx="20" presStyleCnt="57" custScaleX="90909" custScaleY="90909"/>
      <dgm:spPr/>
      <dgm:t>
        <a:bodyPr/>
        <a:lstStyle/>
        <a:p>
          <a:endParaRPr lang="en-GB"/>
        </a:p>
      </dgm:t>
    </dgm:pt>
    <dgm:pt modelId="{FBED84D8-BE3B-49B5-A2C1-7989EF9F913D}" type="pres">
      <dgm:prSet presAssocID="{791D3595-B1B6-4199-A257-6531EE550107}" presName="connectorText" presStyleLbl="sibTrans2D1" presStyleIdx="20" presStyleCnt="57"/>
      <dgm:spPr/>
      <dgm:t>
        <a:bodyPr/>
        <a:lstStyle/>
        <a:p>
          <a:endParaRPr lang="en-GB"/>
        </a:p>
      </dgm:t>
    </dgm:pt>
    <dgm:pt modelId="{B72284A3-4C73-49A4-864F-5EC4ABC04D59}" type="pres">
      <dgm:prSet presAssocID="{610B33A0-FDBA-43E0-A81E-C5795BA0CE57}" presName="node" presStyleLbl="node1" presStyleIdx="21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76501A-76BC-4D01-AF18-0051778E792C}" type="pres">
      <dgm:prSet presAssocID="{402F7149-5E38-4E39-958B-2B52520F427C}" presName="sibTrans" presStyleLbl="sibTrans2D1" presStyleIdx="21" presStyleCnt="57" custScaleX="90909" custScaleY="90909"/>
      <dgm:spPr/>
      <dgm:t>
        <a:bodyPr/>
        <a:lstStyle/>
        <a:p>
          <a:endParaRPr lang="en-GB"/>
        </a:p>
      </dgm:t>
    </dgm:pt>
    <dgm:pt modelId="{1E3B73EB-3BFC-455A-896F-64BD8A66FE8C}" type="pres">
      <dgm:prSet presAssocID="{402F7149-5E38-4E39-958B-2B52520F427C}" presName="connectorText" presStyleLbl="sibTrans2D1" presStyleIdx="21" presStyleCnt="57"/>
      <dgm:spPr/>
      <dgm:t>
        <a:bodyPr/>
        <a:lstStyle/>
        <a:p>
          <a:endParaRPr lang="en-GB"/>
        </a:p>
      </dgm:t>
    </dgm:pt>
    <dgm:pt modelId="{0CEE1432-3796-4FFD-A735-94621FCC79E0}" type="pres">
      <dgm:prSet presAssocID="{3CD821D1-34B2-4D45-AD56-20058DD4CACC}" presName="node" presStyleLbl="node1" presStyleIdx="22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34B710-6941-41F8-BA2A-21EAB5537E4B}" type="pres">
      <dgm:prSet presAssocID="{A70D084C-1E40-4C46-BF70-A7197DCF840C}" presName="sibTrans" presStyleLbl="sibTrans2D1" presStyleIdx="22" presStyleCnt="57" custScaleX="90909" custScaleY="90909"/>
      <dgm:spPr/>
      <dgm:t>
        <a:bodyPr/>
        <a:lstStyle/>
        <a:p>
          <a:endParaRPr lang="en-GB"/>
        </a:p>
      </dgm:t>
    </dgm:pt>
    <dgm:pt modelId="{37AAC6F6-4284-43F0-A637-AA4770436CD7}" type="pres">
      <dgm:prSet presAssocID="{A70D084C-1E40-4C46-BF70-A7197DCF840C}" presName="connectorText" presStyleLbl="sibTrans2D1" presStyleIdx="22" presStyleCnt="57"/>
      <dgm:spPr/>
      <dgm:t>
        <a:bodyPr/>
        <a:lstStyle/>
        <a:p>
          <a:endParaRPr lang="en-GB"/>
        </a:p>
      </dgm:t>
    </dgm:pt>
    <dgm:pt modelId="{D5157917-625D-437A-A8B5-9A174DE1B51C}" type="pres">
      <dgm:prSet presAssocID="{59F0C8AA-3E84-4A05-8C24-A27E954CD924}" presName="node" presStyleLbl="node1" presStyleIdx="23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FF0DAB5-EE67-4F17-80C3-0C75D6CFB141}" type="pres">
      <dgm:prSet presAssocID="{5C367F75-B445-4632-8B30-F4F1D57C039E}" presName="sibTrans" presStyleLbl="sibTrans2D1" presStyleIdx="23" presStyleCnt="57" custScaleX="90909" custScaleY="90909"/>
      <dgm:spPr/>
      <dgm:t>
        <a:bodyPr/>
        <a:lstStyle/>
        <a:p>
          <a:endParaRPr lang="en-GB"/>
        </a:p>
      </dgm:t>
    </dgm:pt>
    <dgm:pt modelId="{A6D2F3D9-8373-4458-92FC-4E5456F45744}" type="pres">
      <dgm:prSet presAssocID="{5C367F75-B445-4632-8B30-F4F1D57C039E}" presName="connectorText" presStyleLbl="sibTrans2D1" presStyleIdx="23" presStyleCnt="57"/>
      <dgm:spPr/>
      <dgm:t>
        <a:bodyPr/>
        <a:lstStyle/>
        <a:p>
          <a:endParaRPr lang="en-GB"/>
        </a:p>
      </dgm:t>
    </dgm:pt>
    <dgm:pt modelId="{39982AB5-D26E-401A-AD1E-6AF2CBE09830}" type="pres">
      <dgm:prSet presAssocID="{3D23EDF5-4205-4FF2-AB1E-B076940C37EA}" presName="node" presStyleLbl="node1" presStyleIdx="24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051439-FAA9-4883-8482-A64BBF69CA34}" type="pres">
      <dgm:prSet presAssocID="{D307B47E-7680-4FC0-B297-4B1702B44E4F}" presName="sibTrans" presStyleLbl="sibTrans2D1" presStyleIdx="24" presStyleCnt="57" custScaleX="90909" custScaleY="90909"/>
      <dgm:spPr/>
      <dgm:t>
        <a:bodyPr/>
        <a:lstStyle/>
        <a:p>
          <a:endParaRPr lang="en-GB"/>
        </a:p>
      </dgm:t>
    </dgm:pt>
    <dgm:pt modelId="{513D5A19-3AF3-4A2E-B6E2-E71468E757DC}" type="pres">
      <dgm:prSet presAssocID="{D307B47E-7680-4FC0-B297-4B1702B44E4F}" presName="connectorText" presStyleLbl="sibTrans2D1" presStyleIdx="24" presStyleCnt="57"/>
      <dgm:spPr/>
      <dgm:t>
        <a:bodyPr/>
        <a:lstStyle/>
        <a:p>
          <a:endParaRPr lang="en-GB"/>
        </a:p>
      </dgm:t>
    </dgm:pt>
    <dgm:pt modelId="{4D3EE305-5CCD-4902-8F93-8C48C39870F1}" type="pres">
      <dgm:prSet presAssocID="{49CE420A-6680-478A-8832-1847CD8FBE6C}" presName="node" presStyleLbl="node1" presStyleIdx="25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DA11E2-5E4B-4DAE-8932-42EA2BA35B53}" type="pres">
      <dgm:prSet presAssocID="{D9BF8DC6-ACE2-49D5-A4AF-2CD9F5B32722}" presName="sibTrans" presStyleLbl="sibTrans2D1" presStyleIdx="25" presStyleCnt="57" custScaleX="90909" custScaleY="90909"/>
      <dgm:spPr/>
      <dgm:t>
        <a:bodyPr/>
        <a:lstStyle/>
        <a:p>
          <a:endParaRPr lang="en-GB"/>
        </a:p>
      </dgm:t>
    </dgm:pt>
    <dgm:pt modelId="{D8BCDB4A-FE91-446F-8D15-8D9B5191E650}" type="pres">
      <dgm:prSet presAssocID="{D9BF8DC6-ACE2-49D5-A4AF-2CD9F5B32722}" presName="connectorText" presStyleLbl="sibTrans2D1" presStyleIdx="25" presStyleCnt="57"/>
      <dgm:spPr/>
      <dgm:t>
        <a:bodyPr/>
        <a:lstStyle/>
        <a:p>
          <a:endParaRPr lang="en-GB"/>
        </a:p>
      </dgm:t>
    </dgm:pt>
    <dgm:pt modelId="{E3D0519D-8FBC-40A0-9A77-02CE61BE9BE7}" type="pres">
      <dgm:prSet presAssocID="{3B06BEE1-6895-44C8-A760-53F2DBCEE02F}" presName="node" presStyleLbl="node1" presStyleIdx="26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19C552-AFDD-455C-9B2F-AA4F0B4B516D}" type="pres">
      <dgm:prSet presAssocID="{919E5B1F-B32A-415B-98DD-18F231C706AC}" presName="sibTrans" presStyleLbl="sibTrans2D1" presStyleIdx="26" presStyleCnt="57" custScaleX="90909" custScaleY="90909"/>
      <dgm:spPr/>
      <dgm:t>
        <a:bodyPr/>
        <a:lstStyle/>
        <a:p>
          <a:endParaRPr lang="en-GB"/>
        </a:p>
      </dgm:t>
    </dgm:pt>
    <dgm:pt modelId="{4EACF148-EA21-4C79-AB58-546E94E9C3FF}" type="pres">
      <dgm:prSet presAssocID="{919E5B1F-B32A-415B-98DD-18F231C706AC}" presName="connectorText" presStyleLbl="sibTrans2D1" presStyleIdx="26" presStyleCnt="57"/>
      <dgm:spPr/>
      <dgm:t>
        <a:bodyPr/>
        <a:lstStyle/>
        <a:p>
          <a:endParaRPr lang="en-GB"/>
        </a:p>
      </dgm:t>
    </dgm:pt>
    <dgm:pt modelId="{18AB17AF-B11F-44F4-A3A3-5A9A4685F724}" type="pres">
      <dgm:prSet presAssocID="{1B624820-4009-42E5-BFEF-533A9D573815}" presName="node" presStyleLbl="node1" presStyleIdx="27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E7DA5C8-6CBE-4817-9B38-685A967E8EAF}" type="pres">
      <dgm:prSet presAssocID="{16278C2C-6AE2-4EF7-8D21-9D19CB308BBF}" presName="sibTrans" presStyleLbl="sibTrans2D1" presStyleIdx="27" presStyleCnt="57" custScaleX="90909" custScaleY="90909"/>
      <dgm:spPr/>
      <dgm:t>
        <a:bodyPr/>
        <a:lstStyle/>
        <a:p>
          <a:endParaRPr lang="en-GB"/>
        </a:p>
      </dgm:t>
    </dgm:pt>
    <dgm:pt modelId="{B8B6D1F5-91E9-4633-8E7F-74E2C0F19EA6}" type="pres">
      <dgm:prSet presAssocID="{16278C2C-6AE2-4EF7-8D21-9D19CB308BBF}" presName="connectorText" presStyleLbl="sibTrans2D1" presStyleIdx="27" presStyleCnt="57"/>
      <dgm:spPr/>
      <dgm:t>
        <a:bodyPr/>
        <a:lstStyle/>
        <a:p>
          <a:endParaRPr lang="en-GB"/>
        </a:p>
      </dgm:t>
    </dgm:pt>
    <dgm:pt modelId="{2286B837-7566-4242-99A0-1EEDEBC841EA}" type="pres">
      <dgm:prSet presAssocID="{F8C00AA3-A12D-4638-93AD-28DFF9B27302}" presName="node" presStyleLbl="node1" presStyleIdx="28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C1A433-4A33-411A-807D-76B4888B211C}" type="pres">
      <dgm:prSet presAssocID="{A62657BF-4F8A-4FAD-A897-FFEA28F3DF16}" presName="sibTrans" presStyleLbl="sibTrans2D1" presStyleIdx="28" presStyleCnt="57" custScaleX="90909" custScaleY="90909"/>
      <dgm:spPr/>
      <dgm:t>
        <a:bodyPr/>
        <a:lstStyle/>
        <a:p>
          <a:endParaRPr lang="en-GB"/>
        </a:p>
      </dgm:t>
    </dgm:pt>
    <dgm:pt modelId="{AE87D820-F4A0-4E76-ABF1-7866983A8347}" type="pres">
      <dgm:prSet presAssocID="{A62657BF-4F8A-4FAD-A897-FFEA28F3DF16}" presName="connectorText" presStyleLbl="sibTrans2D1" presStyleIdx="28" presStyleCnt="57"/>
      <dgm:spPr/>
      <dgm:t>
        <a:bodyPr/>
        <a:lstStyle/>
        <a:p>
          <a:endParaRPr lang="en-GB"/>
        </a:p>
      </dgm:t>
    </dgm:pt>
    <dgm:pt modelId="{7E61FEBF-DEB2-4743-80AB-0A0E100D4826}" type="pres">
      <dgm:prSet presAssocID="{074FC7F5-07B9-4560-8DA6-7BDCB2904131}" presName="node" presStyleLbl="node1" presStyleIdx="29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58246A4-CEA9-4812-BBC0-5406EBE178F9}" type="pres">
      <dgm:prSet presAssocID="{AA309CB6-F410-47BF-9100-A79178969621}" presName="sibTrans" presStyleLbl="sibTrans2D1" presStyleIdx="29" presStyleCnt="57" custScaleX="90909" custScaleY="90909"/>
      <dgm:spPr/>
      <dgm:t>
        <a:bodyPr/>
        <a:lstStyle/>
        <a:p>
          <a:endParaRPr lang="en-GB"/>
        </a:p>
      </dgm:t>
    </dgm:pt>
    <dgm:pt modelId="{69248D7D-AE8C-4BEF-96CC-FE52C9A0EF64}" type="pres">
      <dgm:prSet presAssocID="{AA309CB6-F410-47BF-9100-A79178969621}" presName="connectorText" presStyleLbl="sibTrans2D1" presStyleIdx="29" presStyleCnt="57"/>
      <dgm:spPr/>
      <dgm:t>
        <a:bodyPr/>
        <a:lstStyle/>
        <a:p>
          <a:endParaRPr lang="en-GB"/>
        </a:p>
      </dgm:t>
    </dgm:pt>
    <dgm:pt modelId="{8B56953A-30EB-442A-A09F-FE7F419F7BAA}" type="pres">
      <dgm:prSet presAssocID="{C603D07F-4F94-40B3-96CF-38147F05E05C}" presName="node" presStyleLbl="node1" presStyleIdx="30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E87ED1-F95B-4463-A653-B0727F9C3CC7}" type="pres">
      <dgm:prSet presAssocID="{4765E60F-3332-40CE-8BEA-905E428A340A}" presName="sibTrans" presStyleLbl="sibTrans2D1" presStyleIdx="30" presStyleCnt="57" custScaleX="90909" custScaleY="90909"/>
      <dgm:spPr/>
      <dgm:t>
        <a:bodyPr/>
        <a:lstStyle/>
        <a:p>
          <a:endParaRPr lang="en-GB"/>
        </a:p>
      </dgm:t>
    </dgm:pt>
    <dgm:pt modelId="{F341DC39-0CAF-4937-B85C-C97A24D1B10F}" type="pres">
      <dgm:prSet presAssocID="{4765E60F-3332-40CE-8BEA-905E428A340A}" presName="connectorText" presStyleLbl="sibTrans2D1" presStyleIdx="30" presStyleCnt="57"/>
      <dgm:spPr/>
      <dgm:t>
        <a:bodyPr/>
        <a:lstStyle/>
        <a:p>
          <a:endParaRPr lang="en-GB"/>
        </a:p>
      </dgm:t>
    </dgm:pt>
    <dgm:pt modelId="{05A03B96-E4E9-457C-9E3D-DC24F09BCCCE}" type="pres">
      <dgm:prSet presAssocID="{650E1934-3317-4758-8EB2-C3ADDC7625CC}" presName="node" presStyleLbl="node1" presStyleIdx="31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6EBC17-FB4E-4FFB-BC45-B69CBBBC8AE9}" type="pres">
      <dgm:prSet presAssocID="{8A3AE008-F0DB-4098-9012-617D12C3337E}" presName="sibTrans" presStyleLbl="sibTrans2D1" presStyleIdx="31" presStyleCnt="57" custScaleX="90909" custScaleY="90909"/>
      <dgm:spPr/>
      <dgm:t>
        <a:bodyPr/>
        <a:lstStyle/>
        <a:p>
          <a:endParaRPr lang="en-GB"/>
        </a:p>
      </dgm:t>
    </dgm:pt>
    <dgm:pt modelId="{68D0A00E-844C-48E0-A24A-7B5CE7DC607A}" type="pres">
      <dgm:prSet presAssocID="{8A3AE008-F0DB-4098-9012-617D12C3337E}" presName="connectorText" presStyleLbl="sibTrans2D1" presStyleIdx="31" presStyleCnt="57"/>
      <dgm:spPr/>
      <dgm:t>
        <a:bodyPr/>
        <a:lstStyle/>
        <a:p>
          <a:endParaRPr lang="en-GB"/>
        </a:p>
      </dgm:t>
    </dgm:pt>
    <dgm:pt modelId="{D699E8AF-C412-4C33-9724-3E8242A83139}" type="pres">
      <dgm:prSet presAssocID="{BAE1B012-56AB-4BF4-BD63-9683D78FEDE8}" presName="node" presStyleLbl="node1" presStyleIdx="32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D56F5C-0346-4A52-A32B-4B9214A0F3B3}" type="pres">
      <dgm:prSet presAssocID="{680F69A0-F988-4210-88FA-F4759217B6BC}" presName="sibTrans" presStyleLbl="sibTrans2D1" presStyleIdx="32" presStyleCnt="57" custScaleX="90909" custScaleY="90909"/>
      <dgm:spPr/>
      <dgm:t>
        <a:bodyPr/>
        <a:lstStyle/>
        <a:p>
          <a:endParaRPr lang="en-GB"/>
        </a:p>
      </dgm:t>
    </dgm:pt>
    <dgm:pt modelId="{02761123-997F-4EB3-90F5-F709FD13A205}" type="pres">
      <dgm:prSet presAssocID="{680F69A0-F988-4210-88FA-F4759217B6BC}" presName="connectorText" presStyleLbl="sibTrans2D1" presStyleIdx="32" presStyleCnt="57"/>
      <dgm:spPr/>
      <dgm:t>
        <a:bodyPr/>
        <a:lstStyle/>
        <a:p>
          <a:endParaRPr lang="en-GB"/>
        </a:p>
      </dgm:t>
    </dgm:pt>
    <dgm:pt modelId="{6B0A7966-B5CD-425C-8FE1-0F7D9AC56788}" type="pres">
      <dgm:prSet presAssocID="{722EF634-7F9A-4921-A171-A67064918FDC}" presName="node" presStyleLbl="node1" presStyleIdx="33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38C1E2-E1EB-403A-9364-B5EDB47E2680}" type="pres">
      <dgm:prSet presAssocID="{E56CB49F-F880-4F79-97F4-B0305BBBB199}" presName="sibTrans" presStyleLbl="sibTrans2D1" presStyleIdx="33" presStyleCnt="57" custScaleX="90909" custScaleY="90909"/>
      <dgm:spPr/>
      <dgm:t>
        <a:bodyPr/>
        <a:lstStyle/>
        <a:p>
          <a:endParaRPr lang="en-GB"/>
        </a:p>
      </dgm:t>
    </dgm:pt>
    <dgm:pt modelId="{D65A0DCD-3DB7-4A97-AB07-FD9F84DADA16}" type="pres">
      <dgm:prSet presAssocID="{E56CB49F-F880-4F79-97F4-B0305BBBB199}" presName="connectorText" presStyleLbl="sibTrans2D1" presStyleIdx="33" presStyleCnt="57"/>
      <dgm:spPr/>
      <dgm:t>
        <a:bodyPr/>
        <a:lstStyle/>
        <a:p>
          <a:endParaRPr lang="en-GB"/>
        </a:p>
      </dgm:t>
    </dgm:pt>
    <dgm:pt modelId="{67671EB7-BBF1-4533-870F-AA9B7C87491C}" type="pres">
      <dgm:prSet presAssocID="{41F5B56B-B17D-4FA2-9D5E-D00C4AB23CB6}" presName="node" presStyleLbl="node1" presStyleIdx="34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7DB6F13-4AF7-4405-A3F0-289AC3813BA6}" type="pres">
      <dgm:prSet presAssocID="{16B8D394-CE5C-4657-9B7A-BC46A273574F}" presName="sibTrans" presStyleLbl="sibTrans2D1" presStyleIdx="34" presStyleCnt="57" custScaleX="90909" custScaleY="90909"/>
      <dgm:spPr/>
      <dgm:t>
        <a:bodyPr/>
        <a:lstStyle/>
        <a:p>
          <a:endParaRPr lang="en-GB"/>
        </a:p>
      </dgm:t>
    </dgm:pt>
    <dgm:pt modelId="{C8DEFC2C-0E35-4CBA-8B18-F80AF34A50C5}" type="pres">
      <dgm:prSet presAssocID="{16B8D394-CE5C-4657-9B7A-BC46A273574F}" presName="connectorText" presStyleLbl="sibTrans2D1" presStyleIdx="34" presStyleCnt="57"/>
      <dgm:spPr/>
      <dgm:t>
        <a:bodyPr/>
        <a:lstStyle/>
        <a:p>
          <a:endParaRPr lang="en-GB"/>
        </a:p>
      </dgm:t>
    </dgm:pt>
    <dgm:pt modelId="{68740997-F23A-422E-8215-95620EC67F9A}" type="pres">
      <dgm:prSet presAssocID="{7D11B310-D2F5-4567-8AE6-5B87B49354B6}" presName="node" presStyleLbl="node1" presStyleIdx="35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BEA8E8D-70C4-4AE6-8A7A-6617036E0223}" type="pres">
      <dgm:prSet presAssocID="{7389DE4E-F135-49FC-A601-2B8ED2885B5C}" presName="sibTrans" presStyleLbl="sibTrans2D1" presStyleIdx="35" presStyleCnt="57" custScaleX="90909" custScaleY="90909"/>
      <dgm:spPr/>
      <dgm:t>
        <a:bodyPr/>
        <a:lstStyle/>
        <a:p>
          <a:endParaRPr lang="en-GB"/>
        </a:p>
      </dgm:t>
    </dgm:pt>
    <dgm:pt modelId="{5FE010E2-5F68-4FFB-B49D-D5DEB69E5E79}" type="pres">
      <dgm:prSet presAssocID="{7389DE4E-F135-49FC-A601-2B8ED2885B5C}" presName="connectorText" presStyleLbl="sibTrans2D1" presStyleIdx="35" presStyleCnt="57"/>
      <dgm:spPr/>
      <dgm:t>
        <a:bodyPr/>
        <a:lstStyle/>
        <a:p>
          <a:endParaRPr lang="en-GB"/>
        </a:p>
      </dgm:t>
    </dgm:pt>
    <dgm:pt modelId="{7EF54540-543B-47D5-90A5-AEFD291E2B40}" type="pres">
      <dgm:prSet presAssocID="{299925D1-087B-43E1-95AA-0E972828CFF8}" presName="node" presStyleLbl="node1" presStyleIdx="36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97AE4B-DF6B-4520-9CB6-0E003372B660}" type="pres">
      <dgm:prSet presAssocID="{8349F247-AE09-417E-9840-8F48742C28DB}" presName="sibTrans" presStyleLbl="sibTrans2D1" presStyleIdx="36" presStyleCnt="57" custScaleX="90909" custScaleY="90909"/>
      <dgm:spPr/>
      <dgm:t>
        <a:bodyPr/>
        <a:lstStyle/>
        <a:p>
          <a:endParaRPr lang="en-GB"/>
        </a:p>
      </dgm:t>
    </dgm:pt>
    <dgm:pt modelId="{3C0166D7-9B5E-4357-BED3-01C724BB8259}" type="pres">
      <dgm:prSet presAssocID="{8349F247-AE09-417E-9840-8F48742C28DB}" presName="connectorText" presStyleLbl="sibTrans2D1" presStyleIdx="36" presStyleCnt="57"/>
      <dgm:spPr/>
      <dgm:t>
        <a:bodyPr/>
        <a:lstStyle/>
        <a:p>
          <a:endParaRPr lang="en-GB"/>
        </a:p>
      </dgm:t>
    </dgm:pt>
    <dgm:pt modelId="{47A95FF4-3F36-46DC-A7F0-CA0BA313435B}" type="pres">
      <dgm:prSet presAssocID="{4544582B-7E50-4336-852F-2612B50ED1DC}" presName="node" presStyleLbl="node1" presStyleIdx="37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18489DA-1E9A-42A2-A8DB-CE4A192438AA}" type="pres">
      <dgm:prSet presAssocID="{0334FAAE-72EA-4510-9E14-35F31F266E36}" presName="sibTrans" presStyleLbl="sibTrans2D1" presStyleIdx="37" presStyleCnt="57" custScaleX="90909" custScaleY="90909"/>
      <dgm:spPr/>
      <dgm:t>
        <a:bodyPr/>
        <a:lstStyle/>
        <a:p>
          <a:endParaRPr lang="en-GB"/>
        </a:p>
      </dgm:t>
    </dgm:pt>
    <dgm:pt modelId="{CC1768DF-6C6E-487D-A0C9-09A005E3C798}" type="pres">
      <dgm:prSet presAssocID="{0334FAAE-72EA-4510-9E14-35F31F266E36}" presName="connectorText" presStyleLbl="sibTrans2D1" presStyleIdx="37" presStyleCnt="57"/>
      <dgm:spPr/>
      <dgm:t>
        <a:bodyPr/>
        <a:lstStyle/>
        <a:p>
          <a:endParaRPr lang="en-GB"/>
        </a:p>
      </dgm:t>
    </dgm:pt>
    <dgm:pt modelId="{3E3352BF-75FC-4FFA-9FCE-42E87A5E4CED}" type="pres">
      <dgm:prSet presAssocID="{4A17AA6D-BE27-410D-B55E-3B4EF73C7C30}" presName="node" presStyleLbl="node1" presStyleIdx="38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BE89D4-CE7F-42B3-A894-278580F668EB}" type="pres">
      <dgm:prSet presAssocID="{59D5D238-B195-494D-A861-42531CA99F84}" presName="sibTrans" presStyleLbl="sibTrans2D1" presStyleIdx="38" presStyleCnt="57" custScaleX="90909" custScaleY="90909"/>
      <dgm:spPr/>
      <dgm:t>
        <a:bodyPr/>
        <a:lstStyle/>
        <a:p>
          <a:endParaRPr lang="en-GB"/>
        </a:p>
      </dgm:t>
    </dgm:pt>
    <dgm:pt modelId="{9B6319DF-7068-4718-B0C6-00A8269E03EC}" type="pres">
      <dgm:prSet presAssocID="{59D5D238-B195-494D-A861-42531CA99F84}" presName="connectorText" presStyleLbl="sibTrans2D1" presStyleIdx="38" presStyleCnt="57"/>
      <dgm:spPr/>
      <dgm:t>
        <a:bodyPr/>
        <a:lstStyle/>
        <a:p>
          <a:endParaRPr lang="en-GB"/>
        </a:p>
      </dgm:t>
    </dgm:pt>
    <dgm:pt modelId="{C72AA5DA-2168-4549-BEAA-E55EB39B04E7}" type="pres">
      <dgm:prSet presAssocID="{EF8EE735-4D61-4DB2-915B-E3137E2B5B03}" presName="node" presStyleLbl="node1" presStyleIdx="39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973B106-62A5-47E0-9A60-89755A8B45A5}" type="pres">
      <dgm:prSet presAssocID="{CE954B60-78A5-4725-9196-7B7916E76B8E}" presName="sibTrans" presStyleLbl="sibTrans2D1" presStyleIdx="39" presStyleCnt="57" custScaleX="90909" custScaleY="90909"/>
      <dgm:spPr/>
      <dgm:t>
        <a:bodyPr/>
        <a:lstStyle/>
        <a:p>
          <a:endParaRPr lang="en-GB"/>
        </a:p>
      </dgm:t>
    </dgm:pt>
    <dgm:pt modelId="{D8068DC0-F49E-4DAB-AB63-529352642130}" type="pres">
      <dgm:prSet presAssocID="{CE954B60-78A5-4725-9196-7B7916E76B8E}" presName="connectorText" presStyleLbl="sibTrans2D1" presStyleIdx="39" presStyleCnt="57"/>
      <dgm:spPr/>
      <dgm:t>
        <a:bodyPr/>
        <a:lstStyle/>
        <a:p>
          <a:endParaRPr lang="en-GB"/>
        </a:p>
      </dgm:t>
    </dgm:pt>
    <dgm:pt modelId="{B1E69483-BCAA-49E0-B5A1-F2EB79164BDE}" type="pres">
      <dgm:prSet presAssocID="{01AB7A8C-AC91-4405-AC05-78B5AD180357}" presName="node" presStyleLbl="node1" presStyleIdx="40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8EDF4F-47D9-4B5E-9E7A-5ACEC1E68BC6}" type="pres">
      <dgm:prSet presAssocID="{ED7EB8A1-4849-40DA-9315-5EC0CBB0EEB9}" presName="sibTrans" presStyleLbl="sibTrans2D1" presStyleIdx="40" presStyleCnt="57" custScaleX="90909" custScaleY="90909"/>
      <dgm:spPr/>
      <dgm:t>
        <a:bodyPr/>
        <a:lstStyle/>
        <a:p>
          <a:endParaRPr lang="en-GB"/>
        </a:p>
      </dgm:t>
    </dgm:pt>
    <dgm:pt modelId="{4E17E93D-0303-456A-9C92-3E9A9A3F1264}" type="pres">
      <dgm:prSet presAssocID="{ED7EB8A1-4849-40DA-9315-5EC0CBB0EEB9}" presName="connectorText" presStyleLbl="sibTrans2D1" presStyleIdx="40" presStyleCnt="57"/>
      <dgm:spPr/>
      <dgm:t>
        <a:bodyPr/>
        <a:lstStyle/>
        <a:p>
          <a:endParaRPr lang="en-GB"/>
        </a:p>
      </dgm:t>
    </dgm:pt>
    <dgm:pt modelId="{CAB54BA3-1E5A-4FBA-B76F-2694D04F9C57}" type="pres">
      <dgm:prSet presAssocID="{E769CD18-1C73-4CC0-AA9B-83F546631D6B}" presName="node" presStyleLbl="node1" presStyleIdx="41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6789CF-4497-40CA-AFEF-6E4E56B5BA2B}" type="pres">
      <dgm:prSet presAssocID="{33FEB768-3C21-466B-A974-A41B66C758E0}" presName="sibTrans" presStyleLbl="sibTrans2D1" presStyleIdx="41" presStyleCnt="57" custScaleX="90909" custScaleY="90909"/>
      <dgm:spPr/>
      <dgm:t>
        <a:bodyPr/>
        <a:lstStyle/>
        <a:p>
          <a:endParaRPr lang="en-GB"/>
        </a:p>
      </dgm:t>
    </dgm:pt>
    <dgm:pt modelId="{31FA7A17-E9D7-4EF2-B143-FD528CDB4D4B}" type="pres">
      <dgm:prSet presAssocID="{33FEB768-3C21-466B-A974-A41B66C758E0}" presName="connectorText" presStyleLbl="sibTrans2D1" presStyleIdx="41" presStyleCnt="57"/>
      <dgm:spPr/>
      <dgm:t>
        <a:bodyPr/>
        <a:lstStyle/>
        <a:p>
          <a:endParaRPr lang="en-GB"/>
        </a:p>
      </dgm:t>
    </dgm:pt>
    <dgm:pt modelId="{1F094C47-2F9F-4532-BBA0-553F33C66688}" type="pres">
      <dgm:prSet presAssocID="{38CCE728-CE74-4E38-ABFA-1EB2FEF1ABC5}" presName="node" presStyleLbl="node1" presStyleIdx="42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8B00039-7B7F-4C5E-B09E-EB7F7B477686}" type="pres">
      <dgm:prSet presAssocID="{9CB49EAF-DCBF-4086-8A4C-13451D7962F8}" presName="sibTrans" presStyleLbl="sibTrans2D1" presStyleIdx="42" presStyleCnt="57" custScaleX="90909" custScaleY="90909"/>
      <dgm:spPr/>
      <dgm:t>
        <a:bodyPr/>
        <a:lstStyle/>
        <a:p>
          <a:endParaRPr lang="en-GB"/>
        </a:p>
      </dgm:t>
    </dgm:pt>
    <dgm:pt modelId="{CA842D2D-89A5-40F0-AD7A-2E34A72716F1}" type="pres">
      <dgm:prSet presAssocID="{9CB49EAF-DCBF-4086-8A4C-13451D7962F8}" presName="connectorText" presStyleLbl="sibTrans2D1" presStyleIdx="42" presStyleCnt="57"/>
      <dgm:spPr/>
      <dgm:t>
        <a:bodyPr/>
        <a:lstStyle/>
        <a:p>
          <a:endParaRPr lang="en-GB"/>
        </a:p>
      </dgm:t>
    </dgm:pt>
    <dgm:pt modelId="{A9DDF300-226C-456F-97F1-A6FF47895B4A}" type="pres">
      <dgm:prSet presAssocID="{67E6506D-7576-4326-BA48-F89A6CEC6394}" presName="node" presStyleLbl="node1" presStyleIdx="43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DACC926-5227-48A6-9BDB-2FA13224DE9A}" type="pres">
      <dgm:prSet presAssocID="{B6950D35-116C-4E8C-9146-A79812C5FB9B}" presName="sibTrans" presStyleLbl="sibTrans2D1" presStyleIdx="43" presStyleCnt="57" custScaleX="90909" custScaleY="90909"/>
      <dgm:spPr/>
      <dgm:t>
        <a:bodyPr/>
        <a:lstStyle/>
        <a:p>
          <a:endParaRPr lang="en-GB"/>
        </a:p>
      </dgm:t>
    </dgm:pt>
    <dgm:pt modelId="{6957A93F-15EB-4B0D-A732-DF51C2B5BE1A}" type="pres">
      <dgm:prSet presAssocID="{B6950D35-116C-4E8C-9146-A79812C5FB9B}" presName="connectorText" presStyleLbl="sibTrans2D1" presStyleIdx="43" presStyleCnt="57"/>
      <dgm:spPr/>
      <dgm:t>
        <a:bodyPr/>
        <a:lstStyle/>
        <a:p>
          <a:endParaRPr lang="en-GB"/>
        </a:p>
      </dgm:t>
    </dgm:pt>
    <dgm:pt modelId="{0893E310-43F7-4517-92A9-1FA6F7A66326}" type="pres">
      <dgm:prSet presAssocID="{FDF527F6-8FA1-4187-B76D-EA1DE082BD41}" presName="node" presStyleLbl="node1" presStyleIdx="44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B8AF24-C6E9-4DAE-BF90-9846DE6C1499}" type="pres">
      <dgm:prSet presAssocID="{7491EBBB-7D6B-422D-B543-48AB5BAD7C7A}" presName="sibTrans" presStyleLbl="sibTrans2D1" presStyleIdx="44" presStyleCnt="57" custScaleX="90909" custScaleY="90909"/>
      <dgm:spPr/>
      <dgm:t>
        <a:bodyPr/>
        <a:lstStyle/>
        <a:p>
          <a:endParaRPr lang="en-GB"/>
        </a:p>
      </dgm:t>
    </dgm:pt>
    <dgm:pt modelId="{EA08B29F-A90A-48D9-AF58-168B59084AA8}" type="pres">
      <dgm:prSet presAssocID="{7491EBBB-7D6B-422D-B543-48AB5BAD7C7A}" presName="connectorText" presStyleLbl="sibTrans2D1" presStyleIdx="44" presStyleCnt="57"/>
      <dgm:spPr/>
      <dgm:t>
        <a:bodyPr/>
        <a:lstStyle/>
        <a:p>
          <a:endParaRPr lang="en-GB"/>
        </a:p>
      </dgm:t>
    </dgm:pt>
    <dgm:pt modelId="{0646FB35-056B-4022-823C-1F8E416C5095}" type="pres">
      <dgm:prSet presAssocID="{BD44F889-351E-4FA3-AF7D-AC8F0C1FFE61}" presName="node" presStyleLbl="node1" presStyleIdx="45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30264D-210B-462D-8034-E5F9A77A3582}" type="pres">
      <dgm:prSet presAssocID="{7FB8FE9C-564F-4A3F-9077-7DF848CEE8E7}" presName="sibTrans" presStyleLbl="sibTrans2D1" presStyleIdx="45" presStyleCnt="57" custScaleX="90909" custScaleY="90909"/>
      <dgm:spPr/>
      <dgm:t>
        <a:bodyPr/>
        <a:lstStyle/>
        <a:p>
          <a:endParaRPr lang="en-GB"/>
        </a:p>
      </dgm:t>
    </dgm:pt>
    <dgm:pt modelId="{A7E991FE-9B67-44C7-9665-0A935BF3AA6A}" type="pres">
      <dgm:prSet presAssocID="{7FB8FE9C-564F-4A3F-9077-7DF848CEE8E7}" presName="connectorText" presStyleLbl="sibTrans2D1" presStyleIdx="45" presStyleCnt="57"/>
      <dgm:spPr/>
      <dgm:t>
        <a:bodyPr/>
        <a:lstStyle/>
        <a:p>
          <a:endParaRPr lang="en-GB"/>
        </a:p>
      </dgm:t>
    </dgm:pt>
    <dgm:pt modelId="{6CDFDDEF-AAE0-47ED-B409-4029DFDA6602}" type="pres">
      <dgm:prSet presAssocID="{50C658E9-5FD9-46CC-9B75-6AE8FDCC4ADB}" presName="node" presStyleLbl="node1" presStyleIdx="46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8B984F-B9BD-4313-87E8-E5870B873498}" type="pres">
      <dgm:prSet presAssocID="{DD7B2979-DFB3-458A-AECA-4D3605893BDC}" presName="sibTrans" presStyleLbl="sibTrans2D1" presStyleIdx="46" presStyleCnt="57" custScaleX="90909" custScaleY="90909"/>
      <dgm:spPr/>
      <dgm:t>
        <a:bodyPr/>
        <a:lstStyle/>
        <a:p>
          <a:endParaRPr lang="en-GB"/>
        </a:p>
      </dgm:t>
    </dgm:pt>
    <dgm:pt modelId="{10C822D6-0687-403B-832D-0D5F6370F1A2}" type="pres">
      <dgm:prSet presAssocID="{DD7B2979-DFB3-458A-AECA-4D3605893BDC}" presName="connectorText" presStyleLbl="sibTrans2D1" presStyleIdx="46" presStyleCnt="57"/>
      <dgm:spPr/>
      <dgm:t>
        <a:bodyPr/>
        <a:lstStyle/>
        <a:p>
          <a:endParaRPr lang="en-GB"/>
        </a:p>
      </dgm:t>
    </dgm:pt>
    <dgm:pt modelId="{C1D60559-062D-4FD8-8494-9BCF9F85A754}" type="pres">
      <dgm:prSet presAssocID="{2FB23B76-7D2D-4A28-9CF1-18A0142D4B37}" presName="node" presStyleLbl="node1" presStyleIdx="47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7A9BB42-4812-4ADE-B2D4-A13FCFF00B2B}" type="pres">
      <dgm:prSet presAssocID="{2E718EDC-B4A6-40D0-B8B0-C849FAB31490}" presName="sibTrans" presStyleLbl="sibTrans2D1" presStyleIdx="47" presStyleCnt="57" custScaleX="90909" custScaleY="90909"/>
      <dgm:spPr/>
      <dgm:t>
        <a:bodyPr/>
        <a:lstStyle/>
        <a:p>
          <a:endParaRPr lang="en-GB"/>
        </a:p>
      </dgm:t>
    </dgm:pt>
    <dgm:pt modelId="{A0999CB3-EEBB-42C0-822D-E70F9573CD0F}" type="pres">
      <dgm:prSet presAssocID="{2E718EDC-B4A6-40D0-B8B0-C849FAB31490}" presName="connectorText" presStyleLbl="sibTrans2D1" presStyleIdx="47" presStyleCnt="57"/>
      <dgm:spPr/>
      <dgm:t>
        <a:bodyPr/>
        <a:lstStyle/>
        <a:p>
          <a:endParaRPr lang="en-GB"/>
        </a:p>
      </dgm:t>
    </dgm:pt>
    <dgm:pt modelId="{DFEBC862-F9AE-497D-B14C-4FB9DB477684}" type="pres">
      <dgm:prSet presAssocID="{862881CD-A538-4C8A-BC21-EC9D1CA5A9AC}" presName="node" presStyleLbl="node1" presStyleIdx="48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86B9AC-F7EC-4536-856F-412A32534E50}" type="pres">
      <dgm:prSet presAssocID="{5C7BA44B-ED4F-4A12-AEF9-A09CF417198D}" presName="sibTrans" presStyleLbl="sibTrans2D1" presStyleIdx="48" presStyleCnt="57" custScaleX="90909" custScaleY="90909"/>
      <dgm:spPr/>
      <dgm:t>
        <a:bodyPr/>
        <a:lstStyle/>
        <a:p>
          <a:endParaRPr lang="en-GB"/>
        </a:p>
      </dgm:t>
    </dgm:pt>
    <dgm:pt modelId="{EDCD8B49-9DEE-4E22-8566-85C864549CF8}" type="pres">
      <dgm:prSet presAssocID="{5C7BA44B-ED4F-4A12-AEF9-A09CF417198D}" presName="connectorText" presStyleLbl="sibTrans2D1" presStyleIdx="48" presStyleCnt="57"/>
      <dgm:spPr/>
      <dgm:t>
        <a:bodyPr/>
        <a:lstStyle/>
        <a:p>
          <a:endParaRPr lang="en-GB"/>
        </a:p>
      </dgm:t>
    </dgm:pt>
    <dgm:pt modelId="{E8EB3DC5-8C6C-4729-AE63-BDD182FE012B}" type="pres">
      <dgm:prSet presAssocID="{73DC9377-31E6-4430-AA32-0125BC83D7B6}" presName="node" presStyleLbl="node1" presStyleIdx="49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7C8D1D-02CE-4946-8172-2E45194F2EE5}" type="pres">
      <dgm:prSet presAssocID="{733C3870-9D9D-400D-92C0-56EF257D13F5}" presName="sibTrans" presStyleLbl="sibTrans2D1" presStyleIdx="49" presStyleCnt="57" custScaleX="90909" custScaleY="90909"/>
      <dgm:spPr/>
      <dgm:t>
        <a:bodyPr/>
        <a:lstStyle/>
        <a:p>
          <a:endParaRPr lang="en-GB"/>
        </a:p>
      </dgm:t>
    </dgm:pt>
    <dgm:pt modelId="{2BA2B50E-D389-4122-8C2C-68AAF36F1DB6}" type="pres">
      <dgm:prSet presAssocID="{733C3870-9D9D-400D-92C0-56EF257D13F5}" presName="connectorText" presStyleLbl="sibTrans2D1" presStyleIdx="49" presStyleCnt="57"/>
      <dgm:spPr/>
      <dgm:t>
        <a:bodyPr/>
        <a:lstStyle/>
        <a:p>
          <a:endParaRPr lang="en-GB"/>
        </a:p>
      </dgm:t>
    </dgm:pt>
    <dgm:pt modelId="{19144736-3038-409C-A978-05C076FD01FB}" type="pres">
      <dgm:prSet presAssocID="{190D1A5E-E378-4996-92B9-24EE2210473A}" presName="node" presStyleLbl="node1" presStyleIdx="50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676E855-9B16-4A21-A45A-BCA5A7311D18}" type="pres">
      <dgm:prSet presAssocID="{0F3739D2-9482-49CC-9FEA-C8AA39B2734B}" presName="sibTrans" presStyleLbl="sibTrans2D1" presStyleIdx="50" presStyleCnt="57" custScaleX="90909" custScaleY="90909"/>
      <dgm:spPr/>
      <dgm:t>
        <a:bodyPr/>
        <a:lstStyle/>
        <a:p>
          <a:endParaRPr lang="en-GB"/>
        </a:p>
      </dgm:t>
    </dgm:pt>
    <dgm:pt modelId="{02DB4B76-46D6-44D2-B8EB-074146C4C84E}" type="pres">
      <dgm:prSet presAssocID="{0F3739D2-9482-49CC-9FEA-C8AA39B2734B}" presName="connectorText" presStyleLbl="sibTrans2D1" presStyleIdx="50" presStyleCnt="57"/>
      <dgm:spPr/>
      <dgm:t>
        <a:bodyPr/>
        <a:lstStyle/>
        <a:p>
          <a:endParaRPr lang="en-GB"/>
        </a:p>
      </dgm:t>
    </dgm:pt>
    <dgm:pt modelId="{128A3DBA-F556-4EC9-8167-9E082F94394F}" type="pres">
      <dgm:prSet presAssocID="{CAA900CB-B6AF-4493-BB4D-72906DC188E5}" presName="node" presStyleLbl="node1" presStyleIdx="51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A23401-A20D-4E39-A8A3-CE5911B0F5D7}" type="pres">
      <dgm:prSet presAssocID="{C2C3F4FB-C039-43E6-9FDA-09F6524659F9}" presName="sibTrans" presStyleLbl="sibTrans2D1" presStyleIdx="51" presStyleCnt="57" custScaleX="90909" custScaleY="90909"/>
      <dgm:spPr/>
      <dgm:t>
        <a:bodyPr/>
        <a:lstStyle/>
        <a:p>
          <a:endParaRPr lang="en-GB"/>
        </a:p>
      </dgm:t>
    </dgm:pt>
    <dgm:pt modelId="{22571328-268C-4BB6-92BB-1C56CF5DCA80}" type="pres">
      <dgm:prSet presAssocID="{C2C3F4FB-C039-43E6-9FDA-09F6524659F9}" presName="connectorText" presStyleLbl="sibTrans2D1" presStyleIdx="51" presStyleCnt="57"/>
      <dgm:spPr/>
      <dgm:t>
        <a:bodyPr/>
        <a:lstStyle/>
        <a:p>
          <a:endParaRPr lang="en-GB"/>
        </a:p>
      </dgm:t>
    </dgm:pt>
    <dgm:pt modelId="{793F5D99-7668-40E2-BDF3-7D862FCA706D}" type="pres">
      <dgm:prSet presAssocID="{460D5B03-0D4D-4405-90CB-A6B07EF3D60B}" presName="node" presStyleLbl="node1" presStyleIdx="52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CD540F-7C57-48F3-A2F9-FB8F38D590F6}" type="pres">
      <dgm:prSet presAssocID="{95C46336-6B23-4E8E-AADF-EDB37D616F4A}" presName="sibTrans" presStyleLbl="sibTrans2D1" presStyleIdx="52" presStyleCnt="57" custScaleX="90909" custScaleY="90909"/>
      <dgm:spPr/>
      <dgm:t>
        <a:bodyPr/>
        <a:lstStyle/>
        <a:p>
          <a:endParaRPr lang="en-GB"/>
        </a:p>
      </dgm:t>
    </dgm:pt>
    <dgm:pt modelId="{BE9325C2-CF75-4F2B-A72C-9FDDA6F716A6}" type="pres">
      <dgm:prSet presAssocID="{95C46336-6B23-4E8E-AADF-EDB37D616F4A}" presName="connectorText" presStyleLbl="sibTrans2D1" presStyleIdx="52" presStyleCnt="57"/>
      <dgm:spPr/>
      <dgm:t>
        <a:bodyPr/>
        <a:lstStyle/>
        <a:p>
          <a:endParaRPr lang="en-GB"/>
        </a:p>
      </dgm:t>
    </dgm:pt>
    <dgm:pt modelId="{0AD9D467-6CD9-439F-900C-6AE265BC062A}" type="pres">
      <dgm:prSet presAssocID="{B115C155-5127-44F6-92A8-7A75EDF4F7A0}" presName="node" presStyleLbl="node1" presStyleIdx="53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897916C-DB8B-4A29-BC60-ADFB7A755928}" type="pres">
      <dgm:prSet presAssocID="{A6FA6074-5E4D-463E-87BA-336F3074EB85}" presName="sibTrans" presStyleLbl="sibTrans2D1" presStyleIdx="53" presStyleCnt="57" custScaleX="90909" custScaleY="90909"/>
      <dgm:spPr/>
      <dgm:t>
        <a:bodyPr/>
        <a:lstStyle/>
        <a:p>
          <a:endParaRPr lang="en-GB"/>
        </a:p>
      </dgm:t>
    </dgm:pt>
    <dgm:pt modelId="{4F018EEC-A3E9-419B-84BC-089A944AA381}" type="pres">
      <dgm:prSet presAssocID="{A6FA6074-5E4D-463E-87BA-336F3074EB85}" presName="connectorText" presStyleLbl="sibTrans2D1" presStyleIdx="53" presStyleCnt="57"/>
      <dgm:spPr/>
      <dgm:t>
        <a:bodyPr/>
        <a:lstStyle/>
        <a:p>
          <a:endParaRPr lang="en-GB"/>
        </a:p>
      </dgm:t>
    </dgm:pt>
    <dgm:pt modelId="{119912BC-9D5C-4F9F-A18A-ACDD1DB550CC}" type="pres">
      <dgm:prSet presAssocID="{5F0E0657-D41A-40F7-A68A-291A9BE41E02}" presName="node" presStyleLbl="node1" presStyleIdx="54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B82B71-7F1E-4CF8-8C49-4D16824A4403}" type="pres">
      <dgm:prSet presAssocID="{E9CE0D31-B515-41E4-809D-0CDC19F3C183}" presName="sibTrans" presStyleLbl="sibTrans2D1" presStyleIdx="54" presStyleCnt="57" custScaleX="90909" custScaleY="90909"/>
      <dgm:spPr/>
      <dgm:t>
        <a:bodyPr/>
        <a:lstStyle/>
        <a:p>
          <a:endParaRPr lang="en-GB"/>
        </a:p>
      </dgm:t>
    </dgm:pt>
    <dgm:pt modelId="{99C6831E-F1ED-4F52-BD2B-D763030A6103}" type="pres">
      <dgm:prSet presAssocID="{E9CE0D31-B515-41E4-809D-0CDC19F3C183}" presName="connectorText" presStyleLbl="sibTrans2D1" presStyleIdx="54" presStyleCnt="57"/>
      <dgm:spPr/>
      <dgm:t>
        <a:bodyPr/>
        <a:lstStyle/>
        <a:p>
          <a:endParaRPr lang="en-GB"/>
        </a:p>
      </dgm:t>
    </dgm:pt>
    <dgm:pt modelId="{16872D96-2163-4962-971E-37406B5197C3}" type="pres">
      <dgm:prSet presAssocID="{0DC48E26-6B73-47C9-A0DC-0BBF10E2AB3F}" presName="node" presStyleLbl="node1" presStyleIdx="55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1E8EFC-E3BB-4E2F-AED8-2198F8ABCB4E}" type="pres">
      <dgm:prSet presAssocID="{C02D2CFF-B973-4D7C-9163-F9954D653A99}" presName="sibTrans" presStyleLbl="sibTrans2D1" presStyleIdx="55" presStyleCnt="57" custScaleX="90909" custScaleY="90909"/>
      <dgm:spPr/>
      <dgm:t>
        <a:bodyPr/>
        <a:lstStyle/>
        <a:p>
          <a:endParaRPr lang="en-GB"/>
        </a:p>
      </dgm:t>
    </dgm:pt>
    <dgm:pt modelId="{1D8C078C-CC7D-4388-811D-71AF2963749B}" type="pres">
      <dgm:prSet presAssocID="{C02D2CFF-B973-4D7C-9163-F9954D653A99}" presName="connectorText" presStyleLbl="sibTrans2D1" presStyleIdx="55" presStyleCnt="57"/>
      <dgm:spPr/>
      <dgm:t>
        <a:bodyPr/>
        <a:lstStyle/>
        <a:p>
          <a:endParaRPr lang="en-GB"/>
        </a:p>
      </dgm:t>
    </dgm:pt>
    <dgm:pt modelId="{CC2E5CBF-F81E-4177-B6DB-BBC82044BCC0}" type="pres">
      <dgm:prSet presAssocID="{E4379A05-2D8F-4558-899F-9C31F6B59962}" presName="node" presStyleLbl="node1" presStyleIdx="56" presStyleCnt="5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76CEFD4-71DB-45C2-9046-95D260946125}" type="pres">
      <dgm:prSet presAssocID="{DC329744-7441-4238-AB12-D63E83224C5F}" presName="sibTrans" presStyleLbl="sibTrans2D1" presStyleIdx="56" presStyleCnt="57" custScaleX="90909" custScaleY="90909"/>
      <dgm:spPr/>
      <dgm:t>
        <a:bodyPr/>
        <a:lstStyle/>
        <a:p>
          <a:endParaRPr lang="en-GB"/>
        </a:p>
      </dgm:t>
    </dgm:pt>
    <dgm:pt modelId="{1BFCACFE-39C1-4042-8000-8E09BACF3DC0}" type="pres">
      <dgm:prSet presAssocID="{DC329744-7441-4238-AB12-D63E83224C5F}" presName="connectorText" presStyleLbl="sibTrans2D1" presStyleIdx="56" presStyleCnt="57"/>
      <dgm:spPr/>
      <dgm:t>
        <a:bodyPr/>
        <a:lstStyle/>
        <a:p>
          <a:endParaRPr lang="en-GB"/>
        </a:p>
      </dgm:t>
    </dgm:pt>
  </dgm:ptLst>
  <dgm:cxnLst>
    <dgm:cxn modelId="{DBD58C27-182C-4581-B5BD-3F09CF1FCBA4}" type="presOf" srcId="{8A0573C2-7769-496E-9F54-D97907F58480}" destId="{28FE9197-F0A2-4E27-8144-177199267D62}" srcOrd="0" destOrd="0" presId="urn:microsoft.com/office/officeart/2005/8/layout/cycle2"/>
    <dgm:cxn modelId="{DB1CDBCD-E9B0-49D0-9A62-C48EF71E68DE}" type="presOf" srcId="{B4D6226C-0E9C-4446-B10B-089B0CBA69EF}" destId="{6E1917D1-72B2-48ED-9EA9-09657A7320E1}" srcOrd="0" destOrd="0" presId="urn:microsoft.com/office/officeart/2005/8/layout/cycle2"/>
    <dgm:cxn modelId="{CAC0A49E-9E23-4B09-B696-16411829A81C}" type="presOf" srcId="{A62657BF-4F8A-4FAD-A897-FFEA28F3DF16}" destId="{AE87D820-F4A0-4E76-ABF1-7866983A8347}" srcOrd="1" destOrd="0" presId="urn:microsoft.com/office/officeart/2005/8/layout/cycle2"/>
    <dgm:cxn modelId="{C5854E06-C96B-4D0A-B988-9E2B51128C3B}" srcId="{B4D6226C-0E9C-4446-B10B-089B0CBA69EF}" destId="{CAA900CB-B6AF-4493-BB4D-72906DC188E5}" srcOrd="51" destOrd="0" parTransId="{D226F0C0-7FAD-48D4-8EF5-16591E5F6418}" sibTransId="{C2C3F4FB-C039-43E6-9FDA-09F6524659F9}"/>
    <dgm:cxn modelId="{57CAA29A-0114-4695-A2CF-569A7B616DC4}" type="presOf" srcId="{73DC9377-31E6-4430-AA32-0125BC83D7B6}" destId="{E8EB3DC5-8C6C-4729-AE63-BDD182FE012B}" srcOrd="0" destOrd="0" presId="urn:microsoft.com/office/officeart/2005/8/layout/cycle2"/>
    <dgm:cxn modelId="{2C07E908-76B0-419D-8B8D-226BB8AA2CB7}" type="presOf" srcId="{722EF634-7F9A-4921-A171-A67064918FDC}" destId="{6B0A7966-B5CD-425C-8FE1-0F7D9AC56788}" srcOrd="0" destOrd="0" presId="urn:microsoft.com/office/officeart/2005/8/layout/cycle2"/>
    <dgm:cxn modelId="{CABF7748-7083-4CD3-8659-9ABC29FA429A}" srcId="{B4D6226C-0E9C-4446-B10B-089B0CBA69EF}" destId="{C603D07F-4F94-40B3-96CF-38147F05E05C}" srcOrd="30" destOrd="0" parTransId="{50BB70FD-C565-4EC1-B408-89995CD4FE69}" sibTransId="{4765E60F-3332-40CE-8BEA-905E428A340A}"/>
    <dgm:cxn modelId="{76167A66-52DC-431F-AC8B-B95B250731A9}" type="presOf" srcId="{346603EF-0744-4312-BF15-17E4355C3C1A}" destId="{DC103B6F-D824-4E89-92D2-99F3D98E7ADE}" srcOrd="1" destOrd="0" presId="urn:microsoft.com/office/officeart/2005/8/layout/cycle2"/>
    <dgm:cxn modelId="{0C134189-A3A1-44A1-A918-1DA39C132628}" srcId="{B4D6226C-0E9C-4446-B10B-089B0CBA69EF}" destId="{3B06BEE1-6895-44C8-A760-53F2DBCEE02F}" srcOrd="26" destOrd="0" parTransId="{EF8BAE84-D67B-4BF7-9FD8-3E82F2886B18}" sibTransId="{919E5B1F-B32A-415B-98DD-18F231C706AC}"/>
    <dgm:cxn modelId="{570351F4-F7AC-409D-8900-BC4CF0C7420D}" type="presOf" srcId="{402F7149-5E38-4E39-958B-2B52520F427C}" destId="{1E3B73EB-3BFC-455A-896F-64BD8A66FE8C}" srcOrd="1" destOrd="0" presId="urn:microsoft.com/office/officeart/2005/8/layout/cycle2"/>
    <dgm:cxn modelId="{41377B93-BD10-48AE-AF30-ACE168A7AEAF}" type="presOf" srcId="{8035E8C2-5067-4601-B91F-69465C1D6520}" destId="{46D0345F-2401-4907-BD4F-6EBFE842BECE}" srcOrd="0" destOrd="0" presId="urn:microsoft.com/office/officeart/2005/8/layout/cycle2"/>
    <dgm:cxn modelId="{AD89EC2A-3372-44ED-A238-619CB0811522}" type="presOf" srcId="{D9BF8DC6-ACE2-49D5-A4AF-2CD9F5B32722}" destId="{D8BCDB4A-FE91-446F-8D15-8D9B5191E650}" srcOrd="1" destOrd="0" presId="urn:microsoft.com/office/officeart/2005/8/layout/cycle2"/>
    <dgm:cxn modelId="{C5F0CC6B-8C6F-4D68-8461-FB7D6A9C88EB}" srcId="{B4D6226C-0E9C-4446-B10B-089B0CBA69EF}" destId="{67E6506D-7576-4326-BA48-F89A6CEC6394}" srcOrd="43" destOrd="0" parTransId="{828E9CA4-1132-415B-97BF-B735E4000D5D}" sibTransId="{B6950D35-116C-4E8C-9146-A79812C5FB9B}"/>
    <dgm:cxn modelId="{308917E0-B028-488C-8926-D34609D5F075}" srcId="{B4D6226C-0E9C-4446-B10B-089B0CBA69EF}" destId="{0631EA09-384F-4E49-9DA5-6E5AAC731CC0}" srcOrd="0" destOrd="0" parTransId="{9BACE314-44BD-4A06-A78B-275C3AE8BE3F}" sibTransId="{5413246D-0B36-41AD-BC82-0E85F3D2B0A7}"/>
    <dgm:cxn modelId="{B2001C04-A3FE-4A6E-9992-1F9596F00783}" type="presOf" srcId="{292A4BC9-2298-4EC8-A2AC-D316E819494C}" destId="{A916E4B7-1FC3-4EA7-823C-B808CE740F6C}" srcOrd="0" destOrd="0" presId="urn:microsoft.com/office/officeart/2005/8/layout/cycle2"/>
    <dgm:cxn modelId="{21747CE9-D08C-4656-9E7F-106A7AA23423}" type="presOf" srcId="{2E718EDC-B4A6-40D0-B8B0-C849FAB31490}" destId="{A0999CB3-EEBB-42C0-822D-E70F9573CD0F}" srcOrd="1" destOrd="0" presId="urn:microsoft.com/office/officeart/2005/8/layout/cycle2"/>
    <dgm:cxn modelId="{D796B3E4-2011-47A6-A7AD-0A579AC6C16C}" type="presOf" srcId="{2B90A115-EC2D-4BE6-9BC3-6C05886C17CE}" destId="{DDC569A2-FE68-40B7-A910-8318E3D1B33C}" srcOrd="0" destOrd="0" presId="urn:microsoft.com/office/officeart/2005/8/layout/cycle2"/>
    <dgm:cxn modelId="{B153606F-E880-4B18-9963-47832865F785}" type="presOf" srcId="{0334FAAE-72EA-4510-9E14-35F31F266E36}" destId="{CC1768DF-6C6E-487D-A0C9-09A005E3C798}" srcOrd="1" destOrd="0" presId="urn:microsoft.com/office/officeart/2005/8/layout/cycle2"/>
    <dgm:cxn modelId="{D216CDD7-C8F8-4F47-AA1F-80E4DCD5C4ED}" type="presOf" srcId="{862881CD-A538-4C8A-BC21-EC9D1CA5A9AC}" destId="{DFEBC862-F9AE-497D-B14C-4FB9DB477684}" srcOrd="0" destOrd="0" presId="urn:microsoft.com/office/officeart/2005/8/layout/cycle2"/>
    <dgm:cxn modelId="{422AF3F4-9E46-42DF-BC70-2A32F196749F}" type="presOf" srcId="{50C658E9-5FD9-46CC-9B75-6AE8FDCC4ADB}" destId="{6CDFDDEF-AAE0-47ED-B409-4029DFDA6602}" srcOrd="0" destOrd="0" presId="urn:microsoft.com/office/officeart/2005/8/layout/cycle2"/>
    <dgm:cxn modelId="{3D373A02-A7F2-408C-A365-10A360662B92}" srcId="{B4D6226C-0E9C-4446-B10B-089B0CBA69EF}" destId="{E4379A05-2D8F-4558-899F-9C31F6B59962}" srcOrd="56" destOrd="0" parTransId="{EA95B3D9-E26C-41AB-A402-129CF1AA0957}" sibTransId="{DC329744-7441-4238-AB12-D63E83224C5F}"/>
    <dgm:cxn modelId="{44DA27BA-27DB-49B8-BC69-D954680DE0F4}" srcId="{B4D6226C-0E9C-4446-B10B-089B0CBA69EF}" destId="{BAE1B012-56AB-4BF4-BD63-9683D78FEDE8}" srcOrd="32" destOrd="0" parTransId="{46833959-3694-4FBD-B2B3-C1D7CEA55D72}" sibTransId="{680F69A0-F988-4210-88FA-F4759217B6BC}"/>
    <dgm:cxn modelId="{1D12C7D4-7031-44C4-9CD0-F82F68D41502}" type="presOf" srcId="{919E5B1F-B32A-415B-98DD-18F231C706AC}" destId="{4EACF148-EA21-4C79-AB58-546E94E9C3FF}" srcOrd="1" destOrd="0" presId="urn:microsoft.com/office/officeart/2005/8/layout/cycle2"/>
    <dgm:cxn modelId="{3A0B2E9F-7A1F-4A97-99D3-CE617C46AF70}" srcId="{B4D6226C-0E9C-4446-B10B-089B0CBA69EF}" destId="{77E21993-D98D-4D8E-92F9-5236BF59CF39}" srcOrd="14" destOrd="0" parTransId="{83C2625A-A416-498A-B13A-AA0ED0D3A85A}" sibTransId="{E4CBBC3D-7E1F-4B54-993A-1F6495A8566A}"/>
    <dgm:cxn modelId="{771C839E-2580-4BF2-B33C-FA9B08F24FDE}" srcId="{B4D6226C-0E9C-4446-B10B-089B0CBA69EF}" destId="{650E1934-3317-4758-8EB2-C3ADDC7625CC}" srcOrd="31" destOrd="0" parTransId="{24AE61EB-8CA2-4EF5-AFF9-3360B7390AF2}" sibTransId="{8A3AE008-F0DB-4098-9012-617D12C3337E}"/>
    <dgm:cxn modelId="{202FB812-A06F-4487-8F71-667CA309D8D1}" type="presOf" srcId="{EE50B6EE-B0C8-47F8-8649-EDC2E770ADB7}" destId="{A6156F77-3AF3-422C-9085-55A1C6F96A9D}" srcOrd="0" destOrd="0" presId="urn:microsoft.com/office/officeart/2005/8/layout/cycle2"/>
    <dgm:cxn modelId="{63E9D74B-83DC-4BBA-8CC5-3056CC90D32B}" type="presOf" srcId="{64EBE2A3-4E1D-49F9-9EF6-98CCF62AD541}" destId="{B5F01464-0F09-40B4-B677-5598972DEA71}" srcOrd="1" destOrd="0" presId="urn:microsoft.com/office/officeart/2005/8/layout/cycle2"/>
    <dgm:cxn modelId="{FC1B1665-9BE4-4FE6-A4BF-DDD9A510692C}" type="presOf" srcId="{733C3870-9D9D-400D-92C0-56EF257D13F5}" destId="{807C8D1D-02CE-4946-8172-2E45194F2EE5}" srcOrd="0" destOrd="0" presId="urn:microsoft.com/office/officeart/2005/8/layout/cycle2"/>
    <dgm:cxn modelId="{05987EE9-41CB-4950-8EF8-5BEB2FF3D6AA}" type="presOf" srcId="{E4379A05-2D8F-4558-899F-9C31F6B59962}" destId="{CC2E5CBF-F81E-4177-B6DB-BBC82044BCC0}" srcOrd="0" destOrd="0" presId="urn:microsoft.com/office/officeart/2005/8/layout/cycle2"/>
    <dgm:cxn modelId="{F63A52B1-225B-49D9-9BC8-A37A997B7BFF}" type="presOf" srcId="{5413246D-0B36-41AD-BC82-0E85F3D2B0A7}" destId="{A0A7F6E3-E3A5-4FB8-AC05-CFF3F38A2884}" srcOrd="0" destOrd="0" presId="urn:microsoft.com/office/officeart/2005/8/layout/cycle2"/>
    <dgm:cxn modelId="{005FA66A-0772-442D-8EDD-D44F383D4BE3}" type="presOf" srcId="{DA5BBC23-6243-4D84-99F8-3A4EC2B88594}" destId="{78F4D7EB-FED7-45E3-8BD6-DF30BF67A60E}" srcOrd="0" destOrd="0" presId="urn:microsoft.com/office/officeart/2005/8/layout/cycle2"/>
    <dgm:cxn modelId="{639F8358-7B7F-49BA-B498-1A25C6511077}" type="presOf" srcId="{D307B47E-7680-4FC0-B297-4B1702B44E4F}" destId="{C5051439-FAA9-4883-8482-A64BBF69CA34}" srcOrd="0" destOrd="0" presId="urn:microsoft.com/office/officeart/2005/8/layout/cycle2"/>
    <dgm:cxn modelId="{CB3BA1B3-8C3C-477F-8C83-D69CD3082EB7}" type="presOf" srcId="{8A3AE008-F0DB-4098-9012-617D12C3337E}" destId="{68D0A00E-844C-48E0-A24A-7B5CE7DC607A}" srcOrd="1" destOrd="0" presId="urn:microsoft.com/office/officeart/2005/8/layout/cycle2"/>
    <dgm:cxn modelId="{7A89D4C3-B191-47EA-87BC-6DD4EA3DC9B5}" srcId="{B4D6226C-0E9C-4446-B10B-089B0CBA69EF}" destId="{722EF634-7F9A-4921-A171-A67064918FDC}" srcOrd="33" destOrd="0" parTransId="{CC6A0C49-3DE8-437E-82CD-5E1834222258}" sibTransId="{E56CB49F-F880-4F79-97F4-B0305BBBB199}"/>
    <dgm:cxn modelId="{D351F3C0-5755-4DD2-A27A-E31CCDE4D774}" type="presOf" srcId="{33FEB768-3C21-466B-A974-A41B66C758E0}" destId="{4E6789CF-4497-40CA-AFEF-6E4E56B5BA2B}" srcOrd="0" destOrd="0" presId="urn:microsoft.com/office/officeart/2005/8/layout/cycle2"/>
    <dgm:cxn modelId="{DDD95399-CDAF-4967-AFB5-A2F022F79D18}" srcId="{B4D6226C-0E9C-4446-B10B-089B0CBA69EF}" destId="{3D23EDF5-4205-4FF2-AB1E-B076940C37EA}" srcOrd="24" destOrd="0" parTransId="{B9D44C6D-967F-4B92-8844-283A9B56364E}" sibTransId="{D307B47E-7680-4FC0-B297-4B1702B44E4F}"/>
    <dgm:cxn modelId="{8C55DDB2-B970-4162-BD5A-FB1C31A709D4}" srcId="{B4D6226C-0E9C-4446-B10B-089B0CBA69EF}" destId="{FDF527F6-8FA1-4187-B76D-EA1DE082BD41}" srcOrd="44" destOrd="0" parTransId="{7A1244F2-B6F5-4A7D-A103-EB6A7FD1EF57}" sibTransId="{7491EBBB-7D6B-422D-B543-48AB5BAD7C7A}"/>
    <dgm:cxn modelId="{233881CC-5B01-4741-95D1-877DDE607FF7}" type="presOf" srcId="{C02D2CFF-B973-4D7C-9163-F9954D653A99}" destId="{1D8C078C-CC7D-4388-811D-71AF2963749B}" srcOrd="1" destOrd="0" presId="urn:microsoft.com/office/officeart/2005/8/layout/cycle2"/>
    <dgm:cxn modelId="{272039F2-5FEB-4805-B828-C0B41C254DCE}" type="presOf" srcId="{59F0C8AA-3E84-4A05-8C24-A27E954CD924}" destId="{D5157917-625D-437A-A8B5-9A174DE1B51C}" srcOrd="0" destOrd="0" presId="urn:microsoft.com/office/officeart/2005/8/layout/cycle2"/>
    <dgm:cxn modelId="{A21F6BE7-5204-4A6F-83C7-EB473D853E9F}" type="presOf" srcId="{88C80CC6-AE53-4FAD-99B2-00866BCC11E1}" destId="{B5885C57-8335-463F-9FD5-F4E9E6059986}" srcOrd="1" destOrd="0" presId="urn:microsoft.com/office/officeart/2005/8/layout/cycle2"/>
    <dgm:cxn modelId="{C93938B9-749F-47A6-9052-9EDFE24C0287}" type="presOf" srcId="{E7E98015-6310-40C0-A20A-5F8E0F5F38B8}" destId="{FD0057CE-F716-45EE-B526-FD761AF2F6E4}" srcOrd="0" destOrd="0" presId="urn:microsoft.com/office/officeart/2005/8/layout/cycle2"/>
    <dgm:cxn modelId="{E8707562-5443-4F27-B23C-7268DCE06948}" type="presOf" srcId="{DC329744-7441-4238-AB12-D63E83224C5F}" destId="{1BFCACFE-39C1-4042-8000-8E09BACF3DC0}" srcOrd="1" destOrd="0" presId="urn:microsoft.com/office/officeart/2005/8/layout/cycle2"/>
    <dgm:cxn modelId="{6AE414E9-0B8C-438E-A005-FFBE9F7F13F3}" type="presOf" srcId="{16278C2C-6AE2-4EF7-8D21-9D19CB308BBF}" destId="{B8B6D1F5-91E9-4633-8E7F-74E2C0F19EA6}" srcOrd="1" destOrd="0" presId="urn:microsoft.com/office/officeart/2005/8/layout/cycle2"/>
    <dgm:cxn modelId="{332D4112-6627-423A-9334-41A9B0E2D934}" srcId="{B4D6226C-0E9C-4446-B10B-089B0CBA69EF}" destId="{8C0191D0-1BAD-470A-8C48-D6A778DB316C}" srcOrd="13" destOrd="0" parTransId="{C9F913F6-F521-41C5-BF28-8A7F8F0B1B52}" sibTransId="{97319C64-2EF7-4BFD-9773-A0BCAB9268F2}"/>
    <dgm:cxn modelId="{68C82AEC-5D68-4799-8968-7FD9B8412429}" srcId="{B4D6226C-0E9C-4446-B10B-089B0CBA69EF}" destId="{862881CD-A538-4C8A-BC21-EC9D1CA5A9AC}" srcOrd="48" destOrd="0" parTransId="{F12452BC-17C7-4D3B-8168-64DD9A9CD5D8}" sibTransId="{5C7BA44B-ED4F-4A12-AEF9-A09CF417198D}"/>
    <dgm:cxn modelId="{D9172439-D5B0-4322-91F3-B1D7A7315876}" type="presOf" srcId="{DF7CF7C7-099E-4D08-85E8-94130AEE9F55}" destId="{89E0EE2D-55C4-4761-B278-F3131C36D045}" srcOrd="0" destOrd="0" presId="urn:microsoft.com/office/officeart/2005/8/layout/cycle2"/>
    <dgm:cxn modelId="{FA67EB1B-CF59-4218-85D0-F48B544F8C5E}" type="presOf" srcId="{33FEB768-3C21-466B-A974-A41B66C758E0}" destId="{31FA7A17-E9D7-4EF2-B143-FD528CDB4D4B}" srcOrd="1" destOrd="0" presId="urn:microsoft.com/office/officeart/2005/8/layout/cycle2"/>
    <dgm:cxn modelId="{D571136E-DB72-4656-9B25-C0038274F2C5}" srcId="{B4D6226C-0E9C-4446-B10B-089B0CBA69EF}" destId="{41F5B56B-B17D-4FA2-9D5E-D00C4AB23CB6}" srcOrd="34" destOrd="0" parTransId="{25C8459C-F4AF-4B96-A101-53F5F1499DD5}" sibTransId="{16B8D394-CE5C-4657-9B7A-BC46A273574F}"/>
    <dgm:cxn modelId="{0C37B7A1-41D7-4C45-A7C3-4104D4E90073}" type="presOf" srcId="{529DC77F-5EBD-4646-9F97-39BBBAFAD807}" destId="{FC994590-2268-4BD9-998B-BF704C923656}" srcOrd="0" destOrd="0" presId="urn:microsoft.com/office/officeart/2005/8/layout/cycle2"/>
    <dgm:cxn modelId="{188B9ED2-624B-4955-8499-7723A15C92A2}" type="presOf" srcId="{7491EBBB-7D6B-422D-B543-48AB5BAD7C7A}" destId="{63B8AF24-C6E9-4DAE-BF90-9846DE6C1499}" srcOrd="0" destOrd="0" presId="urn:microsoft.com/office/officeart/2005/8/layout/cycle2"/>
    <dgm:cxn modelId="{3FC1CE07-A1F2-479B-A632-838759EF20C2}" type="presOf" srcId="{49CE420A-6680-478A-8832-1847CD8FBE6C}" destId="{4D3EE305-5CCD-4902-8F93-8C48C39870F1}" srcOrd="0" destOrd="0" presId="urn:microsoft.com/office/officeart/2005/8/layout/cycle2"/>
    <dgm:cxn modelId="{6AC9A340-D641-4A27-9261-9B1FE4731A04}" type="presOf" srcId="{F34F0D1C-CBCD-4482-B0C9-6BE63495829B}" destId="{2789D0AF-EDD4-4787-BB2E-6CB8EFFEFC32}" srcOrd="0" destOrd="0" presId="urn:microsoft.com/office/officeart/2005/8/layout/cycle2"/>
    <dgm:cxn modelId="{B9CA5065-DD77-4A69-B7E1-355E9A650ACD}" type="presOf" srcId="{2FB23B76-7D2D-4A28-9CF1-18A0142D4B37}" destId="{C1D60559-062D-4FD8-8494-9BCF9F85A754}" srcOrd="0" destOrd="0" presId="urn:microsoft.com/office/officeart/2005/8/layout/cycle2"/>
    <dgm:cxn modelId="{71B3917D-78AE-429F-92FF-08449EC33BCF}" type="presOf" srcId="{700A5096-8261-4487-8CE5-7191EDBA037C}" destId="{49C86A15-291F-454B-B5E4-208A33209EFE}" srcOrd="1" destOrd="0" presId="urn:microsoft.com/office/officeart/2005/8/layout/cycle2"/>
    <dgm:cxn modelId="{7FD43284-1DCE-456B-88F3-0BB964D60EB8}" type="presOf" srcId="{95C46336-6B23-4E8E-AADF-EDB37D616F4A}" destId="{A0CD540F-7C57-48F3-A2F9-FB8F38D590F6}" srcOrd="0" destOrd="0" presId="urn:microsoft.com/office/officeart/2005/8/layout/cycle2"/>
    <dgm:cxn modelId="{4C61E763-864C-4817-9F5B-90D46B116CF5}" srcId="{B4D6226C-0E9C-4446-B10B-089B0CBA69EF}" destId="{F8C00AA3-A12D-4638-93AD-28DFF9B27302}" srcOrd="28" destOrd="0" parTransId="{0F4B76EE-C69F-4EF3-A1E7-73E6517B61B7}" sibTransId="{A62657BF-4F8A-4FAD-A897-FFEA28F3DF16}"/>
    <dgm:cxn modelId="{701A3EA3-27EB-43AA-9F6B-8CAD796C7BC8}" type="presOf" srcId="{BD44F889-351E-4FA3-AF7D-AC8F0C1FFE61}" destId="{0646FB35-056B-4022-823C-1F8E416C5095}" srcOrd="0" destOrd="0" presId="urn:microsoft.com/office/officeart/2005/8/layout/cycle2"/>
    <dgm:cxn modelId="{69129BA0-C7C2-4514-8156-EC15A98D72C0}" type="presOf" srcId="{650E1934-3317-4758-8EB2-C3ADDC7625CC}" destId="{05A03B96-E4E9-457C-9E3D-DC24F09BCCCE}" srcOrd="0" destOrd="0" presId="urn:microsoft.com/office/officeart/2005/8/layout/cycle2"/>
    <dgm:cxn modelId="{713640A4-7432-4E3B-BB84-B3E0F7ECAB30}" type="presOf" srcId="{C603D07F-4F94-40B3-96CF-38147F05E05C}" destId="{8B56953A-30EB-442A-A09F-FE7F419F7BAA}" srcOrd="0" destOrd="0" presId="urn:microsoft.com/office/officeart/2005/8/layout/cycle2"/>
    <dgm:cxn modelId="{351A39B8-8CF1-4DDD-BB19-BC00C22A81BA}" type="presOf" srcId="{F8C00AA3-A12D-4638-93AD-28DFF9B27302}" destId="{2286B837-7566-4242-99A0-1EEDEBC841EA}" srcOrd="0" destOrd="0" presId="urn:microsoft.com/office/officeart/2005/8/layout/cycle2"/>
    <dgm:cxn modelId="{C6164AEC-4225-4F05-9438-3CEE8FF02C1A}" type="presOf" srcId="{D87AD57B-DCFF-4E81-8B92-9DB2FEFF4E88}" destId="{6F40FD5D-2003-444A-82B2-2F445C41962F}" srcOrd="0" destOrd="0" presId="urn:microsoft.com/office/officeart/2005/8/layout/cycle2"/>
    <dgm:cxn modelId="{55F79C47-1928-46B1-BE66-2FE255DE705A}" type="presOf" srcId="{700A5096-8261-4487-8CE5-7191EDBA037C}" destId="{EC5ED5E8-F71A-441D-9C9C-7E13B57868E0}" srcOrd="0" destOrd="0" presId="urn:microsoft.com/office/officeart/2005/8/layout/cycle2"/>
    <dgm:cxn modelId="{9796CC5E-8428-400F-B50A-C8B036F287F4}" srcId="{B4D6226C-0E9C-4446-B10B-089B0CBA69EF}" destId="{460D5B03-0D4D-4405-90CB-A6B07EF3D60B}" srcOrd="52" destOrd="0" parTransId="{1A8CE23F-3C1B-4F8C-8506-E3CFB5BF7E70}" sibTransId="{95C46336-6B23-4E8E-AADF-EDB37D616F4A}"/>
    <dgm:cxn modelId="{A2B2F935-2A24-44A6-A49A-9F81E622DEB8}" type="presOf" srcId="{E56CB49F-F880-4F79-97F4-B0305BBBB199}" destId="{D65A0DCD-3DB7-4A97-AB07-FD9F84DADA16}" srcOrd="1" destOrd="0" presId="urn:microsoft.com/office/officeart/2005/8/layout/cycle2"/>
    <dgm:cxn modelId="{DC21580A-6D01-4985-80C5-C52E4832E8BC}" type="presOf" srcId="{4A17AA6D-BE27-410D-B55E-3B4EF73C7C30}" destId="{3E3352BF-75FC-4FFA-9FCE-42E87A5E4CED}" srcOrd="0" destOrd="0" presId="urn:microsoft.com/office/officeart/2005/8/layout/cycle2"/>
    <dgm:cxn modelId="{44292B34-4339-415E-BA94-00185AF3941D}" type="presOf" srcId="{CAA900CB-B6AF-4493-BB4D-72906DC188E5}" destId="{128A3DBA-F556-4EC9-8167-9E082F94394F}" srcOrd="0" destOrd="0" presId="urn:microsoft.com/office/officeart/2005/8/layout/cycle2"/>
    <dgm:cxn modelId="{DBAEEE9C-DA7A-473E-9E83-D5EAEA4F3B59}" srcId="{B4D6226C-0E9C-4446-B10B-089B0CBA69EF}" destId="{2FB23B76-7D2D-4A28-9CF1-18A0142D4B37}" srcOrd="47" destOrd="0" parTransId="{0D6ED588-7BAF-407C-9A96-7BF88634F2C2}" sibTransId="{2E718EDC-B4A6-40D0-B8B0-C849FAB31490}"/>
    <dgm:cxn modelId="{D64281AA-CDEB-4730-BBFC-CB6492A3FAD7}" type="presOf" srcId="{D528184D-A2C1-4026-A35A-2381ED727155}" destId="{05876971-2A37-4316-AF91-10112B31ECE3}" srcOrd="0" destOrd="0" presId="urn:microsoft.com/office/officeart/2005/8/layout/cycle2"/>
    <dgm:cxn modelId="{0D6C7425-F4EE-4435-9AA5-478317F02212}" type="presOf" srcId="{592DFC2A-0D08-4CF0-86DF-3F0AE6C3AAF0}" destId="{71200A60-18A9-46F1-9C31-74F54E33C311}" srcOrd="0" destOrd="0" presId="urn:microsoft.com/office/officeart/2005/8/layout/cycle2"/>
    <dgm:cxn modelId="{17578B16-2A43-40A4-87BB-F46C81381CD1}" type="presOf" srcId="{7FB8FE9C-564F-4A3F-9077-7DF848CEE8E7}" destId="{A7E991FE-9B67-44C7-9665-0A935BF3AA6A}" srcOrd="1" destOrd="0" presId="urn:microsoft.com/office/officeart/2005/8/layout/cycle2"/>
    <dgm:cxn modelId="{CDC5F5E1-0D75-433B-8AC0-52531D0B1472}" type="presOf" srcId="{64EBE2A3-4E1D-49F9-9EF6-98CCF62AD541}" destId="{7B096EC7-2767-4E56-8288-F0BB7D214EE0}" srcOrd="0" destOrd="0" presId="urn:microsoft.com/office/officeart/2005/8/layout/cycle2"/>
    <dgm:cxn modelId="{9A31BEC4-C1E2-4D69-93EC-74B76BA088FE}" type="presOf" srcId="{893FF463-419D-42E4-B14E-279B03312D69}" destId="{A8A7A5F0-BC18-4D3D-858B-4F5BDDFB0A11}" srcOrd="0" destOrd="0" presId="urn:microsoft.com/office/officeart/2005/8/layout/cycle2"/>
    <dgm:cxn modelId="{BB5A1A45-8F45-4D15-8D24-15676542B57A}" srcId="{B4D6226C-0E9C-4446-B10B-089B0CBA69EF}" destId="{E7E98015-6310-40C0-A20A-5F8E0F5F38B8}" srcOrd="7" destOrd="0" parTransId="{E81A7C4D-0370-4D8C-B5BC-398CE14CEA18}" sibTransId="{D528184D-A2C1-4026-A35A-2381ED727155}"/>
    <dgm:cxn modelId="{CD96DDAD-8E72-4002-81DB-6222C458A55D}" type="presOf" srcId="{0F3739D2-9482-49CC-9FEA-C8AA39B2734B}" destId="{02DB4B76-46D6-44D2-B8EB-074146C4C84E}" srcOrd="1" destOrd="0" presId="urn:microsoft.com/office/officeart/2005/8/layout/cycle2"/>
    <dgm:cxn modelId="{40A05B15-B85D-4BC7-8408-9C763DD62E00}" type="presOf" srcId="{A2A3FFF9-2D01-40C1-8B69-A6F6FD3B05B1}" destId="{C1A50815-4BB7-4E68-8F4E-A05B5B102370}" srcOrd="1" destOrd="0" presId="urn:microsoft.com/office/officeart/2005/8/layout/cycle2"/>
    <dgm:cxn modelId="{0FE9D35D-9A3E-4505-9DF8-4ED9F7B9BD27}" type="presOf" srcId="{9CB49EAF-DCBF-4086-8A4C-13451D7962F8}" destId="{CA842D2D-89A5-40F0-AD7A-2E34A72716F1}" srcOrd="1" destOrd="0" presId="urn:microsoft.com/office/officeart/2005/8/layout/cycle2"/>
    <dgm:cxn modelId="{79E5C7DF-7FC9-4611-90E8-CE2E41C0A38D}" type="presOf" srcId="{FDF527F6-8FA1-4187-B76D-EA1DE082BD41}" destId="{0893E310-43F7-4517-92A9-1FA6F7A66326}" srcOrd="0" destOrd="0" presId="urn:microsoft.com/office/officeart/2005/8/layout/cycle2"/>
    <dgm:cxn modelId="{29051DA6-1549-4977-BEEB-ACBF2EC7CDFF}" type="presOf" srcId="{A2A3FFF9-2D01-40C1-8B69-A6F6FD3B05B1}" destId="{5A5025EF-649F-4628-ACAA-DDEC14213ED6}" srcOrd="0" destOrd="0" presId="urn:microsoft.com/office/officeart/2005/8/layout/cycle2"/>
    <dgm:cxn modelId="{88FF1D63-28DD-48DA-9BA4-553413C0E7AB}" type="presOf" srcId="{5C7BA44B-ED4F-4A12-AEF9-A09CF417198D}" destId="{9F86B9AC-F7EC-4536-856F-412A32534E50}" srcOrd="0" destOrd="0" presId="urn:microsoft.com/office/officeart/2005/8/layout/cycle2"/>
    <dgm:cxn modelId="{7F516920-2EF3-40BE-916E-A70ED7463E8E}" type="presOf" srcId="{EF8EE735-4D61-4DB2-915B-E3137E2B5B03}" destId="{C72AA5DA-2168-4549-BEAA-E55EB39B04E7}" srcOrd="0" destOrd="0" presId="urn:microsoft.com/office/officeart/2005/8/layout/cycle2"/>
    <dgm:cxn modelId="{6EDAADAC-CC32-40D5-9AD9-F6491A988A24}" type="presOf" srcId="{4765E60F-3332-40CE-8BEA-905E428A340A}" destId="{44E87ED1-F95B-4463-A653-B0727F9C3CC7}" srcOrd="0" destOrd="0" presId="urn:microsoft.com/office/officeart/2005/8/layout/cycle2"/>
    <dgm:cxn modelId="{35DD7513-D4A4-4232-B63C-5764B7999A51}" type="presOf" srcId="{E9CE0D31-B515-41E4-809D-0CDC19F3C183}" destId="{68B82B71-7F1E-4CF8-8C49-4D16824A4403}" srcOrd="0" destOrd="0" presId="urn:microsoft.com/office/officeart/2005/8/layout/cycle2"/>
    <dgm:cxn modelId="{88E50BA2-E7FD-4F63-80C8-9000E5C5C653}" srcId="{B4D6226C-0E9C-4446-B10B-089B0CBA69EF}" destId="{7D11B310-D2F5-4567-8AE6-5B87B49354B6}" srcOrd="35" destOrd="0" parTransId="{369C8240-45FB-4763-9877-BC4E85A4BE52}" sibTransId="{7389DE4E-F135-49FC-A601-2B8ED2885B5C}"/>
    <dgm:cxn modelId="{79E1DE31-416B-463A-A006-5A9B3B8E2827}" type="presOf" srcId="{B332B0F8-51B3-4270-A0B5-44C97134D9DC}" destId="{FD921E5A-1484-466F-B06F-FC958EF0D564}" srcOrd="0" destOrd="0" presId="urn:microsoft.com/office/officeart/2005/8/layout/cycle2"/>
    <dgm:cxn modelId="{48EBBC70-D4C4-4EE0-90C7-B70D97E763A8}" type="presOf" srcId="{76CDEB35-0D96-4989-B6AC-1B57281AA114}" destId="{93616447-75D4-4E51-87EE-888BDB73CF2A}" srcOrd="0" destOrd="0" presId="urn:microsoft.com/office/officeart/2005/8/layout/cycle2"/>
    <dgm:cxn modelId="{711380C7-494D-441B-9E3D-9334056936CC}" type="presOf" srcId="{7D11B310-D2F5-4567-8AE6-5B87B49354B6}" destId="{68740997-F23A-422E-8215-95620EC67F9A}" srcOrd="0" destOrd="0" presId="urn:microsoft.com/office/officeart/2005/8/layout/cycle2"/>
    <dgm:cxn modelId="{F350B0A4-5C8A-45DF-9289-573070C09C6D}" srcId="{B4D6226C-0E9C-4446-B10B-089B0CBA69EF}" destId="{074FC7F5-07B9-4560-8DA6-7BDCB2904131}" srcOrd="29" destOrd="0" parTransId="{23F8CE32-EB87-4BA4-9397-0B0EE8CC1F3B}" sibTransId="{AA309CB6-F410-47BF-9100-A79178969621}"/>
    <dgm:cxn modelId="{D22284D8-5001-4347-8F5F-F1A818224D4E}" type="presOf" srcId="{6CC9C172-70AB-4D91-8747-157BFD4D4761}" destId="{3B731F02-ADCE-4690-9354-26221F826413}" srcOrd="0" destOrd="0" presId="urn:microsoft.com/office/officeart/2005/8/layout/cycle2"/>
    <dgm:cxn modelId="{72AA89C6-DB5E-4ECD-934F-29965C2F0B8F}" type="presOf" srcId="{67E6506D-7576-4326-BA48-F89A6CEC6394}" destId="{A9DDF300-226C-456F-97F1-A6FF47895B4A}" srcOrd="0" destOrd="0" presId="urn:microsoft.com/office/officeart/2005/8/layout/cycle2"/>
    <dgm:cxn modelId="{32839ED5-FF09-4EA8-BA2D-053760AEB107}" type="presOf" srcId="{D307B47E-7680-4FC0-B297-4B1702B44E4F}" destId="{513D5A19-3AF3-4A2E-B6E2-E71468E757DC}" srcOrd="1" destOrd="0" presId="urn:microsoft.com/office/officeart/2005/8/layout/cycle2"/>
    <dgm:cxn modelId="{5273D5EE-3BA1-4F1D-9737-B17B82CA4F70}" srcId="{B4D6226C-0E9C-4446-B10B-089B0CBA69EF}" destId="{299925D1-087B-43E1-95AA-0E972828CFF8}" srcOrd="36" destOrd="0" parTransId="{4907FBC1-6D23-427C-8ABD-A7883D6F5AD0}" sibTransId="{8349F247-AE09-417E-9840-8F48742C28DB}"/>
    <dgm:cxn modelId="{E02B666D-659D-410A-BFFD-7CBBEBF93897}" type="presOf" srcId="{5C367F75-B445-4632-8B30-F4F1D57C039E}" destId="{0FF0DAB5-EE67-4F17-80C3-0C75D6CFB141}" srcOrd="0" destOrd="0" presId="urn:microsoft.com/office/officeart/2005/8/layout/cycle2"/>
    <dgm:cxn modelId="{DA3762DB-CD62-4307-9859-726BAD263D2D}" srcId="{B4D6226C-0E9C-4446-B10B-089B0CBA69EF}" destId="{592DFC2A-0D08-4CF0-86DF-3F0AE6C3AAF0}" srcOrd="20" destOrd="0" parTransId="{C432A58C-E49C-45F7-9813-FACE7572CA7A}" sibTransId="{791D3595-B1B6-4199-A257-6531EE550107}"/>
    <dgm:cxn modelId="{DFFCA0BE-AC66-4F25-ABEA-C03335B0E684}" srcId="{B4D6226C-0E9C-4446-B10B-089B0CBA69EF}" destId="{4B6B7580-3E54-4922-A746-04AA2A7A42F7}" srcOrd="12" destOrd="0" parTransId="{8AFA89B7-099E-496D-BB97-A66B066EC4FA}" sibTransId="{700A5096-8261-4487-8CE5-7191EDBA037C}"/>
    <dgm:cxn modelId="{BF97D2E6-87A8-414E-929D-E4EC7FFC7B07}" type="presOf" srcId="{76F7D46E-5D6F-4CA2-A987-1700481908EA}" destId="{F23FCD33-EA33-4EFE-8321-6CDA9A333CC0}" srcOrd="0" destOrd="0" presId="urn:microsoft.com/office/officeart/2005/8/layout/cycle2"/>
    <dgm:cxn modelId="{ACFBFA1C-8669-481D-8950-2EC0059EFB6F}" type="presOf" srcId="{6CB48E0C-8D11-4032-B81E-CA9669FFC550}" destId="{C64711E5-F628-4E1C-ABC9-1B81AB242B9A}" srcOrd="1" destOrd="0" presId="urn:microsoft.com/office/officeart/2005/8/layout/cycle2"/>
    <dgm:cxn modelId="{5F72F081-827A-4D8D-A45B-9CC85FC22159}" type="presOf" srcId="{0DC48E26-6B73-47C9-A0DC-0BBF10E2AB3F}" destId="{16872D96-2163-4962-971E-37406B5197C3}" srcOrd="0" destOrd="0" presId="urn:microsoft.com/office/officeart/2005/8/layout/cycle2"/>
    <dgm:cxn modelId="{2293D36F-6008-4915-835A-1DA204E5C373}" type="presOf" srcId="{0F3739D2-9482-49CC-9FEA-C8AA39B2734B}" destId="{0676E855-9B16-4A21-A45A-BCA5A7311D18}" srcOrd="0" destOrd="0" presId="urn:microsoft.com/office/officeart/2005/8/layout/cycle2"/>
    <dgm:cxn modelId="{C7E246D7-80A2-4ADE-8090-B9BF103E5492}" type="presOf" srcId="{95C46336-6B23-4E8E-AADF-EDB37D616F4A}" destId="{BE9325C2-CF75-4F2B-A72C-9FDDA6F716A6}" srcOrd="1" destOrd="0" presId="urn:microsoft.com/office/officeart/2005/8/layout/cycle2"/>
    <dgm:cxn modelId="{3A351562-AC3A-45D8-8C81-18BE0763834F}" type="presOf" srcId="{AA309CB6-F410-47BF-9100-A79178969621}" destId="{69248D7D-AE8C-4BEF-96CC-FE52C9A0EF64}" srcOrd="1" destOrd="0" presId="urn:microsoft.com/office/officeart/2005/8/layout/cycle2"/>
    <dgm:cxn modelId="{C469C299-6FA4-4EA3-9E22-8572B47482F9}" srcId="{B4D6226C-0E9C-4446-B10B-089B0CBA69EF}" destId="{EF19D07D-9F1E-402D-B9F7-AA3341BD1292}" srcOrd="1" destOrd="0" parTransId="{F8C99189-6E05-460D-9245-54CE9A09807C}" sibTransId="{8A0573C2-7769-496E-9F54-D97907F58480}"/>
    <dgm:cxn modelId="{094957B6-6992-43D9-A7EE-9E467AEF3351}" srcId="{B4D6226C-0E9C-4446-B10B-089B0CBA69EF}" destId="{BD44F889-351E-4FA3-AF7D-AC8F0C1FFE61}" srcOrd="45" destOrd="0" parTransId="{37110B0A-4ED6-4F9B-82AF-9B3D19D0EC13}" sibTransId="{7FB8FE9C-564F-4A3F-9077-7DF848CEE8E7}"/>
    <dgm:cxn modelId="{672CAB44-07CA-49F0-81B5-BA0826044B4B}" type="presOf" srcId="{680F69A0-F988-4210-88FA-F4759217B6BC}" destId="{02761123-997F-4EB3-90F5-F709FD13A205}" srcOrd="1" destOrd="0" presId="urn:microsoft.com/office/officeart/2005/8/layout/cycle2"/>
    <dgm:cxn modelId="{2BEB2FD2-4617-4E92-AA75-7445732426DF}" type="presOf" srcId="{E4CBBC3D-7E1F-4B54-993A-1F6495A8566A}" destId="{5DB2EECB-1529-4ED6-B3A2-3DB3B80B5BF2}" srcOrd="1" destOrd="0" presId="urn:microsoft.com/office/officeart/2005/8/layout/cycle2"/>
    <dgm:cxn modelId="{FBA2C5A1-56F4-4C18-BC8E-2600F4257FA8}" type="presOf" srcId="{5413246D-0B36-41AD-BC82-0E85F3D2B0A7}" destId="{EB8CA93D-7D17-4B36-99E3-2A2C11E1ABAE}" srcOrd="1" destOrd="0" presId="urn:microsoft.com/office/officeart/2005/8/layout/cycle2"/>
    <dgm:cxn modelId="{DA07D841-D604-4FD7-B66E-5E903F59450E}" srcId="{B4D6226C-0E9C-4446-B10B-089B0CBA69EF}" destId="{5F0E0657-D41A-40F7-A68A-291A9BE41E02}" srcOrd="54" destOrd="0" parTransId="{8A6D8EBA-68C8-4CE9-807D-EABAED73712F}" sibTransId="{E9CE0D31-B515-41E4-809D-0CDC19F3C183}"/>
    <dgm:cxn modelId="{C790A7D0-EB57-4782-8492-FA07916560D4}" type="presOf" srcId="{4544582B-7E50-4336-852F-2612B50ED1DC}" destId="{47A95FF4-3F36-46DC-A7F0-CA0BA313435B}" srcOrd="0" destOrd="0" presId="urn:microsoft.com/office/officeart/2005/8/layout/cycle2"/>
    <dgm:cxn modelId="{3F386C3F-3C43-431C-BF1F-47E91269E315}" type="presOf" srcId="{2E17CDD9-E465-4AE4-9BB0-6EA4FFA20B2D}" destId="{5D487087-F9FE-453A-BA35-959420DFD6FE}" srcOrd="0" destOrd="0" presId="urn:microsoft.com/office/officeart/2005/8/layout/cycle2"/>
    <dgm:cxn modelId="{FB8C3DAF-F95C-4185-9151-AE43F3439AF1}" type="presOf" srcId="{7389DE4E-F135-49FC-A601-2B8ED2885B5C}" destId="{5FE010E2-5F68-4FFB-B49D-D5DEB69E5E79}" srcOrd="1" destOrd="0" presId="urn:microsoft.com/office/officeart/2005/8/layout/cycle2"/>
    <dgm:cxn modelId="{219DFEC9-4FAA-4EFD-B0E4-655A8746E57D}" type="presOf" srcId="{5C7BA44B-ED4F-4A12-AEF9-A09CF417198D}" destId="{EDCD8B49-9DEE-4E22-8566-85C864549CF8}" srcOrd="1" destOrd="0" presId="urn:microsoft.com/office/officeart/2005/8/layout/cycle2"/>
    <dgm:cxn modelId="{691A8DD9-F9AC-4138-8178-6EA5534F3BAC}" type="presOf" srcId="{59D5D238-B195-494D-A861-42531CA99F84}" destId="{4FBE89D4-CE7F-42B3-A894-278580F668EB}" srcOrd="0" destOrd="0" presId="urn:microsoft.com/office/officeart/2005/8/layout/cycle2"/>
    <dgm:cxn modelId="{FAFC22CB-E3C3-4077-B00C-432432982E0D}" srcId="{B4D6226C-0E9C-4446-B10B-089B0CBA69EF}" destId="{E7BA85B5-703F-4D9E-8EC6-34A0F32697B9}" srcOrd="6" destOrd="0" parTransId="{F709C801-B97D-409A-B246-ED32550AE4D5}" sibTransId="{6CC9C172-70AB-4D91-8747-157BFD4D4761}"/>
    <dgm:cxn modelId="{BCA7405B-C0AD-4D55-9195-50B1775FF4D4}" type="presOf" srcId="{6B45EFDB-2D30-401D-AA70-58AED01E4C73}" destId="{5697EB47-0F00-44D9-9B15-FBFF399FF918}" srcOrd="0" destOrd="0" presId="urn:microsoft.com/office/officeart/2005/8/layout/cycle2"/>
    <dgm:cxn modelId="{059E1197-155E-4244-9282-C42855783A50}" srcId="{B4D6226C-0E9C-4446-B10B-089B0CBA69EF}" destId="{2E17CDD9-E465-4AE4-9BB0-6EA4FFA20B2D}" srcOrd="17" destOrd="0" parTransId="{9B53E3A8-9224-449A-B9BE-2D1327721278}" sibTransId="{5B6C0962-0E10-47D1-AF22-E1A9B8B7914F}"/>
    <dgm:cxn modelId="{F3C17F8D-8C87-4B57-B69F-0D916463AABD}" type="presOf" srcId="{791D3595-B1B6-4199-A257-6531EE550107}" destId="{1DA85E65-129D-474E-A60D-A633523AC56B}" srcOrd="0" destOrd="0" presId="urn:microsoft.com/office/officeart/2005/8/layout/cycle2"/>
    <dgm:cxn modelId="{9CC64B3E-068E-4BD5-9F23-4CD19FF7D1FB}" type="presOf" srcId="{8349F247-AE09-417E-9840-8F48742C28DB}" destId="{1E97AE4B-DF6B-4520-9CB6-0E003372B660}" srcOrd="0" destOrd="0" presId="urn:microsoft.com/office/officeart/2005/8/layout/cycle2"/>
    <dgm:cxn modelId="{A8182DFE-DF7B-41F7-8171-1D4A830CD541}" type="presOf" srcId="{E56CB49F-F880-4F79-97F4-B0305BBBB199}" destId="{D838C1E2-E1EB-403A-9364-B5EDB47E2680}" srcOrd="0" destOrd="0" presId="urn:microsoft.com/office/officeart/2005/8/layout/cycle2"/>
    <dgm:cxn modelId="{97205EA4-8F47-4188-A8DA-737A466379F6}" type="presOf" srcId="{BAE1B012-56AB-4BF4-BD63-9683D78FEDE8}" destId="{D699E8AF-C412-4C33-9724-3E8242A83139}" srcOrd="0" destOrd="0" presId="urn:microsoft.com/office/officeart/2005/8/layout/cycle2"/>
    <dgm:cxn modelId="{9C90ACE8-9AFF-404B-83A0-BE9B56EC8753}" type="presOf" srcId="{7389DE4E-F135-49FC-A601-2B8ED2885B5C}" destId="{8BEA8E8D-70C4-4AE6-8A7A-6617036E0223}" srcOrd="0" destOrd="0" presId="urn:microsoft.com/office/officeart/2005/8/layout/cycle2"/>
    <dgm:cxn modelId="{39C5EF1A-C17E-48EA-8806-AB9C4EEDB98E}" type="presOf" srcId="{104027FB-96B2-444E-AA40-09A9F0236DE8}" destId="{D875D7D1-BDFB-401C-A57B-63106783ABDC}" srcOrd="0" destOrd="0" presId="urn:microsoft.com/office/officeart/2005/8/layout/cycle2"/>
    <dgm:cxn modelId="{ABDFDF0D-742B-4CB2-86A6-7C9066EFC0F4}" type="presOf" srcId="{DC329744-7441-4238-AB12-D63E83224C5F}" destId="{D76CEFD4-71DB-45C2-9046-95D260946125}" srcOrd="0" destOrd="0" presId="urn:microsoft.com/office/officeart/2005/8/layout/cycle2"/>
    <dgm:cxn modelId="{157C4074-F674-4D00-9741-A39BD125852E}" type="presOf" srcId="{EF19D07D-9F1E-402D-B9F7-AA3341BD1292}" destId="{F9ACD8B4-BCAE-41A9-9E9F-6A8B0091C969}" srcOrd="0" destOrd="0" presId="urn:microsoft.com/office/officeart/2005/8/layout/cycle2"/>
    <dgm:cxn modelId="{75C81017-F1E6-4F08-999B-706FFF56949B}" type="presOf" srcId="{8C0191D0-1BAD-470A-8C48-D6A778DB316C}" destId="{0A8FC689-52D6-4397-AA31-4994E7084600}" srcOrd="0" destOrd="0" presId="urn:microsoft.com/office/officeart/2005/8/layout/cycle2"/>
    <dgm:cxn modelId="{9078C6DF-5145-4C1A-8179-0ECDD3AE8DB2}" srcId="{B4D6226C-0E9C-4446-B10B-089B0CBA69EF}" destId="{B332B0F8-51B3-4270-A0B5-44C97134D9DC}" srcOrd="11" destOrd="0" parTransId="{D1428DFC-99E0-4E6A-BE68-84D386E99036}" sibTransId="{346603EF-0744-4312-BF15-17E4355C3C1A}"/>
    <dgm:cxn modelId="{F550EE5B-DE38-45AC-866F-73106E6F76EC}" type="presOf" srcId="{DD7B2979-DFB3-458A-AECA-4D3605893BDC}" destId="{10C822D6-0687-403B-832D-0D5F6370F1A2}" srcOrd="1" destOrd="0" presId="urn:microsoft.com/office/officeart/2005/8/layout/cycle2"/>
    <dgm:cxn modelId="{C019A8A5-5052-41F1-A41F-D3C6B2D783D4}" type="presOf" srcId="{6CB48E0C-8D11-4032-B81E-CA9669FFC550}" destId="{F90BD80B-9F3A-4ECD-8830-CF141CF4BAE3}" srcOrd="0" destOrd="0" presId="urn:microsoft.com/office/officeart/2005/8/layout/cycle2"/>
    <dgm:cxn modelId="{EE157F5F-3A0C-4065-BCEB-1E9AE8085DB5}" srcId="{B4D6226C-0E9C-4446-B10B-089B0CBA69EF}" destId="{49CE420A-6680-478A-8832-1847CD8FBE6C}" srcOrd="25" destOrd="0" parTransId="{78A56004-B1D8-42A9-81D2-0AC8794E189B}" sibTransId="{D9BF8DC6-ACE2-49D5-A4AF-2CD9F5B32722}"/>
    <dgm:cxn modelId="{0FCF9632-2D37-4EA7-BC1F-C034AFD7FE40}" type="presOf" srcId="{E4CBBC3D-7E1F-4B54-993A-1F6495A8566A}" destId="{2A342862-C942-41BE-B022-63D14E5F11E8}" srcOrd="0" destOrd="0" presId="urn:microsoft.com/office/officeart/2005/8/layout/cycle2"/>
    <dgm:cxn modelId="{A78C21ED-AFF0-4529-804A-B1DB533431A8}" type="presOf" srcId="{E9CE0D31-B515-41E4-809D-0CDC19F3C183}" destId="{99C6831E-F1ED-4F52-BD2B-D763030A6103}" srcOrd="1" destOrd="0" presId="urn:microsoft.com/office/officeart/2005/8/layout/cycle2"/>
    <dgm:cxn modelId="{D19F3EED-356D-4019-ABF2-8B840F1BAA8B}" type="presOf" srcId="{DA5BBC23-6243-4D84-99F8-3A4EC2B88594}" destId="{C7FC304C-BF15-47C9-B641-1056328EA4A2}" srcOrd="1" destOrd="0" presId="urn:microsoft.com/office/officeart/2005/8/layout/cycle2"/>
    <dgm:cxn modelId="{B609D6E0-4A00-4EB2-B1E9-D90630575253}" type="presOf" srcId="{C2C3F4FB-C039-43E6-9FDA-09F6524659F9}" destId="{22571328-268C-4BB6-92BB-1C56CF5DCA80}" srcOrd="1" destOrd="0" presId="urn:microsoft.com/office/officeart/2005/8/layout/cycle2"/>
    <dgm:cxn modelId="{93F49F11-121B-4910-A4B4-1E2E5057500D}" type="presOf" srcId="{76CDEB35-0D96-4989-B6AC-1B57281AA114}" destId="{4E4C4E5D-C572-411C-A7B4-BD07EEAF9B36}" srcOrd="1" destOrd="0" presId="urn:microsoft.com/office/officeart/2005/8/layout/cycle2"/>
    <dgm:cxn modelId="{AF10E6B4-E410-4F1B-BDC6-48ED6C1F7A47}" type="presOf" srcId="{DD7B2979-DFB3-458A-AECA-4D3605893BDC}" destId="{998B984F-B9BD-4313-87E8-E5870B873498}" srcOrd="0" destOrd="0" presId="urn:microsoft.com/office/officeart/2005/8/layout/cycle2"/>
    <dgm:cxn modelId="{D1BAFFB7-7061-4837-9793-476A27D094FA}" srcId="{B4D6226C-0E9C-4446-B10B-089B0CBA69EF}" destId="{0DC48E26-6B73-47C9-A0DC-0BBF10E2AB3F}" srcOrd="55" destOrd="0" parTransId="{F277BF42-167A-4D07-BCC0-AC6A5913CAE4}" sibTransId="{C02D2CFF-B973-4D7C-9163-F9954D653A99}"/>
    <dgm:cxn modelId="{356F4D42-036A-40B4-A240-9D2697BF2C8C}" type="presOf" srcId="{A70D084C-1E40-4C46-BF70-A7197DCF840C}" destId="{E734B710-6941-41F8-BA2A-21EAB5537E4B}" srcOrd="0" destOrd="0" presId="urn:microsoft.com/office/officeart/2005/8/layout/cycle2"/>
    <dgm:cxn modelId="{AE01E890-BAD5-49C4-9676-BD1CEF1016E4}" type="presOf" srcId="{A70D084C-1E40-4C46-BF70-A7197DCF840C}" destId="{37AAC6F6-4284-43F0-A637-AA4770436CD7}" srcOrd="1" destOrd="0" presId="urn:microsoft.com/office/officeart/2005/8/layout/cycle2"/>
    <dgm:cxn modelId="{514FF504-1560-4D5A-A7DE-9792DDB74BC8}" type="presOf" srcId="{346603EF-0744-4312-BF15-17E4355C3C1A}" destId="{F94FCD01-DBDA-464F-B9EB-5D96A5BF48E9}" srcOrd="0" destOrd="0" presId="urn:microsoft.com/office/officeart/2005/8/layout/cycle2"/>
    <dgm:cxn modelId="{AC27CE4D-1C5D-4E58-A635-82F6C0A60FB7}" type="presOf" srcId="{0B70942A-C84E-4D84-A356-608C3CCBF4A5}" destId="{4EEE0F17-037E-4441-AAFD-6BABABB7CFA9}" srcOrd="0" destOrd="0" presId="urn:microsoft.com/office/officeart/2005/8/layout/cycle2"/>
    <dgm:cxn modelId="{761B4BBE-E83E-4883-8A86-0E779AC6F289}" srcId="{B4D6226C-0E9C-4446-B10B-089B0CBA69EF}" destId="{50C658E9-5FD9-46CC-9B75-6AE8FDCC4ADB}" srcOrd="46" destOrd="0" parTransId="{A393504D-C5B1-46B0-B447-DED0211DCCC4}" sibTransId="{DD7B2979-DFB3-458A-AECA-4D3605893BDC}"/>
    <dgm:cxn modelId="{43DDF989-4A45-429A-9DC8-164B8695E57D}" type="presOf" srcId="{16B8D394-CE5C-4657-9B7A-BC46A273574F}" destId="{C8DEFC2C-0E35-4CBA-8B18-F80AF34A50C5}" srcOrd="1" destOrd="0" presId="urn:microsoft.com/office/officeart/2005/8/layout/cycle2"/>
    <dgm:cxn modelId="{A03EBED1-823F-4527-9C68-5A4F4FCC7503}" type="presOf" srcId="{E7BA85B5-703F-4D9E-8EC6-34A0F32697B9}" destId="{0DAC5310-28CF-4161-A74E-6B5EB27B23D0}" srcOrd="0" destOrd="0" presId="urn:microsoft.com/office/officeart/2005/8/layout/cycle2"/>
    <dgm:cxn modelId="{70938314-11E9-465D-8397-5471C3FAA5F9}" type="presOf" srcId="{402F7149-5E38-4E39-958B-2B52520F427C}" destId="{8676501A-76BC-4D01-AF18-0051778E792C}" srcOrd="0" destOrd="0" presId="urn:microsoft.com/office/officeart/2005/8/layout/cycle2"/>
    <dgm:cxn modelId="{6C327802-FE9B-440A-A49D-93A2F1F7107E}" type="presOf" srcId="{16278C2C-6AE2-4EF7-8D21-9D19CB308BBF}" destId="{BE7DA5C8-6CBE-4817-9B38-685A967E8EAF}" srcOrd="0" destOrd="0" presId="urn:microsoft.com/office/officeart/2005/8/layout/cycle2"/>
    <dgm:cxn modelId="{E7B4861A-AFB1-4449-A07F-998D26E0970A}" type="presOf" srcId="{B770F4E8-BC74-40BE-AD44-3751B56976F1}" destId="{12F3E798-7E5A-4D25-AC3E-4C08D9C880DB}" srcOrd="0" destOrd="0" presId="urn:microsoft.com/office/officeart/2005/8/layout/cycle2"/>
    <dgm:cxn modelId="{CF151A51-D0ED-4287-9878-C90F3482FB53}" type="presOf" srcId="{460D5B03-0D4D-4405-90CB-A6B07EF3D60B}" destId="{793F5D99-7668-40E2-BDF3-7D862FCA706D}" srcOrd="0" destOrd="0" presId="urn:microsoft.com/office/officeart/2005/8/layout/cycle2"/>
    <dgm:cxn modelId="{5DC58187-8A53-42B2-B89C-D88BC14F4C03}" type="presOf" srcId="{1B624820-4009-42E5-BFEF-533A9D573815}" destId="{18AB17AF-B11F-44F4-A3A3-5A9A4685F724}" srcOrd="0" destOrd="0" presId="urn:microsoft.com/office/officeart/2005/8/layout/cycle2"/>
    <dgm:cxn modelId="{2CDC03A3-F7A1-44BC-AEDF-83D9914B612D}" type="presOf" srcId="{190D1A5E-E378-4996-92B9-24EE2210473A}" destId="{19144736-3038-409C-A978-05C076FD01FB}" srcOrd="0" destOrd="0" presId="urn:microsoft.com/office/officeart/2005/8/layout/cycle2"/>
    <dgm:cxn modelId="{46EF2783-3ACE-489B-ADF3-311D22A77F44}" srcId="{B4D6226C-0E9C-4446-B10B-089B0CBA69EF}" destId="{893FF463-419D-42E4-B14E-279B03312D69}" srcOrd="2" destOrd="0" parTransId="{7BF7D755-C3E7-4768-9D11-A2A59E2B7EB7}" sibTransId="{6CB48E0C-8D11-4032-B81E-CA9669FFC550}"/>
    <dgm:cxn modelId="{EF80243C-2508-4E04-A5D4-76F41410971B}" srcId="{B4D6226C-0E9C-4446-B10B-089B0CBA69EF}" destId="{2B90A115-EC2D-4BE6-9BC3-6C05886C17CE}" srcOrd="3" destOrd="0" parTransId="{D5466947-F4B6-463C-BA8F-E5E163556073}" sibTransId="{104027FB-96B2-444E-AA40-09A9F0236DE8}"/>
    <dgm:cxn modelId="{E4FD931D-A17A-4B71-9EF0-E8B46AC99041}" type="presOf" srcId="{104027FB-96B2-444E-AA40-09A9F0236DE8}" destId="{2C4E9E8E-DBE7-4621-B4CE-161A2AF1A3D8}" srcOrd="1" destOrd="0" presId="urn:microsoft.com/office/officeart/2005/8/layout/cycle2"/>
    <dgm:cxn modelId="{A44C40F2-D2C2-40E8-8327-0C2D0154A7A6}" type="presOf" srcId="{CE954B60-78A5-4725-9196-7B7916E76B8E}" destId="{D8068DC0-F49E-4DAB-AB63-529352642130}" srcOrd="1" destOrd="0" presId="urn:microsoft.com/office/officeart/2005/8/layout/cycle2"/>
    <dgm:cxn modelId="{65DD0CC7-D8B6-44FF-83A6-303593AAF1D2}" srcId="{B4D6226C-0E9C-4446-B10B-089B0CBA69EF}" destId="{D87AD57B-DCFF-4E81-8B92-9DB2FEFF4E88}" srcOrd="18" destOrd="0" parTransId="{5B2915FB-9DD9-47E8-9A23-E5FF0695B94A}" sibTransId="{76F7D46E-5D6F-4CA2-A987-1700481908EA}"/>
    <dgm:cxn modelId="{A5AD3E2E-6F16-4F37-AC5F-D5B07C7B8EDC}" type="presOf" srcId="{EE50B6EE-B0C8-47F8-8649-EDC2E770ADB7}" destId="{E741A7B3-A4A8-45DF-BC5E-A04F43ABFB55}" srcOrd="1" destOrd="0" presId="urn:microsoft.com/office/officeart/2005/8/layout/cycle2"/>
    <dgm:cxn modelId="{C22288D5-7AD6-4007-8616-B7655EE3FC54}" type="presOf" srcId="{ED7EB8A1-4849-40DA-9315-5EC0CBB0EEB9}" destId="{3A8EDF4F-47D9-4B5E-9E7A-5ACEC1E68BC6}" srcOrd="0" destOrd="0" presId="urn:microsoft.com/office/officeart/2005/8/layout/cycle2"/>
    <dgm:cxn modelId="{9BF0E490-DD18-4DD7-BE13-DE31C866F8E5}" type="presOf" srcId="{88C80CC6-AE53-4FAD-99B2-00866BCC11E1}" destId="{ADA59AA6-5D92-4F1E-9750-ED36B993280E}" srcOrd="0" destOrd="0" presId="urn:microsoft.com/office/officeart/2005/8/layout/cycle2"/>
    <dgm:cxn modelId="{1FCCAE1B-85B7-474F-8152-F5D246EB090D}" type="presOf" srcId="{97319C64-2EF7-4BFD-9773-A0BCAB9268F2}" destId="{FE52F6BF-DBC5-4C77-858A-97F63E5E01A2}" srcOrd="0" destOrd="0" presId="urn:microsoft.com/office/officeart/2005/8/layout/cycle2"/>
    <dgm:cxn modelId="{B44802ED-33C3-448D-8FC1-7C7FB5839C5E}" type="presOf" srcId="{0334FAAE-72EA-4510-9E14-35F31F266E36}" destId="{D18489DA-1E9A-42A2-A8DB-CE4A192438AA}" srcOrd="0" destOrd="0" presId="urn:microsoft.com/office/officeart/2005/8/layout/cycle2"/>
    <dgm:cxn modelId="{083700FC-77E3-431D-85CA-364D2917DCAE}" srcId="{B4D6226C-0E9C-4446-B10B-089B0CBA69EF}" destId="{EF8EE735-4D61-4DB2-915B-E3137E2B5B03}" srcOrd="39" destOrd="0" parTransId="{CF501385-78BC-4EAC-AA22-B2E674692F71}" sibTransId="{CE954B60-78A5-4725-9196-7B7916E76B8E}"/>
    <dgm:cxn modelId="{3C4BB11E-63C0-437D-9756-E5B729B32F17}" srcId="{B4D6226C-0E9C-4446-B10B-089B0CBA69EF}" destId="{DF7CF7C7-099E-4D08-85E8-94130AEE9F55}" srcOrd="19" destOrd="0" parTransId="{695A32BA-BC93-49FC-92EA-FC8B7E3F758D}" sibTransId="{0B70942A-C84E-4D84-A356-608C3CCBF4A5}"/>
    <dgm:cxn modelId="{E16B622C-DE13-4CF8-BE4D-E4ECBA3077CF}" type="presOf" srcId="{4765E60F-3332-40CE-8BEA-905E428A340A}" destId="{F341DC39-0CAF-4937-B85C-C97A24D1B10F}" srcOrd="1" destOrd="0" presId="urn:microsoft.com/office/officeart/2005/8/layout/cycle2"/>
    <dgm:cxn modelId="{4579EDF9-028F-4134-92C5-DB9E270CBDFF}" type="presOf" srcId="{299925D1-087B-43E1-95AA-0E972828CFF8}" destId="{7EF54540-543B-47D5-90A5-AEFD291E2B40}" srcOrd="0" destOrd="0" presId="urn:microsoft.com/office/officeart/2005/8/layout/cycle2"/>
    <dgm:cxn modelId="{4688713D-5690-47E0-AB96-8778BFB12585}" type="presOf" srcId="{8A3AE008-F0DB-4098-9012-617D12C3337E}" destId="{B16EBC17-FB4E-4FFB-BC45-B69CBBBC8AE9}" srcOrd="0" destOrd="0" presId="urn:microsoft.com/office/officeart/2005/8/layout/cycle2"/>
    <dgm:cxn modelId="{040B3CB9-8DA4-41DB-923F-FDD4C9890891}" srcId="{B4D6226C-0E9C-4446-B10B-089B0CBA69EF}" destId="{3CD821D1-34B2-4D45-AD56-20058DD4CACC}" srcOrd="22" destOrd="0" parTransId="{A62D77EC-57ED-4695-AA0F-B5DE10386D33}" sibTransId="{A70D084C-1E40-4C46-BF70-A7197DCF840C}"/>
    <dgm:cxn modelId="{C1328E89-18BE-47FE-B230-94287795DE8B}" type="presOf" srcId="{97319C64-2EF7-4BFD-9773-A0BCAB9268F2}" destId="{1AA69D2E-9F86-4F9B-A13D-202E97F22510}" srcOrd="1" destOrd="0" presId="urn:microsoft.com/office/officeart/2005/8/layout/cycle2"/>
    <dgm:cxn modelId="{6138359A-4B39-44A1-A0B9-08188352814C}" type="presOf" srcId="{76F7D46E-5D6F-4CA2-A987-1700481908EA}" destId="{828DF452-09E0-49E5-B3B3-A9B8FC6C9768}" srcOrd="1" destOrd="0" presId="urn:microsoft.com/office/officeart/2005/8/layout/cycle2"/>
    <dgm:cxn modelId="{7FCD8B8B-8714-47FC-A844-24EFAF8975A8}" type="presOf" srcId="{8349F247-AE09-417E-9840-8F48742C28DB}" destId="{3C0166D7-9B5E-4357-BED3-01C724BB8259}" srcOrd="1" destOrd="0" presId="urn:microsoft.com/office/officeart/2005/8/layout/cycle2"/>
    <dgm:cxn modelId="{04E46A10-49C1-4A30-BC11-70B94B436974}" type="presOf" srcId="{3CD821D1-34B2-4D45-AD56-20058DD4CACC}" destId="{0CEE1432-3796-4FFD-A735-94621FCC79E0}" srcOrd="0" destOrd="0" presId="urn:microsoft.com/office/officeart/2005/8/layout/cycle2"/>
    <dgm:cxn modelId="{3D6A12EF-D64A-475C-AD2E-9E97F35B7148}" srcId="{B4D6226C-0E9C-4446-B10B-089B0CBA69EF}" destId="{190D1A5E-E378-4996-92B9-24EE2210473A}" srcOrd="50" destOrd="0" parTransId="{5400F374-3C5D-4F7F-8E0F-1DE2B2ED2AB1}" sibTransId="{0F3739D2-9482-49CC-9FEA-C8AA39B2734B}"/>
    <dgm:cxn modelId="{09AF104B-9DC8-42A6-B263-D1FDDDB74C53}" type="presOf" srcId="{6CC9C172-70AB-4D91-8747-157BFD4D4761}" destId="{C0727345-6962-4E10-9C13-1943309EF9C2}" srcOrd="1" destOrd="0" presId="urn:microsoft.com/office/officeart/2005/8/layout/cycle2"/>
    <dgm:cxn modelId="{1C68DA81-FD4D-4010-8324-2279C34784E7}" type="presOf" srcId="{E769CD18-1C73-4CC0-AA9B-83F546631D6B}" destId="{CAB54BA3-1E5A-4FBA-B76F-2694D04F9C57}" srcOrd="0" destOrd="0" presId="urn:microsoft.com/office/officeart/2005/8/layout/cycle2"/>
    <dgm:cxn modelId="{A8715521-536F-4688-877C-CF8ABEBAC560}" type="presOf" srcId="{CE954B60-78A5-4725-9196-7B7916E76B8E}" destId="{0973B106-62A5-47E0-9A60-89755A8B45A5}" srcOrd="0" destOrd="0" presId="urn:microsoft.com/office/officeart/2005/8/layout/cycle2"/>
    <dgm:cxn modelId="{8C6D1C84-4140-4099-AEE8-CEF129A0B173}" type="presOf" srcId="{7FB8FE9C-564F-4A3F-9077-7DF848CEE8E7}" destId="{C530264D-210B-462D-8034-E5F9A77A3582}" srcOrd="0" destOrd="0" presId="urn:microsoft.com/office/officeart/2005/8/layout/cycle2"/>
    <dgm:cxn modelId="{881E6C5E-00C9-411C-A7ED-8053F44256C8}" type="presOf" srcId="{A62657BF-4F8A-4FAD-A897-FFEA28F3DF16}" destId="{69C1A433-4A33-411A-807D-76B4888B211C}" srcOrd="0" destOrd="0" presId="urn:microsoft.com/office/officeart/2005/8/layout/cycle2"/>
    <dgm:cxn modelId="{5F7D2444-8CBF-4353-9A1C-2C5054DB1C16}" type="presOf" srcId="{5F0E0657-D41A-40F7-A68A-291A9BE41E02}" destId="{119912BC-9D5C-4F9F-A18A-ACDD1DB550CC}" srcOrd="0" destOrd="0" presId="urn:microsoft.com/office/officeart/2005/8/layout/cycle2"/>
    <dgm:cxn modelId="{5AD85066-B3C2-4940-948B-61A645C091D3}" srcId="{B4D6226C-0E9C-4446-B10B-089B0CBA69EF}" destId="{73DC9377-31E6-4430-AA32-0125BC83D7B6}" srcOrd="49" destOrd="0" parTransId="{A9138C8D-1F36-4529-8864-C3536D9A9C9E}" sibTransId="{733C3870-9D9D-400D-92C0-56EF257D13F5}"/>
    <dgm:cxn modelId="{E7EAE643-E6F9-41CC-9C3C-11FBE276F5FD}" type="presOf" srcId="{5661470F-265E-48A1-ADC6-2AA6B13BCA99}" destId="{F65E270E-5F64-46F8-B60B-341C538CB5BC}" srcOrd="0" destOrd="0" presId="urn:microsoft.com/office/officeart/2005/8/layout/cycle2"/>
    <dgm:cxn modelId="{3E3CB1C5-9509-4592-803F-C732AE085503}" type="presOf" srcId="{7491EBBB-7D6B-422D-B543-48AB5BAD7C7A}" destId="{EA08B29F-A90A-48D9-AF58-168B59084AA8}" srcOrd="1" destOrd="0" presId="urn:microsoft.com/office/officeart/2005/8/layout/cycle2"/>
    <dgm:cxn modelId="{E1CB7945-7056-43CF-8006-7AC8E5A99154}" srcId="{B4D6226C-0E9C-4446-B10B-089B0CBA69EF}" destId="{292A4BC9-2298-4EC8-A2AC-D316E819494C}" srcOrd="9" destOrd="0" parTransId="{7A5AE14C-B821-4E04-BFCD-E1CF62219DFA}" sibTransId="{88C80CC6-AE53-4FAD-99B2-00866BCC11E1}"/>
    <dgm:cxn modelId="{3FF9A4AF-5E30-451D-ABED-4F60AE516BEE}" srcId="{B4D6226C-0E9C-4446-B10B-089B0CBA69EF}" destId="{0C68BB15-0E08-48E6-9E29-FC2F0EE4CF1D}" srcOrd="5" destOrd="0" parTransId="{31CE0030-5972-46C3-BA20-8B9031257571}" sibTransId="{F34F0D1C-CBCD-4482-B0C9-6BE63495829B}"/>
    <dgm:cxn modelId="{20C874F3-71A7-4F9F-8C7B-78A9F4F9A914}" type="presOf" srcId="{733C3870-9D9D-400D-92C0-56EF257D13F5}" destId="{2BA2B50E-D389-4122-8C2C-68AAF36F1DB6}" srcOrd="1" destOrd="0" presId="urn:microsoft.com/office/officeart/2005/8/layout/cycle2"/>
    <dgm:cxn modelId="{C16833BF-A83B-42C4-BDD8-88A3CC7D9848}" type="presOf" srcId="{5B6C0962-0E10-47D1-AF22-E1A9B8B7914F}" destId="{B2CF7B85-328F-4BDF-B627-D658C5BC0857}" srcOrd="1" destOrd="0" presId="urn:microsoft.com/office/officeart/2005/8/layout/cycle2"/>
    <dgm:cxn modelId="{85190271-601B-4A2E-8908-CE7EF86DBFF4}" srcId="{B4D6226C-0E9C-4446-B10B-089B0CBA69EF}" destId="{B115C155-5127-44F6-92A8-7A75EDF4F7A0}" srcOrd="53" destOrd="0" parTransId="{05FE0ABA-3562-4293-A048-C9B49F4C2EF8}" sibTransId="{A6FA6074-5E4D-463E-87BA-336F3074EB85}"/>
    <dgm:cxn modelId="{F17E5B5D-A125-4059-A8A4-B4CF78E62493}" type="presOf" srcId="{791D3595-B1B6-4199-A257-6531EE550107}" destId="{FBED84D8-BE3B-49B5-A2C1-7989EF9F913D}" srcOrd="1" destOrd="0" presId="urn:microsoft.com/office/officeart/2005/8/layout/cycle2"/>
    <dgm:cxn modelId="{CC8B0D73-09EC-469E-B747-0D3A9DA0E9F7}" srcId="{B4D6226C-0E9C-4446-B10B-089B0CBA69EF}" destId="{610B33A0-FDBA-43E0-A81E-C5795BA0CE57}" srcOrd="21" destOrd="0" parTransId="{E69E1851-FEC1-4B08-B9D5-918E23CC38FD}" sibTransId="{402F7149-5E38-4E39-958B-2B52520F427C}"/>
    <dgm:cxn modelId="{6B776B83-2FAD-4C9A-B980-18B8E7DF39E5}" type="presOf" srcId="{919E5B1F-B32A-415B-98DD-18F231C706AC}" destId="{7119C552-AFDD-455C-9B2F-AA4F0B4B516D}" srcOrd="0" destOrd="0" presId="urn:microsoft.com/office/officeart/2005/8/layout/cycle2"/>
    <dgm:cxn modelId="{51E928AA-DA9B-417B-B92C-E8AB0C961F9E}" type="presOf" srcId="{4B6B7580-3E54-4922-A746-04AA2A7A42F7}" destId="{8DE5CA29-60A1-48EA-B121-2DA65AB3D2E4}" srcOrd="0" destOrd="0" presId="urn:microsoft.com/office/officeart/2005/8/layout/cycle2"/>
    <dgm:cxn modelId="{76A3DD96-FBBB-465F-A524-3728A850B674}" srcId="{B4D6226C-0E9C-4446-B10B-089B0CBA69EF}" destId="{E769CD18-1C73-4CC0-AA9B-83F546631D6B}" srcOrd="41" destOrd="0" parTransId="{710D9BF8-C161-466D-AD95-76F2D1C145FC}" sibTransId="{33FEB768-3C21-466B-A974-A41B66C758E0}"/>
    <dgm:cxn modelId="{B8F0CC89-FCC8-4316-9031-2E551FC107C8}" type="presOf" srcId="{680F69A0-F988-4210-88FA-F4759217B6BC}" destId="{73D56F5C-0346-4A52-A32B-4B9214A0F3B3}" srcOrd="0" destOrd="0" presId="urn:microsoft.com/office/officeart/2005/8/layout/cycle2"/>
    <dgm:cxn modelId="{E78D942F-0E31-4681-B03D-15CCA66A5614}" type="presOf" srcId="{16B8D394-CE5C-4657-9B7A-BC46A273574F}" destId="{C7DB6F13-4AF7-4405-A3F0-289AC3813BA6}" srcOrd="0" destOrd="0" presId="urn:microsoft.com/office/officeart/2005/8/layout/cycle2"/>
    <dgm:cxn modelId="{9F55E934-F9A7-4F4F-924A-CE5AEF335B17}" type="presOf" srcId="{A6FA6074-5E4D-463E-87BA-336F3074EB85}" destId="{4F018EEC-A3E9-419B-84BC-089A944AA381}" srcOrd="1" destOrd="0" presId="urn:microsoft.com/office/officeart/2005/8/layout/cycle2"/>
    <dgm:cxn modelId="{2574D912-131C-4507-A7E5-54820552AE20}" type="presOf" srcId="{38CCE728-CE74-4E38-ABFA-1EB2FEF1ABC5}" destId="{1F094C47-2F9F-4532-BBA0-553F33C66688}" srcOrd="0" destOrd="0" presId="urn:microsoft.com/office/officeart/2005/8/layout/cycle2"/>
    <dgm:cxn modelId="{F859DBDB-D323-4FBE-8E7F-9F444A2A1887}" srcId="{B4D6226C-0E9C-4446-B10B-089B0CBA69EF}" destId="{529DC77F-5EBD-4646-9F97-39BBBAFAD807}" srcOrd="16" destOrd="0" parTransId="{3BFBAADA-ACFD-4B4A-B539-7638CD92A93E}" sibTransId="{EE50B6EE-B0C8-47F8-8649-EDC2E770ADB7}"/>
    <dgm:cxn modelId="{7C326255-12F4-45C1-BF57-B360369F43FC}" srcId="{B4D6226C-0E9C-4446-B10B-089B0CBA69EF}" destId="{59F0C8AA-3E84-4A05-8C24-A27E954CD924}" srcOrd="23" destOrd="0" parTransId="{3289236B-E279-48BC-87CA-A823EF00F286}" sibTransId="{5C367F75-B445-4632-8B30-F4F1D57C039E}"/>
    <dgm:cxn modelId="{7907E5ED-7655-44D7-817E-C09B792CEDFB}" srcId="{B4D6226C-0E9C-4446-B10B-089B0CBA69EF}" destId="{01AB7A8C-AC91-4405-AC05-78B5AD180357}" srcOrd="40" destOrd="0" parTransId="{B3C7EDC5-7E69-4288-A8A1-71FBA9715FC5}" sibTransId="{ED7EB8A1-4849-40DA-9315-5EC0CBB0EEB9}"/>
    <dgm:cxn modelId="{112C8D84-D574-4105-A465-E297C90192C9}" type="presOf" srcId="{610B33A0-FDBA-43E0-A81E-C5795BA0CE57}" destId="{B72284A3-4C73-49A4-864F-5EC4ABC04D59}" srcOrd="0" destOrd="0" presId="urn:microsoft.com/office/officeart/2005/8/layout/cycle2"/>
    <dgm:cxn modelId="{91401809-AB9E-42A7-9647-1CC2ADC6172F}" type="presOf" srcId="{0C68BB15-0E08-48E6-9E29-FC2F0EE4CF1D}" destId="{2A891259-A708-4608-9AEC-D6689BE2E39B}" srcOrd="0" destOrd="0" presId="urn:microsoft.com/office/officeart/2005/8/layout/cycle2"/>
    <dgm:cxn modelId="{8C18CD08-C914-452F-BBFE-0C1AE907CA23}" srcId="{B4D6226C-0E9C-4446-B10B-089B0CBA69EF}" destId="{8035E8C2-5067-4601-B91F-69465C1D6520}" srcOrd="4" destOrd="0" parTransId="{38AAE3DC-A4CB-4B68-96AC-521A4571E043}" sibTransId="{A2A3FFF9-2D01-40C1-8B69-A6F6FD3B05B1}"/>
    <dgm:cxn modelId="{206D5BF2-0D77-48A4-80AF-8C4F4094F0B5}" type="presOf" srcId="{A6FA6074-5E4D-463E-87BA-336F3074EB85}" destId="{3897916C-DB8B-4A29-BC60-ADFB7A755928}" srcOrd="0" destOrd="0" presId="urn:microsoft.com/office/officeart/2005/8/layout/cycle2"/>
    <dgm:cxn modelId="{E4F352B7-997E-4B50-8FD0-B07FB52FCD1F}" type="presOf" srcId="{59D5D238-B195-494D-A861-42531CA99F84}" destId="{9B6319DF-7068-4718-B0C6-00A8269E03EC}" srcOrd="1" destOrd="0" presId="urn:microsoft.com/office/officeart/2005/8/layout/cycle2"/>
    <dgm:cxn modelId="{B114A956-B1C7-407D-BA3D-8B0D01FFE8EB}" srcId="{B4D6226C-0E9C-4446-B10B-089B0CBA69EF}" destId="{4544582B-7E50-4336-852F-2612B50ED1DC}" srcOrd="37" destOrd="0" parTransId="{C5110BFB-1C31-42BA-968B-FF6DCF48512D}" sibTransId="{0334FAAE-72EA-4510-9E14-35F31F266E36}"/>
    <dgm:cxn modelId="{7C4CFE35-C270-413C-B8B7-DA524DD5471C}" type="presOf" srcId="{C2C3F4FB-C039-43E6-9FDA-09F6524659F9}" destId="{64A23401-A20D-4E39-A8A3-CE5911B0F5D7}" srcOrd="0" destOrd="0" presId="urn:microsoft.com/office/officeart/2005/8/layout/cycle2"/>
    <dgm:cxn modelId="{F87A82F6-02A5-4CCF-B037-0078DE390CD5}" type="presOf" srcId="{B6950D35-116C-4E8C-9146-A79812C5FB9B}" destId="{6957A93F-15EB-4B0D-A732-DF51C2B5BE1A}" srcOrd="1" destOrd="0" presId="urn:microsoft.com/office/officeart/2005/8/layout/cycle2"/>
    <dgm:cxn modelId="{69E87CDA-B834-4F61-8451-4A23F7067709}" type="presOf" srcId="{0631EA09-384F-4E49-9DA5-6E5AAC731CC0}" destId="{A2F70849-18F1-4980-9A94-F350966AEFDD}" srcOrd="0" destOrd="0" presId="urn:microsoft.com/office/officeart/2005/8/layout/cycle2"/>
    <dgm:cxn modelId="{793B5560-EB29-42AE-A855-E0FF9FA161D6}" type="presOf" srcId="{D9BF8DC6-ACE2-49D5-A4AF-2CD9F5B32722}" destId="{28DA11E2-5E4B-4DAE-8932-42EA2BA35B53}" srcOrd="0" destOrd="0" presId="urn:microsoft.com/office/officeart/2005/8/layout/cycle2"/>
    <dgm:cxn modelId="{3BC5C81C-DCD7-42B4-A7DA-E1AE9F6DD569}" type="presOf" srcId="{074FC7F5-07B9-4560-8DA6-7BDCB2904131}" destId="{7E61FEBF-DEB2-4743-80AB-0A0E100D4826}" srcOrd="0" destOrd="0" presId="urn:microsoft.com/office/officeart/2005/8/layout/cycle2"/>
    <dgm:cxn modelId="{5847A26C-B955-4491-A49D-D22758E263AB}" type="presOf" srcId="{77E21993-D98D-4D8E-92F9-5236BF59CF39}" destId="{FF732332-75EA-4342-9C06-6389C18CFAC2}" srcOrd="0" destOrd="0" presId="urn:microsoft.com/office/officeart/2005/8/layout/cycle2"/>
    <dgm:cxn modelId="{7DED8D11-1A31-4363-80D7-75D2918CEDF3}" srcId="{B4D6226C-0E9C-4446-B10B-089B0CBA69EF}" destId="{1B624820-4009-42E5-BFEF-533A9D573815}" srcOrd="27" destOrd="0" parTransId="{D12EDA8F-5504-4B40-B2FA-793207ECC0BE}" sibTransId="{16278C2C-6AE2-4EF7-8D21-9D19CB308BBF}"/>
    <dgm:cxn modelId="{580517D3-4D11-4267-91B6-5C238453F83E}" type="presOf" srcId="{2E718EDC-B4A6-40D0-B8B0-C849FAB31490}" destId="{D7A9BB42-4812-4ADE-B2D4-A13FCFF00B2B}" srcOrd="0" destOrd="0" presId="urn:microsoft.com/office/officeart/2005/8/layout/cycle2"/>
    <dgm:cxn modelId="{3232E73C-C939-406F-86FD-0EC1D94EE99F}" type="presOf" srcId="{9CB49EAF-DCBF-4086-8A4C-13451D7962F8}" destId="{E8B00039-7B7F-4C5E-B09E-EB7F7B477686}" srcOrd="0" destOrd="0" presId="urn:microsoft.com/office/officeart/2005/8/layout/cycle2"/>
    <dgm:cxn modelId="{48130AE9-53A0-4CF7-ACF9-14E7358DB45F}" type="presOf" srcId="{8A0573C2-7769-496E-9F54-D97907F58480}" destId="{A5BEA809-F904-4AE6-97BA-054C6B87A35D}" srcOrd="1" destOrd="0" presId="urn:microsoft.com/office/officeart/2005/8/layout/cycle2"/>
    <dgm:cxn modelId="{56539B79-9A27-4B1E-8784-968E62076CDD}" type="presOf" srcId="{5C367F75-B445-4632-8B30-F4F1D57C039E}" destId="{A6D2F3D9-8373-4458-92FC-4E5456F45744}" srcOrd="1" destOrd="0" presId="urn:microsoft.com/office/officeart/2005/8/layout/cycle2"/>
    <dgm:cxn modelId="{48FD119E-E811-4134-9C2B-D66FCD0E8BC0}" type="presOf" srcId="{3B06BEE1-6895-44C8-A760-53F2DBCEE02F}" destId="{E3D0519D-8FBC-40A0-9A77-02CE61BE9BE7}" srcOrd="0" destOrd="0" presId="urn:microsoft.com/office/officeart/2005/8/layout/cycle2"/>
    <dgm:cxn modelId="{A7C27D70-F541-4723-82CB-DC33A4E00B84}" type="presOf" srcId="{01AB7A8C-AC91-4405-AC05-78B5AD180357}" destId="{B1E69483-BCAA-49E0-B5A1-F2EB79164BDE}" srcOrd="0" destOrd="0" presId="urn:microsoft.com/office/officeart/2005/8/layout/cycle2"/>
    <dgm:cxn modelId="{864FF80F-9FAC-4851-9175-BAC54E8AF319}" type="presOf" srcId="{B6950D35-116C-4E8C-9146-A79812C5FB9B}" destId="{0DACC926-5227-48A6-9BDB-2FA13224DE9A}" srcOrd="0" destOrd="0" presId="urn:microsoft.com/office/officeart/2005/8/layout/cycle2"/>
    <dgm:cxn modelId="{46FF7E0F-611D-447E-BE84-CFACD3A56845}" type="presOf" srcId="{41F5B56B-B17D-4FA2-9D5E-D00C4AB23CB6}" destId="{67671EB7-BBF1-4533-870F-AA9B7C87491C}" srcOrd="0" destOrd="0" presId="urn:microsoft.com/office/officeart/2005/8/layout/cycle2"/>
    <dgm:cxn modelId="{9EEE05AC-1A9E-4BA1-B321-AF00AFC497E7}" type="presOf" srcId="{D528184D-A2C1-4026-A35A-2381ED727155}" destId="{4D8340B9-58A5-44C0-A700-8CBBECE4E9DE}" srcOrd="1" destOrd="0" presId="urn:microsoft.com/office/officeart/2005/8/layout/cycle2"/>
    <dgm:cxn modelId="{6674B848-7B82-4722-A2B5-DB068E0E35FD}" type="presOf" srcId="{F34F0D1C-CBCD-4482-B0C9-6BE63495829B}" destId="{1116743C-AD54-4265-AB08-5D0E37884A75}" srcOrd="1" destOrd="0" presId="urn:microsoft.com/office/officeart/2005/8/layout/cycle2"/>
    <dgm:cxn modelId="{53A3B6FD-5D8E-48ED-B21B-44AA307DDD6E}" srcId="{B4D6226C-0E9C-4446-B10B-089B0CBA69EF}" destId="{38CCE728-CE74-4E38-ABFA-1EB2FEF1ABC5}" srcOrd="42" destOrd="0" parTransId="{EF193DD6-AAD6-4CFD-8A5A-CFF19C085AEA}" sibTransId="{9CB49EAF-DCBF-4086-8A4C-13451D7962F8}"/>
    <dgm:cxn modelId="{61F6AE3F-2AE6-4F8D-A175-DFC1E9802A1B}" srcId="{B4D6226C-0E9C-4446-B10B-089B0CBA69EF}" destId="{4A17AA6D-BE27-410D-B55E-3B4EF73C7C30}" srcOrd="38" destOrd="0" parTransId="{6AD7AB12-B7F8-4D6D-AD4B-4784325A6B55}" sibTransId="{59D5D238-B195-494D-A861-42531CA99F84}"/>
    <dgm:cxn modelId="{C2D442BB-B970-4336-B6DC-5FCD89AB2FE0}" type="presOf" srcId="{AA309CB6-F410-47BF-9100-A79178969621}" destId="{858246A4-CEA9-4812-BBC0-5406EBE178F9}" srcOrd="0" destOrd="0" presId="urn:microsoft.com/office/officeart/2005/8/layout/cycle2"/>
    <dgm:cxn modelId="{DEA85923-CA18-4801-903A-060C193ED47C}" srcId="{B4D6226C-0E9C-4446-B10B-089B0CBA69EF}" destId="{6B45EFDB-2D30-401D-AA70-58AED01E4C73}" srcOrd="8" destOrd="0" parTransId="{75BA204A-42E4-470B-9D4B-1BD394C6378E}" sibTransId="{DA5BBC23-6243-4D84-99F8-3A4EC2B88594}"/>
    <dgm:cxn modelId="{5127B606-2560-4DAE-853F-7FBF8885CBEF}" type="presOf" srcId="{ED7EB8A1-4849-40DA-9315-5EC0CBB0EEB9}" destId="{4E17E93D-0303-456A-9C92-3E9A9A3F1264}" srcOrd="1" destOrd="0" presId="urn:microsoft.com/office/officeart/2005/8/layout/cycle2"/>
    <dgm:cxn modelId="{723CB50A-A411-4FF7-BFCA-BBEBACF14E82}" srcId="{B4D6226C-0E9C-4446-B10B-089B0CBA69EF}" destId="{5661470F-265E-48A1-ADC6-2AA6B13BCA99}" srcOrd="10" destOrd="0" parTransId="{38895FF8-7F28-499D-A61F-AB458676D623}" sibTransId="{64EBE2A3-4E1D-49F9-9EF6-98CCF62AD541}"/>
    <dgm:cxn modelId="{DB1F7D2D-1542-45AC-B21D-858F8F21D5C8}" type="presOf" srcId="{3D23EDF5-4205-4FF2-AB1E-B076940C37EA}" destId="{39982AB5-D26E-401A-AD1E-6AF2CBE09830}" srcOrd="0" destOrd="0" presId="urn:microsoft.com/office/officeart/2005/8/layout/cycle2"/>
    <dgm:cxn modelId="{51BCEB6D-DD4E-4A2C-9612-ABB582B9A4AD}" type="presOf" srcId="{C02D2CFF-B973-4D7C-9163-F9954D653A99}" destId="{B21E8EFC-E3BB-4E2F-AED8-2198F8ABCB4E}" srcOrd="0" destOrd="0" presId="urn:microsoft.com/office/officeart/2005/8/layout/cycle2"/>
    <dgm:cxn modelId="{5B753499-7F5E-4C3B-BF0D-8E47E4B9ECE0}" srcId="{B4D6226C-0E9C-4446-B10B-089B0CBA69EF}" destId="{B770F4E8-BC74-40BE-AD44-3751B56976F1}" srcOrd="15" destOrd="0" parTransId="{E0459A52-3AE2-4431-AB6A-E7BBF08BCBFD}" sibTransId="{76CDEB35-0D96-4989-B6AC-1B57281AA114}"/>
    <dgm:cxn modelId="{B2B41BD6-FF71-4C7A-9C48-DB281EE5DACE}" type="presOf" srcId="{0B70942A-C84E-4D84-A356-608C3CCBF4A5}" destId="{D4386CBD-42CA-4980-A1AA-4A838A6F6EA2}" srcOrd="1" destOrd="0" presId="urn:microsoft.com/office/officeart/2005/8/layout/cycle2"/>
    <dgm:cxn modelId="{0D991984-C7AD-4802-8A9F-F35D04D5934B}" type="presOf" srcId="{B115C155-5127-44F6-92A8-7A75EDF4F7A0}" destId="{0AD9D467-6CD9-439F-900C-6AE265BC062A}" srcOrd="0" destOrd="0" presId="urn:microsoft.com/office/officeart/2005/8/layout/cycle2"/>
    <dgm:cxn modelId="{2CE2198F-52B7-497C-878E-ED8E8047CF3E}" type="presOf" srcId="{5B6C0962-0E10-47D1-AF22-E1A9B8B7914F}" destId="{C20121D7-F16D-484A-9343-9740493D80F4}" srcOrd="0" destOrd="0" presId="urn:microsoft.com/office/officeart/2005/8/layout/cycle2"/>
    <dgm:cxn modelId="{B0D35F9F-656E-4945-BB1E-9632E24E20F1}" type="presParOf" srcId="{6E1917D1-72B2-48ED-9EA9-09657A7320E1}" destId="{A2F70849-18F1-4980-9A94-F350966AEFDD}" srcOrd="0" destOrd="0" presId="urn:microsoft.com/office/officeart/2005/8/layout/cycle2"/>
    <dgm:cxn modelId="{65ADF81E-8B7B-4340-A3E6-D6EE6B2CB63B}" type="presParOf" srcId="{6E1917D1-72B2-48ED-9EA9-09657A7320E1}" destId="{A0A7F6E3-E3A5-4FB8-AC05-CFF3F38A2884}" srcOrd="1" destOrd="0" presId="urn:microsoft.com/office/officeart/2005/8/layout/cycle2"/>
    <dgm:cxn modelId="{BA0FB024-7C3D-49D9-B2AC-6934C64F4036}" type="presParOf" srcId="{A0A7F6E3-E3A5-4FB8-AC05-CFF3F38A2884}" destId="{EB8CA93D-7D17-4B36-99E3-2A2C11E1ABAE}" srcOrd="0" destOrd="0" presId="urn:microsoft.com/office/officeart/2005/8/layout/cycle2"/>
    <dgm:cxn modelId="{E620492B-A08D-4D5E-BCB7-B0AF7D70209A}" type="presParOf" srcId="{6E1917D1-72B2-48ED-9EA9-09657A7320E1}" destId="{F9ACD8B4-BCAE-41A9-9E9F-6A8B0091C969}" srcOrd="2" destOrd="0" presId="urn:microsoft.com/office/officeart/2005/8/layout/cycle2"/>
    <dgm:cxn modelId="{DE30A949-8782-4427-BFB5-23048806CFDD}" type="presParOf" srcId="{6E1917D1-72B2-48ED-9EA9-09657A7320E1}" destId="{28FE9197-F0A2-4E27-8144-177199267D62}" srcOrd="3" destOrd="0" presId="urn:microsoft.com/office/officeart/2005/8/layout/cycle2"/>
    <dgm:cxn modelId="{15FDF79A-E692-4A57-9A94-0986BCFAF6D3}" type="presParOf" srcId="{28FE9197-F0A2-4E27-8144-177199267D62}" destId="{A5BEA809-F904-4AE6-97BA-054C6B87A35D}" srcOrd="0" destOrd="0" presId="urn:microsoft.com/office/officeart/2005/8/layout/cycle2"/>
    <dgm:cxn modelId="{C00E6BAF-ADE0-42ED-B420-02DE201F1742}" type="presParOf" srcId="{6E1917D1-72B2-48ED-9EA9-09657A7320E1}" destId="{A8A7A5F0-BC18-4D3D-858B-4F5BDDFB0A11}" srcOrd="4" destOrd="0" presId="urn:microsoft.com/office/officeart/2005/8/layout/cycle2"/>
    <dgm:cxn modelId="{0DA5DA44-50D3-47AB-BC9A-5C8A7578B0C7}" type="presParOf" srcId="{6E1917D1-72B2-48ED-9EA9-09657A7320E1}" destId="{F90BD80B-9F3A-4ECD-8830-CF141CF4BAE3}" srcOrd="5" destOrd="0" presId="urn:microsoft.com/office/officeart/2005/8/layout/cycle2"/>
    <dgm:cxn modelId="{B5211FE2-B1D0-470C-B386-601CF16F9242}" type="presParOf" srcId="{F90BD80B-9F3A-4ECD-8830-CF141CF4BAE3}" destId="{C64711E5-F628-4E1C-ABC9-1B81AB242B9A}" srcOrd="0" destOrd="0" presId="urn:microsoft.com/office/officeart/2005/8/layout/cycle2"/>
    <dgm:cxn modelId="{A7D92BBE-68C7-4C81-AEBC-4380D063CBE6}" type="presParOf" srcId="{6E1917D1-72B2-48ED-9EA9-09657A7320E1}" destId="{DDC569A2-FE68-40B7-A910-8318E3D1B33C}" srcOrd="6" destOrd="0" presId="urn:microsoft.com/office/officeart/2005/8/layout/cycle2"/>
    <dgm:cxn modelId="{E6F472B2-9D4E-466C-BC78-5AFA98220080}" type="presParOf" srcId="{6E1917D1-72B2-48ED-9EA9-09657A7320E1}" destId="{D875D7D1-BDFB-401C-A57B-63106783ABDC}" srcOrd="7" destOrd="0" presId="urn:microsoft.com/office/officeart/2005/8/layout/cycle2"/>
    <dgm:cxn modelId="{9D9F2488-8378-4FBB-9C9A-E2219E1AAFB6}" type="presParOf" srcId="{D875D7D1-BDFB-401C-A57B-63106783ABDC}" destId="{2C4E9E8E-DBE7-4621-B4CE-161A2AF1A3D8}" srcOrd="0" destOrd="0" presId="urn:microsoft.com/office/officeart/2005/8/layout/cycle2"/>
    <dgm:cxn modelId="{89965C2D-4B47-4BD7-86C6-22A85AFDC701}" type="presParOf" srcId="{6E1917D1-72B2-48ED-9EA9-09657A7320E1}" destId="{46D0345F-2401-4907-BD4F-6EBFE842BECE}" srcOrd="8" destOrd="0" presId="urn:microsoft.com/office/officeart/2005/8/layout/cycle2"/>
    <dgm:cxn modelId="{6C753EFD-9991-44D3-98B4-CB788C3D4215}" type="presParOf" srcId="{6E1917D1-72B2-48ED-9EA9-09657A7320E1}" destId="{5A5025EF-649F-4628-ACAA-DDEC14213ED6}" srcOrd="9" destOrd="0" presId="urn:microsoft.com/office/officeart/2005/8/layout/cycle2"/>
    <dgm:cxn modelId="{E9BE7938-6073-4E6B-8F6D-AA1479D1D177}" type="presParOf" srcId="{5A5025EF-649F-4628-ACAA-DDEC14213ED6}" destId="{C1A50815-4BB7-4E68-8F4E-A05B5B102370}" srcOrd="0" destOrd="0" presId="urn:microsoft.com/office/officeart/2005/8/layout/cycle2"/>
    <dgm:cxn modelId="{2D59E507-A5F3-4E7A-8AB9-3D7DB55E4BF3}" type="presParOf" srcId="{6E1917D1-72B2-48ED-9EA9-09657A7320E1}" destId="{2A891259-A708-4608-9AEC-D6689BE2E39B}" srcOrd="10" destOrd="0" presId="urn:microsoft.com/office/officeart/2005/8/layout/cycle2"/>
    <dgm:cxn modelId="{4D8B37BC-9E48-4AB9-82B8-F4FEAE4B7EA3}" type="presParOf" srcId="{6E1917D1-72B2-48ED-9EA9-09657A7320E1}" destId="{2789D0AF-EDD4-4787-BB2E-6CB8EFFEFC32}" srcOrd="11" destOrd="0" presId="urn:microsoft.com/office/officeart/2005/8/layout/cycle2"/>
    <dgm:cxn modelId="{119205DB-78C7-4DC4-8A40-CE97848D8C38}" type="presParOf" srcId="{2789D0AF-EDD4-4787-BB2E-6CB8EFFEFC32}" destId="{1116743C-AD54-4265-AB08-5D0E37884A75}" srcOrd="0" destOrd="0" presId="urn:microsoft.com/office/officeart/2005/8/layout/cycle2"/>
    <dgm:cxn modelId="{0639DFF5-BF9A-4129-A76A-C3703D1D5247}" type="presParOf" srcId="{6E1917D1-72B2-48ED-9EA9-09657A7320E1}" destId="{0DAC5310-28CF-4161-A74E-6B5EB27B23D0}" srcOrd="12" destOrd="0" presId="urn:microsoft.com/office/officeart/2005/8/layout/cycle2"/>
    <dgm:cxn modelId="{170110C0-808E-4E14-930D-3D32A791AAF3}" type="presParOf" srcId="{6E1917D1-72B2-48ED-9EA9-09657A7320E1}" destId="{3B731F02-ADCE-4690-9354-26221F826413}" srcOrd="13" destOrd="0" presId="urn:microsoft.com/office/officeart/2005/8/layout/cycle2"/>
    <dgm:cxn modelId="{0B3E1F34-DD17-4E6A-A17D-0CD1976617D3}" type="presParOf" srcId="{3B731F02-ADCE-4690-9354-26221F826413}" destId="{C0727345-6962-4E10-9C13-1943309EF9C2}" srcOrd="0" destOrd="0" presId="urn:microsoft.com/office/officeart/2005/8/layout/cycle2"/>
    <dgm:cxn modelId="{0FD54669-7744-48D8-B5F5-3EAB4DF663C2}" type="presParOf" srcId="{6E1917D1-72B2-48ED-9EA9-09657A7320E1}" destId="{FD0057CE-F716-45EE-B526-FD761AF2F6E4}" srcOrd="14" destOrd="0" presId="urn:microsoft.com/office/officeart/2005/8/layout/cycle2"/>
    <dgm:cxn modelId="{F88AB66D-1622-4006-897F-929B289825A3}" type="presParOf" srcId="{6E1917D1-72B2-48ED-9EA9-09657A7320E1}" destId="{05876971-2A37-4316-AF91-10112B31ECE3}" srcOrd="15" destOrd="0" presId="urn:microsoft.com/office/officeart/2005/8/layout/cycle2"/>
    <dgm:cxn modelId="{EE72168F-6EF3-4193-A601-8CE7DF39E67D}" type="presParOf" srcId="{05876971-2A37-4316-AF91-10112B31ECE3}" destId="{4D8340B9-58A5-44C0-A700-8CBBECE4E9DE}" srcOrd="0" destOrd="0" presId="urn:microsoft.com/office/officeart/2005/8/layout/cycle2"/>
    <dgm:cxn modelId="{B0924178-8A27-4AA1-9EC3-08968C4AF9BF}" type="presParOf" srcId="{6E1917D1-72B2-48ED-9EA9-09657A7320E1}" destId="{5697EB47-0F00-44D9-9B15-FBFF399FF918}" srcOrd="16" destOrd="0" presId="urn:microsoft.com/office/officeart/2005/8/layout/cycle2"/>
    <dgm:cxn modelId="{DF5C659F-5FB8-41AB-9772-78CADA639017}" type="presParOf" srcId="{6E1917D1-72B2-48ED-9EA9-09657A7320E1}" destId="{78F4D7EB-FED7-45E3-8BD6-DF30BF67A60E}" srcOrd="17" destOrd="0" presId="urn:microsoft.com/office/officeart/2005/8/layout/cycle2"/>
    <dgm:cxn modelId="{4C2F2B28-753C-4D0D-92C8-14624FBB4286}" type="presParOf" srcId="{78F4D7EB-FED7-45E3-8BD6-DF30BF67A60E}" destId="{C7FC304C-BF15-47C9-B641-1056328EA4A2}" srcOrd="0" destOrd="0" presId="urn:microsoft.com/office/officeart/2005/8/layout/cycle2"/>
    <dgm:cxn modelId="{D2E50494-4DB5-40E7-B03E-3C821360DAE5}" type="presParOf" srcId="{6E1917D1-72B2-48ED-9EA9-09657A7320E1}" destId="{A916E4B7-1FC3-4EA7-823C-B808CE740F6C}" srcOrd="18" destOrd="0" presId="urn:microsoft.com/office/officeart/2005/8/layout/cycle2"/>
    <dgm:cxn modelId="{3B0E8215-36D5-44B6-8560-F392BAC51E07}" type="presParOf" srcId="{6E1917D1-72B2-48ED-9EA9-09657A7320E1}" destId="{ADA59AA6-5D92-4F1E-9750-ED36B993280E}" srcOrd="19" destOrd="0" presId="urn:microsoft.com/office/officeart/2005/8/layout/cycle2"/>
    <dgm:cxn modelId="{F6D114B9-9BAF-47B5-9701-827EEB220299}" type="presParOf" srcId="{ADA59AA6-5D92-4F1E-9750-ED36B993280E}" destId="{B5885C57-8335-463F-9FD5-F4E9E6059986}" srcOrd="0" destOrd="0" presId="urn:microsoft.com/office/officeart/2005/8/layout/cycle2"/>
    <dgm:cxn modelId="{EBA3A565-425E-4318-B0BA-6B10B882E14C}" type="presParOf" srcId="{6E1917D1-72B2-48ED-9EA9-09657A7320E1}" destId="{F65E270E-5F64-46F8-B60B-341C538CB5BC}" srcOrd="20" destOrd="0" presId="urn:microsoft.com/office/officeart/2005/8/layout/cycle2"/>
    <dgm:cxn modelId="{BC654873-BFA0-4AE7-AD15-3B514183FF3F}" type="presParOf" srcId="{6E1917D1-72B2-48ED-9EA9-09657A7320E1}" destId="{7B096EC7-2767-4E56-8288-F0BB7D214EE0}" srcOrd="21" destOrd="0" presId="urn:microsoft.com/office/officeart/2005/8/layout/cycle2"/>
    <dgm:cxn modelId="{D5876EE2-67E6-4A7F-8A08-AD77518E42AA}" type="presParOf" srcId="{7B096EC7-2767-4E56-8288-F0BB7D214EE0}" destId="{B5F01464-0F09-40B4-B677-5598972DEA71}" srcOrd="0" destOrd="0" presId="urn:microsoft.com/office/officeart/2005/8/layout/cycle2"/>
    <dgm:cxn modelId="{24BF90AC-AC71-4BD8-A372-53B994D7E2A6}" type="presParOf" srcId="{6E1917D1-72B2-48ED-9EA9-09657A7320E1}" destId="{FD921E5A-1484-466F-B06F-FC958EF0D564}" srcOrd="22" destOrd="0" presId="urn:microsoft.com/office/officeart/2005/8/layout/cycle2"/>
    <dgm:cxn modelId="{D0100801-9075-4C2F-85B3-8516E06EC5E7}" type="presParOf" srcId="{6E1917D1-72B2-48ED-9EA9-09657A7320E1}" destId="{F94FCD01-DBDA-464F-B9EB-5D96A5BF48E9}" srcOrd="23" destOrd="0" presId="urn:microsoft.com/office/officeart/2005/8/layout/cycle2"/>
    <dgm:cxn modelId="{45752613-3876-48F0-A5DF-F149EABF533E}" type="presParOf" srcId="{F94FCD01-DBDA-464F-B9EB-5D96A5BF48E9}" destId="{DC103B6F-D824-4E89-92D2-99F3D98E7ADE}" srcOrd="0" destOrd="0" presId="urn:microsoft.com/office/officeart/2005/8/layout/cycle2"/>
    <dgm:cxn modelId="{E0B88377-EA28-4970-B7F5-124941156569}" type="presParOf" srcId="{6E1917D1-72B2-48ED-9EA9-09657A7320E1}" destId="{8DE5CA29-60A1-48EA-B121-2DA65AB3D2E4}" srcOrd="24" destOrd="0" presId="urn:microsoft.com/office/officeart/2005/8/layout/cycle2"/>
    <dgm:cxn modelId="{985E0031-49A3-4ABF-A599-519F04B9CFD2}" type="presParOf" srcId="{6E1917D1-72B2-48ED-9EA9-09657A7320E1}" destId="{EC5ED5E8-F71A-441D-9C9C-7E13B57868E0}" srcOrd="25" destOrd="0" presId="urn:microsoft.com/office/officeart/2005/8/layout/cycle2"/>
    <dgm:cxn modelId="{13459F48-E242-44CF-B60E-EA180ED21DA3}" type="presParOf" srcId="{EC5ED5E8-F71A-441D-9C9C-7E13B57868E0}" destId="{49C86A15-291F-454B-B5E4-208A33209EFE}" srcOrd="0" destOrd="0" presId="urn:microsoft.com/office/officeart/2005/8/layout/cycle2"/>
    <dgm:cxn modelId="{5724B7D3-DEA4-4D4A-B87A-6054C5E02D2B}" type="presParOf" srcId="{6E1917D1-72B2-48ED-9EA9-09657A7320E1}" destId="{0A8FC689-52D6-4397-AA31-4994E7084600}" srcOrd="26" destOrd="0" presId="urn:microsoft.com/office/officeart/2005/8/layout/cycle2"/>
    <dgm:cxn modelId="{8B15A50D-A931-4AE7-A518-F2F79FA84414}" type="presParOf" srcId="{6E1917D1-72B2-48ED-9EA9-09657A7320E1}" destId="{FE52F6BF-DBC5-4C77-858A-97F63E5E01A2}" srcOrd="27" destOrd="0" presId="urn:microsoft.com/office/officeart/2005/8/layout/cycle2"/>
    <dgm:cxn modelId="{597C87CD-01D1-4434-B35F-2366B712BD19}" type="presParOf" srcId="{FE52F6BF-DBC5-4C77-858A-97F63E5E01A2}" destId="{1AA69D2E-9F86-4F9B-A13D-202E97F22510}" srcOrd="0" destOrd="0" presId="urn:microsoft.com/office/officeart/2005/8/layout/cycle2"/>
    <dgm:cxn modelId="{D63DC89C-3DB7-40FB-ABEA-387430893807}" type="presParOf" srcId="{6E1917D1-72B2-48ED-9EA9-09657A7320E1}" destId="{FF732332-75EA-4342-9C06-6389C18CFAC2}" srcOrd="28" destOrd="0" presId="urn:microsoft.com/office/officeart/2005/8/layout/cycle2"/>
    <dgm:cxn modelId="{3F04AF30-5AB9-47B1-A09E-8DD3F0677105}" type="presParOf" srcId="{6E1917D1-72B2-48ED-9EA9-09657A7320E1}" destId="{2A342862-C942-41BE-B022-63D14E5F11E8}" srcOrd="29" destOrd="0" presId="urn:microsoft.com/office/officeart/2005/8/layout/cycle2"/>
    <dgm:cxn modelId="{4D63FE6D-3B71-4228-9814-96837ED9E16A}" type="presParOf" srcId="{2A342862-C942-41BE-B022-63D14E5F11E8}" destId="{5DB2EECB-1529-4ED6-B3A2-3DB3B80B5BF2}" srcOrd="0" destOrd="0" presId="urn:microsoft.com/office/officeart/2005/8/layout/cycle2"/>
    <dgm:cxn modelId="{23BEEF47-D30D-4CD6-A811-6FDF2507718C}" type="presParOf" srcId="{6E1917D1-72B2-48ED-9EA9-09657A7320E1}" destId="{12F3E798-7E5A-4D25-AC3E-4C08D9C880DB}" srcOrd="30" destOrd="0" presId="urn:microsoft.com/office/officeart/2005/8/layout/cycle2"/>
    <dgm:cxn modelId="{4CB419F2-434A-4211-BEF1-21767A2ADC41}" type="presParOf" srcId="{6E1917D1-72B2-48ED-9EA9-09657A7320E1}" destId="{93616447-75D4-4E51-87EE-888BDB73CF2A}" srcOrd="31" destOrd="0" presId="urn:microsoft.com/office/officeart/2005/8/layout/cycle2"/>
    <dgm:cxn modelId="{869439D7-58CD-440B-8452-6ECEB9BD3B74}" type="presParOf" srcId="{93616447-75D4-4E51-87EE-888BDB73CF2A}" destId="{4E4C4E5D-C572-411C-A7B4-BD07EEAF9B36}" srcOrd="0" destOrd="0" presId="urn:microsoft.com/office/officeart/2005/8/layout/cycle2"/>
    <dgm:cxn modelId="{6F832C4A-A22D-47DC-81F3-7DD1D78E6D66}" type="presParOf" srcId="{6E1917D1-72B2-48ED-9EA9-09657A7320E1}" destId="{FC994590-2268-4BD9-998B-BF704C923656}" srcOrd="32" destOrd="0" presId="urn:microsoft.com/office/officeart/2005/8/layout/cycle2"/>
    <dgm:cxn modelId="{D821E282-E835-48D3-AC9C-3E417AA7BFB6}" type="presParOf" srcId="{6E1917D1-72B2-48ED-9EA9-09657A7320E1}" destId="{A6156F77-3AF3-422C-9085-55A1C6F96A9D}" srcOrd="33" destOrd="0" presId="urn:microsoft.com/office/officeart/2005/8/layout/cycle2"/>
    <dgm:cxn modelId="{B055D371-E5A6-4E9F-AEBD-0CC903FD3E1C}" type="presParOf" srcId="{A6156F77-3AF3-422C-9085-55A1C6F96A9D}" destId="{E741A7B3-A4A8-45DF-BC5E-A04F43ABFB55}" srcOrd="0" destOrd="0" presId="urn:microsoft.com/office/officeart/2005/8/layout/cycle2"/>
    <dgm:cxn modelId="{9C8D43C7-F47E-4DD3-A7BF-2E41268DEBE8}" type="presParOf" srcId="{6E1917D1-72B2-48ED-9EA9-09657A7320E1}" destId="{5D487087-F9FE-453A-BA35-959420DFD6FE}" srcOrd="34" destOrd="0" presId="urn:microsoft.com/office/officeart/2005/8/layout/cycle2"/>
    <dgm:cxn modelId="{31BDA811-B0E9-4E29-BE4C-CDA9ECD3A9EE}" type="presParOf" srcId="{6E1917D1-72B2-48ED-9EA9-09657A7320E1}" destId="{C20121D7-F16D-484A-9343-9740493D80F4}" srcOrd="35" destOrd="0" presId="urn:microsoft.com/office/officeart/2005/8/layout/cycle2"/>
    <dgm:cxn modelId="{B71D7B8C-F086-4B1E-8B31-9BC30E687050}" type="presParOf" srcId="{C20121D7-F16D-484A-9343-9740493D80F4}" destId="{B2CF7B85-328F-4BDF-B627-D658C5BC0857}" srcOrd="0" destOrd="0" presId="urn:microsoft.com/office/officeart/2005/8/layout/cycle2"/>
    <dgm:cxn modelId="{B0177BA2-B31A-47BF-8707-07C0AE77AA04}" type="presParOf" srcId="{6E1917D1-72B2-48ED-9EA9-09657A7320E1}" destId="{6F40FD5D-2003-444A-82B2-2F445C41962F}" srcOrd="36" destOrd="0" presId="urn:microsoft.com/office/officeart/2005/8/layout/cycle2"/>
    <dgm:cxn modelId="{622DF1B1-ADFF-4BED-8578-DAD82EC58FA4}" type="presParOf" srcId="{6E1917D1-72B2-48ED-9EA9-09657A7320E1}" destId="{F23FCD33-EA33-4EFE-8321-6CDA9A333CC0}" srcOrd="37" destOrd="0" presId="urn:microsoft.com/office/officeart/2005/8/layout/cycle2"/>
    <dgm:cxn modelId="{B87CA079-7BDD-4775-9E09-997A07BCC598}" type="presParOf" srcId="{F23FCD33-EA33-4EFE-8321-6CDA9A333CC0}" destId="{828DF452-09E0-49E5-B3B3-A9B8FC6C9768}" srcOrd="0" destOrd="0" presId="urn:microsoft.com/office/officeart/2005/8/layout/cycle2"/>
    <dgm:cxn modelId="{E6686A5D-0A6F-47C2-B412-B2DB87606789}" type="presParOf" srcId="{6E1917D1-72B2-48ED-9EA9-09657A7320E1}" destId="{89E0EE2D-55C4-4761-B278-F3131C36D045}" srcOrd="38" destOrd="0" presId="urn:microsoft.com/office/officeart/2005/8/layout/cycle2"/>
    <dgm:cxn modelId="{8A71D03E-DD67-4619-B679-BC77440BC4F3}" type="presParOf" srcId="{6E1917D1-72B2-48ED-9EA9-09657A7320E1}" destId="{4EEE0F17-037E-4441-AAFD-6BABABB7CFA9}" srcOrd="39" destOrd="0" presId="urn:microsoft.com/office/officeart/2005/8/layout/cycle2"/>
    <dgm:cxn modelId="{F6CBB9D0-D233-4149-9776-1568ED788B8D}" type="presParOf" srcId="{4EEE0F17-037E-4441-AAFD-6BABABB7CFA9}" destId="{D4386CBD-42CA-4980-A1AA-4A838A6F6EA2}" srcOrd="0" destOrd="0" presId="urn:microsoft.com/office/officeart/2005/8/layout/cycle2"/>
    <dgm:cxn modelId="{F9665827-2582-4C20-BFFD-56FD38CA26FB}" type="presParOf" srcId="{6E1917D1-72B2-48ED-9EA9-09657A7320E1}" destId="{71200A60-18A9-46F1-9C31-74F54E33C311}" srcOrd="40" destOrd="0" presId="urn:microsoft.com/office/officeart/2005/8/layout/cycle2"/>
    <dgm:cxn modelId="{2F535196-9552-4A21-AA3C-D65AAF292144}" type="presParOf" srcId="{6E1917D1-72B2-48ED-9EA9-09657A7320E1}" destId="{1DA85E65-129D-474E-A60D-A633523AC56B}" srcOrd="41" destOrd="0" presId="urn:microsoft.com/office/officeart/2005/8/layout/cycle2"/>
    <dgm:cxn modelId="{3A46E222-CDD7-4634-AAFC-54C964BA264B}" type="presParOf" srcId="{1DA85E65-129D-474E-A60D-A633523AC56B}" destId="{FBED84D8-BE3B-49B5-A2C1-7989EF9F913D}" srcOrd="0" destOrd="0" presId="urn:microsoft.com/office/officeart/2005/8/layout/cycle2"/>
    <dgm:cxn modelId="{D8E394B3-4A4B-4984-996A-54E99556CCDB}" type="presParOf" srcId="{6E1917D1-72B2-48ED-9EA9-09657A7320E1}" destId="{B72284A3-4C73-49A4-864F-5EC4ABC04D59}" srcOrd="42" destOrd="0" presId="urn:microsoft.com/office/officeart/2005/8/layout/cycle2"/>
    <dgm:cxn modelId="{BDCEACD2-9209-4A62-9875-8A9158CB488B}" type="presParOf" srcId="{6E1917D1-72B2-48ED-9EA9-09657A7320E1}" destId="{8676501A-76BC-4D01-AF18-0051778E792C}" srcOrd="43" destOrd="0" presId="urn:microsoft.com/office/officeart/2005/8/layout/cycle2"/>
    <dgm:cxn modelId="{3173A1D4-0985-4ED5-8557-3231EC51E8B9}" type="presParOf" srcId="{8676501A-76BC-4D01-AF18-0051778E792C}" destId="{1E3B73EB-3BFC-455A-896F-64BD8A66FE8C}" srcOrd="0" destOrd="0" presId="urn:microsoft.com/office/officeart/2005/8/layout/cycle2"/>
    <dgm:cxn modelId="{7446615C-F279-49CD-849C-AEF880E0DF0E}" type="presParOf" srcId="{6E1917D1-72B2-48ED-9EA9-09657A7320E1}" destId="{0CEE1432-3796-4FFD-A735-94621FCC79E0}" srcOrd="44" destOrd="0" presId="urn:microsoft.com/office/officeart/2005/8/layout/cycle2"/>
    <dgm:cxn modelId="{E027DA46-5066-4738-8FE1-499729C8C652}" type="presParOf" srcId="{6E1917D1-72B2-48ED-9EA9-09657A7320E1}" destId="{E734B710-6941-41F8-BA2A-21EAB5537E4B}" srcOrd="45" destOrd="0" presId="urn:microsoft.com/office/officeart/2005/8/layout/cycle2"/>
    <dgm:cxn modelId="{E41A1E0B-55C9-405F-B475-6BECC870726C}" type="presParOf" srcId="{E734B710-6941-41F8-BA2A-21EAB5537E4B}" destId="{37AAC6F6-4284-43F0-A637-AA4770436CD7}" srcOrd="0" destOrd="0" presId="urn:microsoft.com/office/officeart/2005/8/layout/cycle2"/>
    <dgm:cxn modelId="{3684B73D-49B2-470F-B4E2-4058483F1242}" type="presParOf" srcId="{6E1917D1-72B2-48ED-9EA9-09657A7320E1}" destId="{D5157917-625D-437A-A8B5-9A174DE1B51C}" srcOrd="46" destOrd="0" presId="urn:microsoft.com/office/officeart/2005/8/layout/cycle2"/>
    <dgm:cxn modelId="{90447055-A480-49F3-BD06-CDF12644EC9A}" type="presParOf" srcId="{6E1917D1-72B2-48ED-9EA9-09657A7320E1}" destId="{0FF0DAB5-EE67-4F17-80C3-0C75D6CFB141}" srcOrd="47" destOrd="0" presId="urn:microsoft.com/office/officeart/2005/8/layout/cycle2"/>
    <dgm:cxn modelId="{F3DAC8A3-FDF5-4954-AF78-252A323C9381}" type="presParOf" srcId="{0FF0DAB5-EE67-4F17-80C3-0C75D6CFB141}" destId="{A6D2F3D9-8373-4458-92FC-4E5456F45744}" srcOrd="0" destOrd="0" presId="urn:microsoft.com/office/officeart/2005/8/layout/cycle2"/>
    <dgm:cxn modelId="{44AB6C9E-2B45-4933-88FC-136C10B9BE8B}" type="presParOf" srcId="{6E1917D1-72B2-48ED-9EA9-09657A7320E1}" destId="{39982AB5-D26E-401A-AD1E-6AF2CBE09830}" srcOrd="48" destOrd="0" presId="urn:microsoft.com/office/officeart/2005/8/layout/cycle2"/>
    <dgm:cxn modelId="{AC64EDA7-75FA-4D0C-9F58-DAEB5AB28061}" type="presParOf" srcId="{6E1917D1-72B2-48ED-9EA9-09657A7320E1}" destId="{C5051439-FAA9-4883-8482-A64BBF69CA34}" srcOrd="49" destOrd="0" presId="urn:microsoft.com/office/officeart/2005/8/layout/cycle2"/>
    <dgm:cxn modelId="{AC8F0C06-4341-4C25-89D3-78395313E7DA}" type="presParOf" srcId="{C5051439-FAA9-4883-8482-A64BBF69CA34}" destId="{513D5A19-3AF3-4A2E-B6E2-E71468E757DC}" srcOrd="0" destOrd="0" presId="urn:microsoft.com/office/officeart/2005/8/layout/cycle2"/>
    <dgm:cxn modelId="{C44AA148-2899-4BAE-B5E3-FB8C4587225E}" type="presParOf" srcId="{6E1917D1-72B2-48ED-9EA9-09657A7320E1}" destId="{4D3EE305-5CCD-4902-8F93-8C48C39870F1}" srcOrd="50" destOrd="0" presId="urn:microsoft.com/office/officeart/2005/8/layout/cycle2"/>
    <dgm:cxn modelId="{077C58A2-E9CF-465C-A763-359117AD5CDC}" type="presParOf" srcId="{6E1917D1-72B2-48ED-9EA9-09657A7320E1}" destId="{28DA11E2-5E4B-4DAE-8932-42EA2BA35B53}" srcOrd="51" destOrd="0" presId="urn:microsoft.com/office/officeart/2005/8/layout/cycle2"/>
    <dgm:cxn modelId="{27C18AFB-B84B-4FDF-8674-9C07E5971983}" type="presParOf" srcId="{28DA11E2-5E4B-4DAE-8932-42EA2BA35B53}" destId="{D8BCDB4A-FE91-446F-8D15-8D9B5191E650}" srcOrd="0" destOrd="0" presId="urn:microsoft.com/office/officeart/2005/8/layout/cycle2"/>
    <dgm:cxn modelId="{65D8066F-D759-434E-AB97-9128D4AF511B}" type="presParOf" srcId="{6E1917D1-72B2-48ED-9EA9-09657A7320E1}" destId="{E3D0519D-8FBC-40A0-9A77-02CE61BE9BE7}" srcOrd="52" destOrd="0" presId="urn:microsoft.com/office/officeart/2005/8/layout/cycle2"/>
    <dgm:cxn modelId="{5B362F49-BCE9-419E-A75F-FBB130CD8CFC}" type="presParOf" srcId="{6E1917D1-72B2-48ED-9EA9-09657A7320E1}" destId="{7119C552-AFDD-455C-9B2F-AA4F0B4B516D}" srcOrd="53" destOrd="0" presId="urn:microsoft.com/office/officeart/2005/8/layout/cycle2"/>
    <dgm:cxn modelId="{179CE0DA-1D3D-4DCF-80C2-C6EA4637CE65}" type="presParOf" srcId="{7119C552-AFDD-455C-9B2F-AA4F0B4B516D}" destId="{4EACF148-EA21-4C79-AB58-546E94E9C3FF}" srcOrd="0" destOrd="0" presId="urn:microsoft.com/office/officeart/2005/8/layout/cycle2"/>
    <dgm:cxn modelId="{B1B72038-E6D9-4A6D-B2A6-D1F4326E64FF}" type="presParOf" srcId="{6E1917D1-72B2-48ED-9EA9-09657A7320E1}" destId="{18AB17AF-B11F-44F4-A3A3-5A9A4685F724}" srcOrd="54" destOrd="0" presId="urn:microsoft.com/office/officeart/2005/8/layout/cycle2"/>
    <dgm:cxn modelId="{3B8445DB-F249-4829-A7F7-8EF24F65F6A4}" type="presParOf" srcId="{6E1917D1-72B2-48ED-9EA9-09657A7320E1}" destId="{BE7DA5C8-6CBE-4817-9B38-685A967E8EAF}" srcOrd="55" destOrd="0" presId="urn:microsoft.com/office/officeart/2005/8/layout/cycle2"/>
    <dgm:cxn modelId="{5B28904B-7C1F-4EC3-AED7-AAB359BE308D}" type="presParOf" srcId="{BE7DA5C8-6CBE-4817-9B38-685A967E8EAF}" destId="{B8B6D1F5-91E9-4633-8E7F-74E2C0F19EA6}" srcOrd="0" destOrd="0" presId="urn:microsoft.com/office/officeart/2005/8/layout/cycle2"/>
    <dgm:cxn modelId="{31B65E29-679D-4C3F-A999-C1D89AB5BC82}" type="presParOf" srcId="{6E1917D1-72B2-48ED-9EA9-09657A7320E1}" destId="{2286B837-7566-4242-99A0-1EEDEBC841EA}" srcOrd="56" destOrd="0" presId="urn:microsoft.com/office/officeart/2005/8/layout/cycle2"/>
    <dgm:cxn modelId="{1639967B-794F-4707-8204-854BBE4B9A4F}" type="presParOf" srcId="{6E1917D1-72B2-48ED-9EA9-09657A7320E1}" destId="{69C1A433-4A33-411A-807D-76B4888B211C}" srcOrd="57" destOrd="0" presId="urn:microsoft.com/office/officeart/2005/8/layout/cycle2"/>
    <dgm:cxn modelId="{D296E47A-685F-4DF1-A0F1-43383954C88F}" type="presParOf" srcId="{69C1A433-4A33-411A-807D-76B4888B211C}" destId="{AE87D820-F4A0-4E76-ABF1-7866983A8347}" srcOrd="0" destOrd="0" presId="urn:microsoft.com/office/officeart/2005/8/layout/cycle2"/>
    <dgm:cxn modelId="{0A22D572-0219-47B5-A507-8C3CB8A8D10C}" type="presParOf" srcId="{6E1917D1-72B2-48ED-9EA9-09657A7320E1}" destId="{7E61FEBF-DEB2-4743-80AB-0A0E100D4826}" srcOrd="58" destOrd="0" presId="urn:microsoft.com/office/officeart/2005/8/layout/cycle2"/>
    <dgm:cxn modelId="{FCA1E253-2573-4742-961D-94B81C9355CE}" type="presParOf" srcId="{6E1917D1-72B2-48ED-9EA9-09657A7320E1}" destId="{858246A4-CEA9-4812-BBC0-5406EBE178F9}" srcOrd="59" destOrd="0" presId="urn:microsoft.com/office/officeart/2005/8/layout/cycle2"/>
    <dgm:cxn modelId="{D3F52A1F-5076-4DD2-A7D3-48FD455E1632}" type="presParOf" srcId="{858246A4-CEA9-4812-BBC0-5406EBE178F9}" destId="{69248D7D-AE8C-4BEF-96CC-FE52C9A0EF64}" srcOrd="0" destOrd="0" presId="urn:microsoft.com/office/officeart/2005/8/layout/cycle2"/>
    <dgm:cxn modelId="{36832ADF-F711-4EEC-981F-87666E10145D}" type="presParOf" srcId="{6E1917D1-72B2-48ED-9EA9-09657A7320E1}" destId="{8B56953A-30EB-442A-A09F-FE7F419F7BAA}" srcOrd="60" destOrd="0" presId="urn:microsoft.com/office/officeart/2005/8/layout/cycle2"/>
    <dgm:cxn modelId="{27D7311D-20A2-4BA8-8136-6665A9318AA9}" type="presParOf" srcId="{6E1917D1-72B2-48ED-9EA9-09657A7320E1}" destId="{44E87ED1-F95B-4463-A653-B0727F9C3CC7}" srcOrd="61" destOrd="0" presId="urn:microsoft.com/office/officeart/2005/8/layout/cycle2"/>
    <dgm:cxn modelId="{921F1335-EAE7-44DA-B28C-4A91A3058CB0}" type="presParOf" srcId="{44E87ED1-F95B-4463-A653-B0727F9C3CC7}" destId="{F341DC39-0CAF-4937-B85C-C97A24D1B10F}" srcOrd="0" destOrd="0" presId="urn:microsoft.com/office/officeart/2005/8/layout/cycle2"/>
    <dgm:cxn modelId="{1DE36E07-2A21-4741-8FED-2259CB29FECD}" type="presParOf" srcId="{6E1917D1-72B2-48ED-9EA9-09657A7320E1}" destId="{05A03B96-E4E9-457C-9E3D-DC24F09BCCCE}" srcOrd="62" destOrd="0" presId="urn:microsoft.com/office/officeart/2005/8/layout/cycle2"/>
    <dgm:cxn modelId="{1CEE0621-01FD-440C-9CE1-B8B41E9E6595}" type="presParOf" srcId="{6E1917D1-72B2-48ED-9EA9-09657A7320E1}" destId="{B16EBC17-FB4E-4FFB-BC45-B69CBBBC8AE9}" srcOrd="63" destOrd="0" presId="urn:microsoft.com/office/officeart/2005/8/layout/cycle2"/>
    <dgm:cxn modelId="{BFB11D1B-AE42-4ECF-870F-B0D4B46881F7}" type="presParOf" srcId="{B16EBC17-FB4E-4FFB-BC45-B69CBBBC8AE9}" destId="{68D0A00E-844C-48E0-A24A-7B5CE7DC607A}" srcOrd="0" destOrd="0" presId="urn:microsoft.com/office/officeart/2005/8/layout/cycle2"/>
    <dgm:cxn modelId="{E11969F2-962C-4977-BE4B-D864F6C32C0B}" type="presParOf" srcId="{6E1917D1-72B2-48ED-9EA9-09657A7320E1}" destId="{D699E8AF-C412-4C33-9724-3E8242A83139}" srcOrd="64" destOrd="0" presId="urn:microsoft.com/office/officeart/2005/8/layout/cycle2"/>
    <dgm:cxn modelId="{B50F65C6-3007-4557-A899-6823F074D5D3}" type="presParOf" srcId="{6E1917D1-72B2-48ED-9EA9-09657A7320E1}" destId="{73D56F5C-0346-4A52-A32B-4B9214A0F3B3}" srcOrd="65" destOrd="0" presId="urn:microsoft.com/office/officeart/2005/8/layout/cycle2"/>
    <dgm:cxn modelId="{3E838AC3-F9F8-41D5-AD50-1BE683349FA4}" type="presParOf" srcId="{73D56F5C-0346-4A52-A32B-4B9214A0F3B3}" destId="{02761123-997F-4EB3-90F5-F709FD13A205}" srcOrd="0" destOrd="0" presId="urn:microsoft.com/office/officeart/2005/8/layout/cycle2"/>
    <dgm:cxn modelId="{11D2B630-A9C7-4D31-8650-8DD7E7EDF228}" type="presParOf" srcId="{6E1917D1-72B2-48ED-9EA9-09657A7320E1}" destId="{6B0A7966-B5CD-425C-8FE1-0F7D9AC56788}" srcOrd="66" destOrd="0" presId="urn:microsoft.com/office/officeart/2005/8/layout/cycle2"/>
    <dgm:cxn modelId="{5448819E-C263-4A26-B42D-3EBCE7C4B5A5}" type="presParOf" srcId="{6E1917D1-72B2-48ED-9EA9-09657A7320E1}" destId="{D838C1E2-E1EB-403A-9364-B5EDB47E2680}" srcOrd="67" destOrd="0" presId="urn:microsoft.com/office/officeart/2005/8/layout/cycle2"/>
    <dgm:cxn modelId="{9BEE5DA5-465E-472D-BE03-F5AEFF0EFF49}" type="presParOf" srcId="{D838C1E2-E1EB-403A-9364-B5EDB47E2680}" destId="{D65A0DCD-3DB7-4A97-AB07-FD9F84DADA16}" srcOrd="0" destOrd="0" presId="urn:microsoft.com/office/officeart/2005/8/layout/cycle2"/>
    <dgm:cxn modelId="{87283405-55D4-476A-8E9E-AA29A85E3414}" type="presParOf" srcId="{6E1917D1-72B2-48ED-9EA9-09657A7320E1}" destId="{67671EB7-BBF1-4533-870F-AA9B7C87491C}" srcOrd="68" destOrd="0" presId="urn:microsoft.com/office/officeart/2005/8/layout/cycle2"/>
    <dgm:cxn modelId="{69AF12C2-B198-4AD1-91A1-0829A01169A7}" type="presParOf" srcId="{6E1917D1-72B2-48ED-9EA9-09657A7320E1}" destId="{C7DB6F13-4AF7-4405-A3F0-289AC3813BA6}" srcOrd="69" destOrd="0" presId="urn:microsoft.com/office/officeart/2005/8/layout/cycle2"/>
    <dgm:cxn modelId="{3C7474E3-54A0-4AAD-8494-B1C3C485E70E}" type="presParOf" srcId="{C7DB6F13-4AF7-4405-A3F0-289AC3813BA6}" destId="{C8DEFC2C-0E35-4CBA-8B18-F80AF34A50C5}" srcOrd="0" destOrd="0" presId="urn:microsoft.com/office/officeart/2005/8/layout/cycle2"/>
    <dgm:cxn modelId="{3B32CBFC-728F-4412-BC0B-C8E4A2D79513}" type="presParOf" srcId="{6E1917D1-72B2-48ED-9EA9-09657A7320E1}" destId="{68740997-F23A-422E-8215-95620EC67F9A}" srcOrd="70" destOrd="0" presId="urn:microsoft.com/office/officeart/2005/8/layout/cycle2"/>
    <dgm:cxn modelId="{F838CD87-F195-4E67-A5A0-BD5F968234C8}" type="presParOf" srcId="{6E1917D1-72B2-48ED-9EA9-09657A7320E1}" destId="{8BEA8E8D-70C4-4AE6-8A7A-6617036E0223}" srcOrd="71" destOrd="0" presId="urn:microsoft.com/office/officeart/2005/8/layout/cycle2"/>
    <dgm:cxn modelId="{95AD566F-D035-476D-BADF-3E2F9D27D32F}" type="presParOf" srcId="{8BEA8E8D-70C4-4AE6-8A7A-6617036E0223}" destId="{5FE010E2-5F68-4FFB-B49D-D5DEB69E5E79}" srcOrd="0" destOrd="0" presId="urn:microsoft.com/office/officeart/2005/8/layout/cycle2"/>
    <dgm:cxn modelId="{C7A467F5-5724-4045-AE7C-62DDB2F34738}" type="presParOf" srcId="{6E1917D1-72B2-48ED-9EA9-09657A7320E1}" destId="{7EF54540-543B-47D5-90A5-AEFD291E2B40}" srcOrd="72" destOrd="0" presId="urn:microsoft.com/office/officeart/2005/8/layout/cycle2"/>
    <dgm:cxn modelId="{E542B1D8-2A65-4318-8A1D-8487753A5B88}" type="presParOf" srcId="{6E1917D1-72B2-48ED-9EA9-09657A7320E1}" destId="{1E97AE4B-DF6B-4520-9CB6-0E003372B660}" srcOrd="73" destOrd="0" presId="urn:microsoft.com/office/officeart/2005/8/layout/cycle2"/>
    <dgm:cxn modelId="{F31A3C50-C34D-436F-B298-8E183A65512E}" type="presParOf" srcId="{1E97AE4B-DF6B-4520-9CB6-0E003372B660}" destId="{3C0166D7-9B5E-4357-BED3-01C724BB8259}" srcOrd="0" destOrd="0" presId="urn:microsoft.com/office/officeart/2005/8/layout/cycle2"/>
    <dgm:cxn modelId="{72CB6F21-0741-4396-AA03-B94510848E7F}" type="presParOf" srcId="{6E1917D1-72B2-48ED-9EA9-09657A7320E1}" destId="{47A95FF4-3F36-46DC-A7F0-CA0BA313435B}" srcOrd="74" destOrd="0" presId="urn:microsoft.com/office/officeart/2005/8/layout/cycle2"/>
    <dgm:cxn modelId="{A8CA5366-0117-4575-B538-CB514636A395}" type="presParOf" srcId="{6E1917D1-72B2-48ED-9EA9-09657A7320E1}" destId="{D18489DA-1E9A-42A2-A8DB-CE4A192438AA}" srcOrd="75" destOrd="0" presId="urn:microsoft.com/office/officeart/2005/8/layout/cycle2"/>
    <dgm:cxn modelId="{74FDF40D-B759-4F6C-B2B5-6BBD5BABFC1E}" type="presParOf" srcId="{D18489DA-1E9A-42A2-A8DB-CE4A192438AA}" destId="{CC1768DF-6C6E-487D-A0C9-09A005E3C798}" srcOrd="0" destOrd="0" presId="urn:microsoft.com/office/officeart/2005/8/layout/cycle2"/>
    <dgm:cxn modelId="{EA4289F2-F6E5-4367-94FB-815D699BDA97}" type="presParOf" srcId="{6E1917D1-72B2-48ED-9EA9-09657A7320E1}" destId="{3E3352BF-75FC-4FFA-9FCE-42E87A5E4CED}" srcOrd="76" destOrd="0" presId="urn:microsoft.com/office/officeart/2005/8/layout/cycle2"/>
    <dgm:cxn modelId="{E025DA0F-24F7-4123-9CA0-DA618F1178DC}" type="presParOf" srcId="{6E1917D1-72B2-48ED-9EA9-09657A7320E1}" destId="{4FBE89D4-CE7F-42B3-A894-278580F668EB}" srcOrd="77" destOrd="0" presId="urn:microsoft.com/office/officeart/2005/8/layout/cycle2"/>
    <dgm:cxn modelId="{7C6794B9-5DDE-4972-836C-92747F9F28E0}" type="presParOf" srcId="{4FBE89D4-CE7F-42B3-A894-278580F668EB}" destId="{9B6319DF-7068-4718-B0C6-00A8269E03EC}" srcOrd="0" destOrd="0" presId="urn:microsoft.com/office/officeart/2005/8/layout/cycle2"/>
    <dgm:cxn modelId="{B7373952-2915-431C-A64A-8DE3BF9EC8B7}" type="presParOf" srcId="{6E1917D1-72B2-48ED-9EA9-09657A7320E1}" destId="{C72AA5DA-2168-4549-BEAA-E55EB39B04E7}" srcOrd="78" destOrd="0" presId="urn:microsoft.com/office/officeart/2005/8/layout/cycle2"/>
    <dgm:cxn modelId="{7D5265C9-D35C-4363-BFBF-7770C2920BE4}" type="presParOf" srcId="{6E1917D1-72B2-48ED-9EA9-09657A7320E1}" destId="{0973B106-62A5-47E0-9A60-89755A8B45A5}" srcOrd="79" destOrd="0" presId="urn:microsoft.com/office/officeart/2005/8/layout/cycle2"/>
    <dgm:cxn modelId="{7D4B4F0C-01D6-46C1-85C6-6978C9C47CE9}" type="presParOf" srcId="{0973B106-62A5-47E0-9A60-89755A8B45A5}" destId="{D8068DC0-F49E-4DAB-AB63-529352642130}" srcOrd="0" destOrd="0" presId="urn:microsoft.com/office/officeart/2005/8/layout/cycle2"/>
    <dgm:cxn modelId="{A8C80E0C-510D-4A93-8B69-FBE79D76CF73}" type="presParOf" srcId="{6E1917D1-72B2-48ED-9EA9-09657A7320E1}" destId="{B1E69483-BCAA-49E0-B5A1-F2EB79164BDE}" srcOrd="80" destOrd="0" presId="urn:microsoft.com/office/officeart/2005/8/layout/cycle2"/>
    <dgm:cxn modelId="{47283552-6B05-4C1C-B5B8-8590648DF816}" type="presParOf" srcId="{6E1917D1-72B2-48ED-9EA9-09657A7320E1}" destId="{3A8EDF4F-47D9-4B5E-9E7A-5ACEC1E68BC6}" srcOrd="81" destOrd="0" presId="urn:microsoft.com/office/officeart/2005/8/layout/cycle2"/>
    <dgm:cxn modelId="{91A8554E-AD90-4F0C-B4F4-13DF951D2ADD}" type="presParOf" srcId="{3A8EDF4F-47D9-4B5E-9E7A-5ACEC1E68BC6}" destId="{4E17E93D-0303-456A-9C92-3E9A9A3F1264}" srcOrd="0" destOrd="0" presId="urn:microsoft.com/office/officeart/2005/8/layout/cycle2"/>
    <dgm:cxn modelId="{22CFD805-A406-4F7D-BF6A-4E1FBBB1673A}" type="presParOf" srcId="{6E1917D1-72B2-48ED-9EA9-09657A7320E1}" destId="{CAB54BA3-1E5A-4FBA-B76F-2694D04F9C57}" srcOrd="82" destOrd="0" presId="urn:microsoft.com/office/officeart/2005/8/layout/cycle2"/>
    <dgm:cxn modelId="{896E3C89-9A07-465E-B11B-ADDE9F66E3F1}" type="presParOf" srcId="{6E1917D1-72B2-48ED-9EA9-09657A7320E1}" destId="{4E6789CF-4497-40CA-AFEF-6E4E56B5BA2B}" srcOrd="83" destOrd="0" presId="urn:microsoft.com/office/officeart/2005/8/layout/cycle2"/>
    <dgm:cxn modelId="{684C0A00-86BE-4946-8BA0-CD98AF8B05D9}" type="presParOf" srcId="{4E6789CF-4497-40CA-AFEF-6E4E56B5BA2B}" destId="{31FA7A17-E9D7-4EF2-B143-FD528CDB4D4B}" srcOrd="0" destOrd="0" presId="urn:microsoft.com/office/officeart/2005/8/layout/cycle2"/>
    <dgm:cxn modelId="{F16E22A7-9E59-4500-848D-F2B8E305CB99}" type="presParOf" srcId="{6E1917D1-72B2-48ED-9EA9-09657A7320E1}" destId="{1F094C47-2F9F-4532-BBA0-553F33C66688}" srcOrd="84" destOrd="0" presId="urn:microsoft.com/office/officeart/2005/8/layout/cycle2"/>
    <dgm:cxn modelId="{D99C2111-AA2A-4EDF-BE7B-C6346713DA95}" type="presParOf" srcId="{6E1917D1-72B2-48ED-9EA9-09657A7320E1}" destId="{E8B00039-7B7F-4C5E-B09E-EB7F7B477686}" srcOrd="85" destOrd="0" presId="urn:microsoft.com/office/officeart/2005/8/layout/cycle2"/>
    <dgm:cxn modelId="{62230F2D-323F-4D86-8C77-F9381CFD8399}" type="presParOf" srcId="{E8B00039-7B7F-4C5E-B09E-EB7F7B477686}" destId="{CA842D2D-89A5-40F0-AD7A-2E34A72716F1}" srcOrd="0" destOrd="0" presId="urn:microsoft.com/office/officeart/2005/8/layout/cycle2"/>
    <dgm:cxn modelId="{5C8ACCE7-6888-478E-BBEF-E74A632C50D2}" type="presParOf" srcId="{6E1917D1-72B2-48ED-9EA9-09657A7320E1}" destId="{A9DDF300-226C-456F-97F1-A6FF47895B4A}" srcOrd="86" destOrd="0" presId="urn:microsoft.com/office/officeart/2005/8/layout/cycle2"/>
    <dgm:cxn modelId="{D82EFC71-8E0E-4162-AB2C-AFEB55CE9BEF}" type="presParOf" srcId="{6E1917D1-72B2-48ED-9EA9-09657A7320E1}" destId="{0DACC926-5227-48A6-9BDB-2FA13224DE9A}" srcOrd="87" destOrd="0" presId="urn:microsoft.com/office/officeart/2005/8/layout/cycle2"/>
    <dgm:cxn modelId="{770AA7AB-B558-4A92-9233-01EDB5D04514}" type="presParOf" srcId="{0DACC926-5227-48A6-9BDB-2FA13224DE9A}" destId="{6957A93F-15EB-4B0D-A732-DF51C2B5BE1A}" srcOrd="0" destOrd="0" presId="urn:microsoft.com/office/officeart/2005/8/layout/cycle2"/>
    <dgm:cxn modelId="{DD0211BC-3527-4AC1-A651-7A355703584C}" type="presParOf" srcId="{6E1917D1-72B2-48ED-9EA9-09657A7320E1}" destId="{0893E310-43F7-4517-92A9-1FA6F7A66326}" srcOrd="88" destOrd="0" presId="urn:microsoft.com/office/officeart/2005/8/layout/cycle2"/>
    <dgm:cxn modelId="{2BCA55AC-EC2D-4FFC-A1D5-BF1A18DF7B0E}" type="presParOf" srcId="{6E1917D1-72B2-48ED-9EA9-09657A7320E1}" destId="{63B8AF24-C6E9-4DAE-BF90-9846DE6C1499}" srcOrd="89" destOrd="0" presId="urn:microsoft.com/office/officeart/2005/8/layout/cycle2"/>
    <dgm:cxn modelId="{7654E6CC-CA75-4E60-AB47-D398EF374ED4}" type="presParOf" srcId="{63B8AF24-C6E9-4DAE-BF90-9846DE6C1499}" destId="{EA08B29F-A90A-48D9-AF58-168B59084AA8}" srcOrd="0" destOrd="0" presId="urn:microsoft.com/office/officeart/2005/8/layout/cycle2"/>
    <dgm:cxn modelId="{DFC858B5-18DF-43BC-AF39-1ECC9CB4D32F}" type="presParOf" srcId="{6E1917D1-72B2-48ED-9EA9-09657A7320E1}" destId="{0646FB35-056B-4022-823C-1F8E416C5095}" srcOrd="90" destOrd="0" presId="urn:microsoft.com/office/officeart/2005/8/layout/cycle2"/>
    <dgm:cxn modelId="{BB906981-78D5-4A9A-A306-BBB8D9AB7E84}" type="presParOf" srcId="{6E1917D1-72B2-48ED-9EA9-09657A7320E1}" destId="{C530264D-210B-462D-8034-E5F9A77A3582}" srcOrd="91" destOrd="0" presId="urn:microsoft.com/office/officeart/2005/8/layout/cycle2"/>
    <dgm:cxn modelId="{86267088-C318-4271-909B-16F5CC83DAE0}" type="presParOf" srcId="{C530264D-210B-462D-8034-E5F9A77A3582}" destId="{A7E991FE-9B67-44C7-9665-0A935BF3AA6A}" srcOrd="0" destOrd="0" presId="urn:microsoft.com/office/officeart/2005/8/layout/cycle2"/>
    <dgm:cxn modelId="{CB3E71CC-F4E9-4667-A30A-BA8E99033012}" type="presParOf" srcId="{6E1917D1-72B2-48ED-9EA9-09657A7320E1}" destId="{6CDFDDEF-AAE0-47ED-B409-4029DFDA6602}" srcOrd="92" destOrd="0" presId="urn:microsoft.com/office/officeart/2005/8/layout/cycle2"/>
    <dgm:cxn modelId="{400C01DF-D8FF-4BD4-8027-F2C6EEE0C3DF}" type="presParOf" srcId="{6E1917D1-72B2-48ED-9EA9-09657A7320E1}" destId="{998B984F-B9BD-4313-87E8-E5870B873498}" srcOrd="93" destOrd="0" presId="urn:microsoft.com/office/officeart/2005/8/layout/cycle2"/>
    <dgm:cxn modelId="{8499087E-032C-45BB-AA8B-09A58AB5FC1C}" type="presParOf" srcId="{998B984F-B9BD-4313-87E8-E5870B873498}" destId="{10C822D6-0687-403B-832D-0D5F6370F1A2}" srcOrd="0" destOrd="0" presId="urn:microsoft.com/office/officeart/2005/8/layout/cycle2"/>
    <dgm:cxn modelId="{98AEE582-6F77-4200-BDDC-9BC92AD54C86}" type="presParOf" srcId="{6E1917D1-72B2-48ED-9EA9-09657A7320E1}" destId="{C1D60559-062D-4FD8-8494-9BCF9F85A754}" srcOrd="94" destOrd="0" presId="urn:microsoft.com/office/officeart/2005/8/layout/cycle2"/>
    <dgm:cxn modelId="{76CB5306-8815-4739-9D9E-E48BCC4AB0FE}" type="presParOf" srcId="{6E1917D1-72B2-48ED-9EA9-09657A7320E1}" destId="{D7A9BB42-4812-4ADE-B2D4-A13FCFF00B2B}" srcOrd="95" destOrd="0" presId="urn:microsoft.com/office/officeart/2005/8/layout/cycle2"/>
    <dgm:cxn modelId="{1E471EFD-6AC5-4053-89AA-5664350B473A}" type="presParOf" srcId="{D7A9BB42-4812-4ADE-B2D4-A13FCFF00B2B}" destId="{A0999CB3-EEBB-42C0-822D-E70F9573CD0F}" srcOrd="0" destOrd="0" presId="urn:microsoft.com/office/officeart/2005/8/layout/cycle2"/>
    <dgm:cxn modelId="{8644DB91-CB98-4144-9595-40DC42CEF2DF}" type="presParOf" srcId="{6E1917D1-72B2-48ED-9EA9-09657A7320E1}" destId="{DFEBC862-F9AE-497D-B14C-4FB9DB477684}" srcOrd="96" destOrd="0" presId="urn:microsoft.com/office/officeart/2005/8/layout/cycle2"/>
    <dgm:cxn modelId="{3A5221E0-4A9E-47D3-9AD2-C98DBCB49E1A}" type="presParOf" srcId="{6E1917D1-72B2-48ED-9EA9-09657A7320E1}" destId="{9F86B9AC-F7EC-4536-856F-412A32534E50}" srcOrd="97" destOrd="0" presId="urn:microsoft.com/office/officeart/2005/8/layout/cycle2"/>
    <dgm:cxn modelId="{89C9F941-3626-459A-9356-1E2E0A8B6E92}" type="presParOf" srcId="{9F86B9AC-F7EC-4536-856F-412A32534E50}" destId="{EDCD8B49-9DEE-4E22-8566-85C864549CF8}" srcOrd="0" destOrd="0" presId="urn:microsoft.com/office/officeart/2005/8/layout/cycle2"/>
    <dgm:cxn modelId="{33B3B1E3-232B-4A76-91F9-4F76A8822D18}" type="presParOf" srcId="{6E1917D1-72B2-48ED-9EA9-09657A7320E1}" destId="{E8EB3DC5-8C6C-4729-AE63-BDD182FE012B}" srcOrd="98" destOrd="0" presId="urn:microsoft.com/office/officeart/2005/8/layout/cycle2"/>
    <dgm:cxn modelId="{BCD4732B-ED74-4B18-8764-D01CF3EB959C}" type="presParOf" srcId="{6E1917D1-72B2-48ED-9EA9-09657A7320E1}" destId="{807C8D1D-02CE-4946-8172-2E45194F2EE5}" srcOrd="99" destOrd="0" presId="urn:microsoft.com/office/officeart/2005/8/layout/cycle2"/>
    <dgm:cxn modelId="{B1F05E95-F4F3-43CD-AC9C-C2246CEECA6D}" type="presParOf" srcId="{807C8D1D-02CE-4946-8172-2E45194F2EE5}" destId="{2BA2B50E-D389-4122-8C2C-68AAF36F1DB6}" srcOrd="0" destOrd="0" presId="urn:microsoft.com/office/officeart/2005/8/layout/cycle2"/>
    <dgm:cxn modelId="{3693D35B-5BB3-483D-9059-DECA56D395A6}" type="presParOf" srcId="{6E1917D1-72B2-48ED-9EA9-09657A7320E1}" destId="{19144736-3038-409C-A978-05C076FD01FB}" srcOrd="100" destOrd="0" presId="urn:microsoft.com/office/officeart/2005/8/layout/cycle2"/>
    <dgm:cxn modelId="{EF7C16B1-6D6F-4D6E-8551-76D63F50F27B}" type="presParOf" srcId="{6E1917D1-72B2-48ED-9EA9-09657A7320E1}" destId="{0676E855-9B16-4A21-A45A-BCA5A7311D18}" srcOrd="101" destOrd="0" presId="urn:microsoft.com/office/officeart/2005/8/layout/cycle2"/>
    <dgm:cxn modelId="{0DDD5D3C-F9DF-4424-8A81-D1F0A2DBCD07}" type="presParOf" srcId="{0676E855-9B16-4A21-A45A-BCA5A7311D18}" destId="{02DB4B76-46D6-44D2-B8EB-074146C4C84E}" srcOrd="0" destOrd="0" presId="urn:microsoft.com/office/officeart/2005/8/layout/cycle2"/>
    <dgm:cxn modelId="{3EAE0266-9956-4861-BFC0-FC89F17166E8}" type="presParOf" srcId="{6E1917D1-72B2-48ED-9EA9-09657A7320E1}" destId="{128A3DBA-F556-4EC9-8167-9E082F94394F}" srcOrd="102" destOrd="0" presId="urn:microsoft.com/office/officeart/2005/8/layout/cycle2"/>
    <dgm:cxn modelId="{EA3F6BAC-E092-4D2E-8E76-D8A43E2E53FD}" type="presParOf" srcId="{6E1917D1-72B2-48ED-9EA9-09657A7320E1}" destId="{64A23401-A20D-4E39-A8A3-CE5911B0F5D7}" srcOrd="103" destOrd="0" presId="urn:microsoft.com/office/officeart/2005/8/layout/cycle2"/>
    <dgm:cxn modelId="{8697FAF6-66AF-4B21-AB47-BBE5DDA4DF2D}" type="presParOf" srcId="{64A23401-A20D-4E39-A8A3-CE5911B0F5D7}" destId="{22571328-268C-4BB6-92BB-1C56CF5DCA80}" srcOrd="0" destOrd="0" presId="urn:microsoft.com/office/officeart/2005/8/layout/cycle2"/>
    <dgm:cxn modelId="{3AA0B65C-4BB9-4EEB-B285-43487E3CA2EC}" type="presParOf" srcId="{6E1917D1-72B2-48ED-9EA9-09657A7320E1}" destId="{793F5D99-7668-40E2-BDF3-7D862FCA706D}" srcOrd="104" destOrd="0" presId="urn:microsoft.com/office/officeart/2005/8/layout/cycle2"/>
    <dgm:cxn modelId="{A572ADAE-742B-44E0-800E-F8B923344DFD}" type="presParOf" srcId="{6E1917D1-72B2-48ED-9EA9-09657A7320E1}" destId="{A0CD540F-7C57-48F3-A2F9-FB8F38D590F6}" srcOrd="105" destOrd="0" presId="urn:microsoft.com/office/officeart/2005/8/layout/cycle2"/>
    <dgm:cxn modelId="{0A56C9F2-D651-4EAA-AA28-DCD7686800B5}" type="presParOf" srcId="{A0CD540F-7C57-48F3-A2F9-FB8F38D590F6}" destId="{BE9325C2-CF75-4F2B-A72C-9FDDA6F716A6}" srcOrd="0" destOrd="0" presId="urn:microsoft.com/office/officeart/2005/8/layout/cycle2"/>
    <dgm:cxn modelId="{6C554897-1B81-49FE-A894-21F77F32333F}" type="presParOf" srcId="{6E1917D1-72B2-48ED-9EA9-09657A7320E1}" destId="{0AD9D467-6CD9-439F-900C-6AE265BC062A}" srcOrd="106" destOrd="0" presId="urn:microsoft.com/office/officeart/2005/8/layout/cycle2"/>
    <dgm:cxn modelId="{5B6995A4-A588-40EC-A27B-5B2864542704}" type="presParOf" srcId="{6E1917D1-72B2-48ED-9EA9-09657A7320E1}" destId="{3897916C-DB8B-4A29-BC60-ADFB7A755928}" srcOrd="107" destOrd="0" presId="urn:microsoft.com/office/officeart/2005/8/layout/cycle2"/>
    <dgm:cxn modelId="{CF48C76E-FF0D-4264-B312-6EFA69617023}" type="presParOf" srcId="{3897916C-DB8B-4A29-BC60-ADFB7A755928}" destId="{4F018EEC-A3E9-419B-84BC-089A944AA381}" srcOrd="0" destOrd="0" presId="urn:microsoft.com/office/officeart/2005/8/layout/cycle2"/>
    <dgm:cxn modelId="{C8D9B4A3-3F56-4D4F-A9B0-99494536B7EA}" type="presParOf" srcId="{6E1917D1-72B2-48ED-9EA9-09657A7320E1}" destId="{119912BC-9D5C-4F9F-A18A-ACDD1DB550CC}" srcOrd="108" destOrd="0" presId="urn:microsoft.com/office/officeart/2005/8/layout/cycle2"/>
    <dgm:cxn modelId="{69AD99A0-96C1-49C3-A982-C5B19FC72E16}" type="presParOf" srcId="{6E1917D1-72B2-48ED-9EA9-09657A7320E1}" destId="{68B82B71-7F1E-4CF8-8C49-4D16824A4403}" srcOrd="109" destOrd="0" presId="urn:microsoft.com/office/officeart/2005/8/layout/cycle2"/>
    <dgm:cxn modelId="{6F399A41-6E6A-4735-919D-3503412D5CC7}" type="presParOf" srcId="{68B82B71-7F1E-4CF8-8C49-4D16824A4403}" destId="{99C6831E-F1ED-4F52-BD2B-D763030A6103}" srcOrd="0" destOrd="0" presId="urn:microsoft.com/office/officeart/2005/8/layout/cycle2"/>
    <dgm:cxn modelId="{A3CE4EBC-0130-45E0-A21B-F0816A2A25C1}" type="presParOf" srcId="{6E1917D1-72B2-48ED-9EA9-09657A7320E1}" destId="{16872D96-2163-4962-971E-37406B5197C3}" srcOrd="110" destOrd="0" presId="urn:microsoft.com/office/officeart/2005/8/layout/cycle2"/>
    <dgm:cxn modelId="{3CAFF40B-1C16-417F-93C0-7AEE5816FFE2}" type="presParOf" srcId="{6E1917D1-72B2-48ED-9EA9-09657A7320E1}" destId="{B21E8EFC-E3BB-4E2F-AED8-2198F8ABCB4E}" srcOrd="111" destOrd="0" presId="urn:microsoft.com/office/officeart/2005/8/layout/cycle2"/>
    <dgm:cxn modelId="{F1CFC362-C7AD-482C-B170-C0F67F5E9EA3}" type="presParOf" srcId="{B21E8EFC-E3BB-4E2F-AED8-2198F8ABCB4E}" destId="{1D8C078C-CC7D-4388-811D-71AF2963749B}" srcOrd="0" destOrd="0" presId="urn:microsoft.com/office/officeart/2005/8/layout/cycle2"/>
    <dgm:cxn modelId="{5673A262-D4CA-45D8-8EDE-1A4818136F4C}" type="presParOf" srcId="{6E1917D1-72B2-48ED-9EA9-09657A7320E1}" destId="{CC2E5CBF-F81E-4177-B6DB-BBC82044BCC0}" srcOrd="112" destOrd="0" presId="urn:microsoft.com/office/officeart/2005/8/layout/cycle2"/>
    <dgm:cxn modelId="{F4409902-0EF7-4F9F-BCA6-6522A41D4326}" type="presParOf" srcId="{6E1917D1-72B2-48ED-9EA9-09657A7320E1}" destId="{D76CEFD4-71DB-45C2-9046-95D260946125}" srcOrd="113" destOrd="0" presId="urn:microsoft.com/office/officeart/2005/8/layout/cycle2"/>
    <dgm:cxn modelId="{ABD3613A-9F18-4054-81BB-41D938B50C13}" type="presParOf" srcId="{D76CEFD4-71DB-45C2-9046-95D260946125}" destId="{1BFCACFE-39C1-4042-8000-8E09BACF3DC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2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F70849-18F1-4980-9A94-F350966AEFDD}">
      <dsp:nvSpPr>
        <dsp:cNvPr id="0" name=""/>
        <dsp:cNvSpPr/>
      </dsp:nvSpPr>
      <dsp:spPr>
        <a:xfrm>
          <a:off x="4390932" y="-29547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0</a:t>
          </a:r>
          <a:endParaRPr lang="en-GB" sz="1200" b="0" kern="1200" dirty="0"/>
        </a:p>
      </dsp:txBody>
      <dsp:txXfrm>
        <a:off x="4390932" y="-29547"/>
        <a:ext cx="291143" cy="291143"/>
      </dsp:txXfrm>
    </dsp:sp>
    <dsp:sp modelId="{A0A7F6E3-E3A5-4FB8-AC05-CFF3F38A2884}">
      <dsp:nvSpPr>
        <dsp:cNvPr id="0" name=""/>
        <dsp:cNvSpPr/>
      </dsp:nvSpPr>
      <dsp:spPr>
        <a:xfrm rot="189474">
          <a:off x="4690962" y="91486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89474">
        <a:off x="4690962" y="91486"/>
        <a:ext cx="18032" cy="67113"/>
      </dsp:txXfrm>
    </dsp:sp>
    <dsp:sp modelId="{F9ACD8B4-BCAE-41A9-9E9F-6A8B0091C969}">
      <dsp:nvSpPr>
        <dsp:cNvPr id="0" name=""/>
        <dsp:cNvSpPr/>
      </dsp:nvSpPr>
      <dsp:spPr>
        <a:xfrm>
          <a:off x="4719003" y="-11447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1</a:t>
          </a:r>
          <a:endParaRPr lang="en-GB" sz="1200" b="0" kern="1200" dirty="0"/>
        </a:p>
      </dsp:txBody>
      <dsp:txXfrm>
        <a:off x="4719003" y="-11447"/>
        <a:ext cx="291143" cy="291143"/>
      </dsp:txXfrm>
    </dsp:sp>
    <dsp:sp modelId="{28FE9197-F0A2-4E27-8144-177199267D62}">
      <dsp:nvSpPr>
        <dsp:cNvPr id="0" name=""/>
        <dsp:cNvSpPr/>
      </dsp:nvSpPr>
      <dsp:spPr>
        <a:xfrm rot="568421">
          <a:off x="5017049" y="127515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568421">
        <a:off x="5017049" y="127515"/>
        <a:ext cx="18032" cy="67113"/>
      </dsp:txXfrm>
    </dsp:sp>
    <dsp:sp modelId="{A8A7A5F0-BC18-4D3D-858B-4F5BDDFB0A11}">
      <dsp:nvSpPr>
        <dsp:cNvPr id="0" name=""/>
        <dsp:cNvSpPr/>
      </dsp:nvSpPr>
      <dsp:spPr>
        <a:xfrm>
          <a:off x="5043092" y="42633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2</a:t>
          </a:r>
          <a:endParaRPr lang="en-GB" sz="1200" b="0" kern="1200" dirty="0"/>
        </a:p>
      </dsp:txBody>
      <dsp:txXfrm>
        <a:off x="5043092" y="42633"/>
        <a:ext cx="291143" cy="291143"/>
      </dsp:txXfrm>
    </dsp:sp>
    <dsp:sp modelId="{F90BD80B-9F3A-4ECD-8830-CF141CF4BAE3}">
      <dsp:nvSpPr>
        <dsp:cNvPr id="0" name=""/>
        <dsp:cNvSpPr/>
      </dsp:nvSpPr>
      <dsp:spPr>
        <a:xfrm rot="947368">
          <a:off x="5337193" y="199197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947368">
        <a:off x="5337193" y="199197"/>
        <a:ext cx="18032" cy="67113"/>
      </dsp:txXfrm>
    </dsp:sp>
    <dsp:sp modelId="{DDC569A2-FE68-40B7-A910-8318E3D1B33C}">
      <dsp:nvSpPr>
        <dsp:cNvPr id="0" name=""/>
        <dsp:cNvSpPr/>
      </dsp:nvSpPr>
      <dsp:spPr>
        <a:xfrm>
          <a:off x="5359264" y="132038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3</a:t>
          </a:r>
          <a:endParaRPr lang="en-GB" sz="1200" b="0" kern="1200" dirty="0"/>
        </a:p>
      </dsp:txBody>
      <dsp:txXfrm>
        <a:off x="5359264" y="132038"/>
        <a:ext cx="291143" cy="291143"/>
      </dsp:txXfrm>
    </dsp:sp>
    <dsp:sp modelId="{D875D7D1-BDFB-401C-A57B-63106783ABDC}">
      <dsp:nvSpPr>
        <dsp:cNvPr id="0" name=""/>
        <dsp:cNvSpPr/>
      </dsp:nvSpPr>
      <dsp:spPr>
        <a:xfrm rot="1326316">
          <a:off x="5647508" y="305663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326316">
        <a:off x="5647508" y="305663"/>
        <a:ext cx="18032" cy="67113"/>
      </dsp:txXfrm>
    </dsp:sp>
    <dsp:sp modelId="{46D0345F-2401-4907-BD4F-6EBFE842BECE}">
      <dsp:nvSpPr>
        <dsp:cNvPr id="0" name=""/>
        <dsp:cNvSpPr/>
      </dsp:nvSpPr>
      <dsp:spPr>
        <a:xfrm>
          <a:off x="5663682" y="255682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4</a:t>
          </a:r>
          <a:endParaRPr lang="en-GB" sz="1200" b="0" kern="1200" dirty="0"/>
        </a:p>
      </dsp:txBody>
      <dsp:txXfrm>
        <a:off x="5663682" y="255682"/>
        <a:ext cx="291143" cy="291143"/>
      </dsp:txXfrm>
    </dsp:sp>
    <dsp:sp modelId="{5A5025EF-649F-4628-ACAA-DDEC14213ED6}">
      <dsp:nvSpPr>
        <dsp:cNvPr id="0" name=""/>
        <dsp:cNvSpPr/>
      </dsp:nvSpPr>
      <dsp:spPr>
        <a:xfrm rot="1705263">
          <a:off x="5944228" y="445620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705263">
        <a:off x="5944228" y="445620"/>
        <a:ext cx="18032" cy="67113"/>
      </dsp:txXfrm>
    </dsp:sp>
    <dsp:sp modelId="{2A891259-A708-4608-9AEC-D6689BE2E39B}">
      <dsp:nvSpPr>
        <dsp:cNvPr id="0" name=""/>
        <dsp:cNvSpPr/>
      </dsp:nvSpPr>
      <dsp:spPr>
        <a:xfrm>
          <a:off x="5952651" y="412064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5</a:t>
          </a:r>
          <a:endParaRPr lang="en-GB" sz="1200" b="0" kern="1200" dirty="0"/>
        </a:p>
      </dsp:txBody>
      <dsp:txXfrm>
        <a:off x="5952651" y="412064"/>
        <a:ext cx="291143" cy="291143"/>
      </dsp:txXfrm>
    </dsp:sp>
    <dsp:sp modelId="{2789D0AF-EDD4-4787-BB2E-6CB8EFFEFC32}">
      <dsp:nvSpPr>
        <dsp:cNvPr id="0" name=""/>
        <dsp:cNvSpPr/>
      </dsp:nvSpPr>
      <dsp:spPr>
        <a:xfrm rot="2084211">
          <a:off x="6223750" y="617370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2084211">
        <a:off x="6223750" y="617370"/>
        <a:ext cx="18032" cy="67113"/>
      </dsp:txXfrm>
    </dsp:sp>
    <dsp:sp modelId="{0DAC5310-28CF-4161-A74E-6B5EB27B23D0}">
      <dsp:nvSpPr>
        <dsp:cNvPr id="0" name=""/>
        <dsp:cNvSpPr/>
      </dsp:nvSpPr>
      <dsp:spPr>
        <a:xfrm>
          <a:off x="6222662" y="599285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6</a:t>
          </a:r>
          <a:endParaRPr lang="en-GB" sz="1200" b="0" kern="1200" dirty="0"/>
        </a:p>
      </dsp:txBody>
      <dsp:txXfrm>
        <a:off x="6222662" y="599285"/>
        <a:ext cx="291143" cy="291143"/>
      </dsp:txXfrm>
    </dsp:sp>
    <dsp:sp modelId="{3B731F02-ADCE-4690-9354-26221F826413}">
      <dsp:nvSpPr>
        <dsp:cNvPr id="0" name=""/>
        <dsp:cNvSpPr/>
      </dsp:nvSpPr>
      <dsp:spPr>
        <a:xfrm rot="2463158">
          <a:off x="6482682" y="818826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2463158">
        <a:off x="6482682" y="818826"/>
        <a:ext cx="18032" cy="67113"/>
      </dsp:txXfrm>
    </dsp:sp>
    <dsp:sp modelId="{FD0057CE-F716-45EE-B526-FD761AF2F6E4}">
      <dsp:nvSpPr>
        <dsp:cNvPr id="0" name=""/>
        <dsp:cNvSpPr/>
      </dsp:nvSpPr>
      <dsp:spPr>
        <a:xfrm>
          <a:off x="6470439" y="815074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7</a:t>
          </a:r>
          <a:endParaRPr lang="en-GB" sz="1200" b="0" kern="1200" dirty="0"/>
        </a:p>
      </dsp:txBody>
      <dsp:txXfrm>
        <a:off x="6470439" y="815074"/>
        <a:ext cx="291143" cy="291143"/>
      </dsp:txXfrm>
    </dsp:sp>
    <dsp:sp modelId="{05876971-2A37-4316-AF91-10112B31ECE3}">
      <dsp:nvSpPr>
        <dsp:cNvPr id="0" name=""/>
        <dsp:cNvSpPr/>
      </dsp:nvSpPr>
      <dsp:spPr>
        <a:xfrm rot="2842105">
          <a:off x="6717881" y="1047545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2842105">
        <a:off x="6717881" y="1047545"/>
        <a:ext cx="18032" cy="67113"/>
      </dsp:txXfrm>
    </dsp:sp>
    <dsp:sp modelId="{5697EB47-0F00-44D9-9B15-FBFF399FF918}">
      <dsp:nvSpPr>
        <dsp:cNvPr id="0" name=""/>
        <dsp:cNvSpPr/>
      </dsp:nvSpPr>
      <dsp:spPr>
        <a:xfrm>
          <a:off x="6692973" y="1056811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8</a:t>
          </a:r>
          <a:endParaRPr lang="en-GB" sz="1200" b="0" kern="1200" dirty="0"/>
        </a:p>
      </dsp:txBody>
      <dsp:txXfrm>
        <a:off x="6692973" y="1056811"/>
        <a:ext cx="291143" cy="291143"/>
      </dsp:txXfrm>
    </dsp:sp>
    <dsp:sp modelId="{78F4D7EB-FED7-45E3-8BD6-DF30BF67A60E}">
      <dsp:nvSpPr>
        <dsp:cNvPr id="0" name=""/>
        <dsp:cNvSpPr/>
      </dsp:nvSpPr>
      <dsp:spPr>
        <a:xfrm rot="3221053">
          <a:off x="6926491" y="1300749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3221053">
        <a:off x="6926491" y="1300749"/>
        <a:ext cx="18032" cy="67113"/>
      </dsp:txXfrm>
    </dsp:sp>
    <dsp:sp modelId="{A916E4B7-1FC3-4EA7-823C-B808CE740F6C}">
      <dsp:nvSpPr>
        <dsp:cNvPr id="0" name=""/>
        <dsp:cNvSpPr/>
      </dsp:nvSpPr>
      <dsp:spPr>
        <a:xfrm>
          <a:off x="6887564" y="1321561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9</a:t>
          </a:r>
          <a:endParaRPr lang="en-GB" sz="1200" b="0" kern="1200" dirty="0"/>
        </a:p>
      </dsp:txBody>
      <dsp:txXfrm>
        <a:off x="6887564" y="1321561"/>
        <a:ext cx="291143" cy="291143"/>
      </dsp:txXfrm>
    </dsp:sp>
    <dsp:sp modelId="{ADA59AA6-5D92-4F1E-9750-ED36B993280E}">
      <dsp:nvSpPr>
        <dsp:cNvPr id="0" name=""/>
        <dsp:cNvSpPr/>
      </dsp:nvSpPr>
      <dsp:spPr>
        <a:xfrm rot="3600000">
          <a:off x="7105981" y="1575365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3600000">
        <a:off x="7105981" y="1575365"/>
        <a:ext cx="18032" cy="67113"/>
      </dsp:txXfrm>
    </dsp:sp>
    <dsp:sp modelId="{F65E270E-5F64-46F8-B60B-341C538CB5BC}">
      <dsp:nvSpPr>
        <dsp:cNvPr id="0" name=""/>
        <dsp:cNvSpPr/>
      </dsp:nvSpPr>
      <dsp:spPr>
        <a:xfrm>
          <a:off x="7051849" y="1606111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10</a:t>
          </a:r>
          <a:endParaRPr lang="en-GB" sz="1200" b="0" kern="1200" dirty="0"/>
        </a:p>
      </dsp:txBody>
      <dsp:txXfrm>
        <a:off x="7051849" y="1606111"/>
        <a:ext cx="291143" cy="291143"/>
      </dsp:txXfrm>
    </dsp:sp>
    <dsp:sp modelId="{7B096EC7-2767-4E56-8288-F0BB7D214EE0}">
      <dsp:nvSpPr>
        <dsp:cNvPr id="0" name=""/>
        <dsp:cNvSpPr/>
      </dsp:nvSpPr>
      <dsp:spPr>
        <a:xfrm rot="3978947">
          <a:off x="7254171" y="1868060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3978947">
        <a:off x="7254171" y="1868060"/>
        <a:ext cx="18032" cy="67113"/>
      </dsp:txXfrm>
    </dsp:sp>
    <dsp:sp modelId="{FD921E5A-1484-466F-B06F-FC958EF0D564}">
      <dsp:nvSpPr>
        <dsp:cNvPr id="0" name=""/>
        <dsp:cNvSpPr/>
      </dsp:nvSpPr>
      <dsp:spPr>
        <a:xfrm>
          <a:off x="7183834" y="1907007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11</a:t>
          </a:r>
          <a:endParaRPr lang="en-GB" sz="1200" b="0" kern="1200" dirty="0"/>
        </a:p>
      </dsp:txBody>
      <dsp:txXfrm>
        <a:off x="7183834" y="1907007"/>
        <a:ext cx="291143" cy="291143"/>
      </dsp:txXfrm>
    </dsp:sp>
    <dsp:sp modelId="{F94FCD01-DBDA-464F-B9EB-5D96A5BF48E9}">
      <dsp:nvSpPr>
        <dsp:cNvPr id="0" name=""/>
        <dsp:cNvSpPr/>
      </dsp:nvSpPr>
      <dsp:spPr>
        <a:xfrm rot="4357895">
          <a:off x="7369263" y="2175280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4357895">
        <a:off x="7369263" y="2175280"/>
        <a:ext cx="18032" cy="67113"/>
      </dsp:txXfrm>
    </dsp:sp>
    <dsp:sp modelId="{8DE5CA29-60A1-48EA-B121-2DA65AB3D2E4}">
      <dsp:nvSpPr>
        <dsp:cNvPr id="0" name=""/>
        <dsp:cNvSpPr/>
      </dsp:nvSpPr>
      <dsp:spPr>
        <a:xfrm>
          <a:off x="7281917" y="2220595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12</a:t>
          </a:r>
          <a:endParaRPr lang="en-GB" sz="1200" b="0" kern="1200" dirty="0"/>
        </a:p>
      </dsp:txBody>
      <dsp:txXfrm>
        <a:off x="7281917" y="2220595"/>
        <a:ext cx="291143" cy="291143"/>
      </dsp:txXfrm>
    </dsp:sp>
    <dsp:sp modelId="{EC5ED5E8-F71A-441D-9C9C-7E13B57868E0}">
      <dsp:nvSpPr>
        <dsp:cNvPr id="0" name=""/>
        <dsp:cNvSpPr/>
      </dsp:nvSpPr>
      <dsp:spPr>
        <a:xfrm rot="4736842">
          <a:off x="7449859" y="2493297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4736842">
        <a:off x="7449859" y="2493297"/>
        <a:ext cx="18032" cy="67113"/>
      </dsp:txXfrm>
    </dsp:sp>
    <dsp:sp modelId="{0A8FC689-52D6-4397-AA31-4994E7084600}">
      <dsp:nvSpPr>
        <dsp:cNvPr id="0" name=""/>
        <dsp:cNvSpPr/>
      </dsp:nvSpPr>
      <dsp:spPr>
        <a:xfrm>
          <a:off x="7344907" y="2543071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13</a:t>
          </a:r>
          <a:endParaRPr lang="en-GB" sz="1200" b="0" kern="1200" dirty="0"/>
        </a:p>
      </dsp:txBody>
      <dsp:txXfrm>
        <a:off x="7344907" y="2543071"/>
        <a:ext cx="291143" cy="291143"/>
      </dsp:txXfrm>
    </dsp:sp>
    <dsp:sp modelId="{FE52F6BF-DBC5-4C77-858A-97F63E5E01A2}">
      <dsp:nvSpPr>
        <dsp:cNvPr id="0" name=""/>
        <dsp:cNvSpPr/>
      </dsp:nvSpPr>
      <dsp:spPr>
        <a:xfrm rot="5115789">
          <a:off x="7494982" y="2818250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5115789">
        <a:off x="7494982" y="2818250"/>
        <a:ext cx="18032" cy="67113"/>
      </dsp:txXfrm>
    </dsp:sp>
    <dsp:sp modelId="{FF732332-75EA-4342-9C06-6389C18CFAC2}">
      <dsp:nvSpPr>
        <dsp:cNvPr id="0" name=""/>
        <dsp:cNvSpPr/>
      </dsp:nvSpPr>
      <dsp:spPr>
        <a:xfrm>
          <a:off x="7372040" y="2870519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14</a:t>
          </a:r>
          <a:endParaRPr lang="en-GB" sz="1200" b="0" kern="1200" dirty="0"/>
        </a:p>
      </dsp:txBody>
      <dsp:txXfrm>
        <a:off x="7372040" y="2870519"/>
        <a:ext cx="291143" cy="291143"/>
      </dsp:txXfrm>
    </dsp:sp>
    <dsp:sp modelId="{2A342862-C942-41BE-B022-63D14E5F11E8}">
      <dsp:nvSpPr>
        <dsp:cNvPr id="0" name=""/>
        <dsp:cNvSpPr/>
      </dsp:nvSpPr>
      <dsp:spPr>
        <a:xfrm rot="5494737">
          <a:off x="7504084" y="3146195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5494737">
        <a:off x="7504084" y="3146195"/>
        <a:ext cx="18032" cy="67113"/>
      </dsp:txXfrm>
    </dsp:sp>
    <dsp:sp modelId="{12F3E798-7E5A-4D25-AC3E-4C08D9C880DB}">
      <dsp:nvSpPr>
        <dsp:cNvPr id="0" name=""/>
        <dsp:cNvSpPr/>
      </dsp:nvSpPr>
      <dsp:spPr>
        <a:xfrm>
          <a:off x="7362987" y="3198964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15</a:t>
          </a:r>
          <a:endParaRPr lang="en-GB" sz="1200" b="0" kern="1200" dirty="0"/>
        </a:p>
      </dsp:txBody>
      <dsp:txXfrm>
        <a:off x="7362987" y="3198964"/>
        <a:ext cx="291143" cy="291143"/>
      </dsp:txXfrm>
    </dsp:sp>
    <dsp:sp modelId="{93616447-75D4-4E51-87EE-888BDB73CF2A}">
      <dsp:nvSpPr>
        <dsp:cNvPr id="0" name=""/>
        <dsp:cNvSpPr/>
      </dsp:nvSpPr>
      <dsp:spPr>
        <a:xfrm rot="5873684">
          <a:off x="7477054" y="3473150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5873684">
        <a:off x="7477054" y="3473150"/>
        <a:ext cx="18032" cy="67113"/>
      </dsp:txXfrm>
    </dsp:sp>
    <dsp:sp modelId="{FC994590-2268-4BD9-998B-BF704C923656}">
      <dsp:nvSpPr>
        <dsp:cNvPr id="0" name=""/>
        <dsp:cNvSpPr/>
      </dsp:nvSpPr>
      <dsp:spPr>
        <a:xfrm>
          <a:off x="7317856" y="3524419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16</a:t>
          </a:r>
          <a:endParaRPr lang="en-GB" sz="1200" b="0" kern="1200" dirty="0"/>
        </a:p>
      </dsp:txBody>
      <dsp:txXfrm>
        <a:off x="7317856" y="3524419"/>
        <a:ext cx="291143" cy="291143"/>
      </dsp:txXfrm>
    </dsp:sp>
    <dsp:sp modelId="{A6156F77-3AF3-422C-9085-55A1C6F96A9D}">
      <dsp:nvSpPr>
        <dsp:cNvPr id="0" name=""/>
        <dsp:cNvSpPr/>
      </dsp:nvSpPr>
      <dsp:spPr>
        <a:xfrm rot="6252632">
          <a:off x="7414220" y="3795148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6252632">
        <a:off x="7414220" y="3795148"/>
        <a:ext cx="18032" cy="67113"/>
      </dsp:txXfrm>
    </dsp:sp>
    <dsp:sp modelId="{5D487087-F9FE-453A-BA35-959420DFD6FE}">
      <dsp:nvSpPr>
        <dsp:cNvPr id="0" name=""/>
        <dsp:cNvSpPr/>
      </dsp:nvSpPr>
      <dsp:spPr>
        <a:xfrm>
          <a:off x="7237197" y="3842935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17</a:t>
          </a:r>
          <a:endParaRPr lang="en-GB" sz="1200" b="0" kern="1200" dirty="0"/>
        </a:p>
      </dsp:txBody>
      <dsp:txXfrm>
        <a:off x="7237197" y="3842935"/>
        <a:ext cx="291143" cy="291143"/>
      </dsp:txXfrm>
    </dsp:sp>
    <dsp:sp modelId="{C20121D7-F16D-484A-9343-9740493D80F4}">
      <dsp:nvSpPr>
        <dsp:cNvPr id="0" name=""/>
        <dsp:cNvSpPr/>
      </dsp:nvSpPr>
      <dsp:spPr>
        <a:xfrm rot="6631579">
          <a:off x="7316345" y="4108279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6631579">
        <a:off x="7316345" y="4108279"/>
        <a:ext cx="18032" cy="67113"/>
      </dsp:txXfrm>
    </dsp:sp>
    <dsp:sp modelId="{6F40FD5D-2003-444A-82B2-2F445C41962F}">
      <dsp:nvSpPr>
        <dsp:cNvPr id="0" name=""/>
        <dsp:cNvSpPr/>
      </dsp:nvSpPr>
      <dsp:spPr>
        <a:xfrm>
          <a:off x="7121988" y="4150645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18</a:t>
          </a:r>
          <a:endParaRPr lang="en-GB" sz="1200" b="0" kern="1200" dirty="0"/>
        </a:p>
      </dsp:txBody>
      <dsp:txXfrm>
        <a:off x="7121988" y="4150645"/>
        <a:ext cx="291143" cy="291143"/>
      </dsp:txXfrm>
    </dsp:sp>
    <dsp:sp modelId="{F23FCD33-EA33-4EFE-8321-6CDA9A333CC0}">
      <dsp:nvSpPr>
        <dsp:cNvPr id="0" name=""/>
        <dsp:cNvSpPr/>
      </dsp:nvSpPr>
      <dsp:spPr>
        <a:xfrm rot="7010526">
          <a:off x="7184617" y="4408742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7010526">
        <a:off x="7184617" y="4408742"/>
        <a:ext cx="18032" cy="67113"/>
      </dsp:txXfrm>
    </dsp:sp>
    <dsp:sp modelId="{89E0EE2D-55C4-4761-B278-F3131C36D045}">
      <dsp:nvSpPr>
        <dsp:cNvPr id="0" name=""/>
        <dsp:cNvSpPr/>
      </dsp:nvSpPr>
      <dsp:spPr>
        <a:xfrm>
          <a:off x="6973628" y="4443812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19</a:t>
          </a:r>
          <a:endParaRPr lang="en-GB" sz="1200" b="0" kern="1200" dirty="0"/>
        </a:p>
      </dsp:txBody>
      <dsp:txXfrm>
        <a:off x="6973628" y="4443812"/>
        <a:ext cx="291143" cy="291143"/>
      </dsp:txXfrm>
    </dsp:sp>
    <dsp:sp modelId="{4EEE0F17-037E-4441-AAFD-6BABABB7CFA9}">
      <dsp:nvSpPr>
        <dsp:cNvPr id="0" name=""/>
        <dsp:cNvSpPr/>
      </dsp:nvSpPr>
      <dsp:spPr>
        <a:xfrm rot="7389474">
          <a:off x="7020635" y="4692891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7389474">
        <a:off x="7020635" y="4692891"/>
        <a:ext cx="18032" cy="67113"/>
      </dsp:txXfrm>
    </dsp:sp>
    <dsp:sp modelId="{71200A60-18A9-46F1-9C31-74F54E33C311}">
      <dsp:nvSpPr>
        <dsp:cNvPr id="0" name=""/>
        <dsp:cNvSpPr/>
      </dsp:nvSpPr>
      <dsp:spPr>
        <a:xfrm>
          <a:off x="6793917" y="4718880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20</a:t>
          </a:r>
          <a:endParaRPr lang="en-GB" sz="1200" b="0" kern="1200" dirty="0"/>
        </a:p>
      </dsp:txBody>
      <dsp:txXfrm>
        <a:off x="6793917" y="4718880"/>
        <a:ext cx="291143" cy="291143"/>
      </dsp:txXfrm>
    </dsp:sp>
    <dsp:sp modelId="{1DA85E65-129D-474E-A60D-A633523AC56B}">
      <dsp:nvSpPr>
        <dsp:cNvPr id="0" name=""/>
        <dsp:cNvSpPr/>
      </dsp:nvSpPr>
      <dsp:spPr>
        <a:xfrm rot="7768421">
          <a:off x="6826389" y="4957276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7768421">
        <a:off x="6826389" y="4957276"/>
        <a:ext cx="18032" cy="67113"/>
      </dsp:txXfrm>
    </dsp:sp>
    <dsp:sp modelId="{B72284A3-4C73-49A4-864F-5EC4ABC04D59}">
      <dsp:nvSpPr>
        <dsp:cNvPr id="0" name=""/>
        <dsp:cNvSpPr/>
      </dsp:nvSpPr>
      <dsp:spPr>
        <a:xfrm>
          <a:off x="6585038" y="4972509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21</a:t>
          </a:r>
          <a:endParaRPr lang="en-GB" sz="1200" b="0" kern="1200" dirty="0"/>
        </a:p>
      </dsp:txBody>
      <dsp:txXfrm>
        <a:off x="6585038" y="4972509"/>
        <a:ext cx="291143" cy="291143"/>
      </dsp:txXfrm>
    </dsp:sp>
    <dsp:sp modelId="{8676501A-76BC-4D01-AF18-0051778E792C}">
      <dsp:nvSpPr>
        <dsp:cNvPr id="0" name=""/>
        <dsp:cNvSpPr/>
      </dsp:nvSpPr>
      <dsp:spPr>
        <a:xfrm rot="8147368">
          <a:off x="6604239" y="5198687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8147368">
        <a:off x="6604239" y="5198687"/>
        <a:ext cx="18032" cy="67113"/>
      </dsp:txXfrm>
    </dsp:sp>
    <dsp:sp modelId="{0CEE1432-3796-4FFD-A735-94621FCC79E0}">
      <dsp:nvSpPr>
        <dsp:cNvPr id="0" name=""/>
        <dsp:cNvSpPr/>
      </dsp:nvSpPr>
      <dsp:spPr>
        <a:xfrm>
          <a:off x="6349524" y="5201619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22</a:t>
          </a:r>
          <a:endParaRPr lang="en-GB" sz="1200" b="0" kern="1200" dirty="0"/>
        </a:p>
      </dsp:txBody>
      <dsp:txXfrm>
        <a:off x="6349524" y="5201619"/>
        <a:ext cx="291143" cy="291143"/>
      </dsp:txXfrm>
    </dsp:sp>
    <dsp:sp modelId="{E734B710-6941-41F8-BA2A-21EAB5537E4B}">
      <dsp:nvSpPr>
        <dsp:cNvPr id="0" name=""/>
        <dsp:cNvSpPr/>
      </dsp:nvSpPr>
      <dsp:spPr>
        <a:xfrm rot="8526316">
          <a:off x="6356879" y="5414195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8526316">
        <a:off x="6356879" y="5414195"/>
        <a:ext cx="18032" cy="67113"/>
      </dsp:txXfrm>
    </dsp:sp>
    <dsp:sp modelId="{D5157917-625D-437A-A8B5-9A174DE1B51C}">
      <dsp:nvSpPr>
        <dsp:cNvPr id="0" name=""/>
        <dsp:cNvSpPr/>
      </dsp:nvSpPr>
      <dsp:spPr>
        <a:xfrm>
          <a:off x="6090237" y="5403431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23</a:t>
          </a:r>
          <a:endParaRPr lang="en-GB" sz="1200" b="0" kern="1200" dirty="0"/>
        </a:p>
      </dsp:txBody>
      <dsp:txXfrm>
        <a:off x="6090237" y="5403431"/>
        <a:ext cx="291143" cy="291143"/>
      </dsp:txXfrm>
    </dsp:sp>
    <dsp:sp modelId="{0FF0DAB5-EE67-4F17-80C3-0C75D6CFB141}">
      <dsp:nvSpPr>
        <dsp:cNvPr id="0" name=""/>
        <dsp:cNvSpPr/>
      </dsp:nvSpPr>
      <dsp:spPr>
        <a:xfrm rot="8905263">
          <a:off x="6087312" y="5601184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8905263">
        <a:off x="6087312" y="5601184"/>
        <a:ext cx="18032" cy="67113"/>
      </dsp:txXfrm>
    </dsp:sp>
    <dsp:sp modelId="{39982AB5-D26E-401A-AD1E-6AF2CBE09830}">
      <dsp:nvSpPr>
        <dsp:cNvPr id="0" name=""/>
        <dsp:cNvSpPr/>
      </dsp:nvSpPr>
      <dsp:spPr>
        <a:xfrm>
          <a:off x="5810322" y="5575494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24</a:t>
          </a:r>
          <a:endParaRPr lang="en-GB" sz="1200" b="0" kern="1200" dirty="0"/>
        </a:p>
      </dsp:txBody>
      <dsp:txXfrm>
        <a:off x="5810322" y="5575494"/>
        <a:ext cx="291143" cy="291143"/>
      </dsp:txXfrm>
    </dsp:sp>
    <dsp:sp modelId="{C5051439-FAA9-4883-8482-A64BBF69CA34}">
      <dsp:nvSpPr>
        <dsp:cNvPr id="0" name=""/>
        <dsp:cNvSpPr/>
      </dsp:nvSpPr>
      <dsp:spPr>
        <a:xfrm rot="9284211">
          <a:off x="5798812" y="5757383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9284211">
        <a:off x="5798812" y="5757383"/>
        <a:ext cx="18032" cy="67113"/>
      </dsp:txXfrm>
    </dsp:sp>
    <dsp:sp modelId="{4D3EE305-5CCD-4902-8F93-8C48C39870F1}">
      <dsp:nvSpPr>
        <dsp:cNvPr id="0" name=""/>
        <dsp:cNvSpPr/>
      </dsp:nvSpPr>
      <dsp:spPr>
        <a:xfrm>
          <a:off x="5513177" y="5715720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25</a:t>
          </a:r>
          <a:endParaRPr lang="en-GB" sz="1200" b="0" kern="1200" dirty="0"/>
        </a:p>
      </dsp:txBody>
      <dsp:txXfrm>
        <a:off x="5513177" y="5715720"/>
        <a:ext cx="291143" cy="291143"/>
      </dsp:txXfrm>
    </dsp:sp>
    <dsp:sp modelId="{28DA11E2-5E4B-4DAE-8932-42EA2BA35B53}">
      <dsp:nvSpPr>
        <dsp:cNvPr id="0" name=""/>
        <dsp:cNvSpPr/>
      </dsp:nvSpPr>
      <dsp:spPr>
        <a:xfrm rot="9663158">
          <a:off x="5494880" y="5880896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9663158">
        <a:off x="5494880" y="5880896"/>
        <a:ext cx="18032" cy="67113"/>
      </dsp:txXfrm>
    </dsp:sp>
    <dsp:sp modelId="{E3D0519D-8FBC-40A0-9A77-02CE61BE9BE7}">
      <dsp:nvSpPr>
        <dsp:cNvPr id="0" name=""/>
        <dsp:cNvSpPr/>
      </dsp:nvSpPr>
      <dsp:spPr>
        <a:xfrm>
          <a:off x="5202410" y="5822407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26</a:t>
          </a:r>
          <a:endParaRPr lang="en-GB" sz="1200" b="0" kern="1200" dirty="0"/>
        </a:p>
      </dsp:txBody>
      <dsp:txXfrm>
        <a:off x="5202410" y="5822407"/>
        <a:ext cx="291143" cy="291143"/>
      </dsp:txXfrm>
    </dsp:sp>
    <dsp:sp modelId="{7119C552-AFDD-455C-9B2F-AA4F0B4B516D}">
      <dsp:nvSpPr>
        <dsp:cNvPr id="0" name=""/>
        <dsp:cNvSpPr/>
      </dsp:nvSpPr>
      <dsp:spPr>
        <a:xfrm rot="10042105">
          <a:off x="5179204" y="5970225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0042105">
        <a:off x="5179204" y="5970225"/>
        <a:ext cx="18032" cy="67113"/>
      </dsp:txXfrm>
    </dsp:sp>
    <dsp:sp modelId="{18AB17AF-B11F-44F4-A3A3-5A9A4685F724}">
      <dsp:nvSpPr>
        <dsp:cNvPr id="0" name=""/>
        <dsp:cNvSpPr/>
      </dsp:nvSpPr>
      <dsp:spPr>
        <a:xfrm>
          <a:off x="4881793" y="5894259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27</a:t>
          </a:r>
          <a:endParaRPr lang="en-GB" sz="1200" b="0" kern="1200" dirty="0"/>
        </a:p>
      </dsp:txBody>
      <dsp:txXfrm>
        <a:off x="4881793" y="5894259"/>
        <a:ext cx="291143" cy="291143"/>
      </dsp:txXfrm>
    </dsp:sp>
    <dsp:sp modelId="{BE7DA5C8-6CBE-4817-9B38-685A967E8EAF}">
      <dsp:nvSpPr>
        <dsp:cNvPr id="0" name=""/>
        <dsp:cNvSpPr/>
      </dsp:nvSpPr>
      <dsp:spPr>
        <a:xfrm rot="10421053">
          <a:off x="4855618" y="6024285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0421053">
        <a:off x="4855618" y="6024285"/>
        <a:ext cx="18032" cy="67113"/>
      </dsp:txXfrm>
    </dsp:sp>
    <dsp:sp modelId="{2286B837-7566-4242-99A0-1EEDEBC841EA}">
      <dsp:nvSpPr>
        <dsp:cNvPr id="0" name=""/>
        <dsp:cNvSpPr/>
      </dsp:nvSpPr>
      <dsp:spPr>
        <a:xfrm>
          <a:off x="4555217" y="5930404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28</a:t>
          </a:r>
          <a:endParaRPr lang="en-GB" sz="1200" b="0" kern="1200" dirty="0"/>
        </a:p>
      </dsp:txBody>
      <dsp:txXfrm>
        <a:off x="4555217" y="5930404"/>
        <a:ext cx="291143" cy="291143"/>
      </dsp:txXfrm>
    </dsp:sp>
    <dsp:sp modelId="{69C1A433-4A33-411A-807D-76B4888B211C}">
      <dsp:nvSpPr>
        <dsp:cNvPr id="0" name=""/>
        <dsp:cNvSpPr/>
      </dsp:nvSpPr>
      <dsp:spPr>
        <a:xfrm rot="10800000">
          <a:off x="4528048" y="6042419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0800000">
        <a:off x="4528048" y="6042419"/>
        <a:ext cx="18032" cy="67113"/>
      </dsp:txXfrm>
    </dsp:sp>
    <dsp:sp modelId="{7E61FEBF-DEB2-4743-80AB-0A0E100D4826}">
      <dsp:nvSpPr>
        <dsp:cNvPr id="0" name=""/>
        <dsp:cNvSpPr/>
      </dsp:nvSpPr>
      <dsp:spPr>
        <a:xfrm>
          <a:off x="4226647" y="5930404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29</a:t>
          </a:r>
          <a:endParaRPr lang="en-GB" sz="1200" b="0" kern="1200" dirty="0"/>
        </a:p>
      </dsp:txBody>
      <dsp:txXfrm>
        <a:off x="4226647" y="5930404"/>
        <a:ext cx="291143" cy="291143"/>
      </dsp:txXfrm>
    </dsp:sp>
    <dsp:sp modelId="{858246A4-CEA9-4812-BBC0-5406EBE178F9}">
      <dsp:nvSpPr>
        <dsp:cNvPr id="0" name=""/>
        <dsp:cNvSpPr/>
      </dsp:nvSpPr>
      <dsp:spPr>
        <a:xfrm rot="11178947">
          <a:off x="4200472" y="6024408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1178947">
        <a:off x="4200472" y="6024408"/>
        <a:ext cx="18032" cy="67113"/>
      </dsp:txXfrm>
    </dsp:sp>
    <dsp:sp modelId="{8B56953A-30EB-442A-A09F-FE7F419F7BAA}">
      <dsp:nvSpPr>
        <dsp:cNvPr id="0" name=""/>
        <dsp:cNvSpPr/>
      </dsp:nvSpPr>
      <dsp:spPr>
        <a:xfrm>
          <a:off x="3900071" y="5894259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30</a:t>
          </a:r>
          <a:endParaRPr lang="en-GB" sz="1200" b="0" kern="1200" dirty="0"/>
        </a:p>
      </dsp:txBody>
      <dsp:txXfrm>
        <a:off x="3900071" y="5894259"/>
        <a:ext cx="291143" cy="291143"/>
      </dsp:txXfrm>
    </dsp:sp>
    <dsp:sp modelId="{44E87ED1-F95B-4463-A653-B0727F9C3CC7}">
      <dsp:nvSpPr>
        <dsp:cNvPr id="0" name=""/>
        <dsp:cNvSpPr/>
      </dsp:nvSpPr>
      <dsp:spPr>
        <a:xfrm rot="11557895">
          <a:off x="3876866" y="5970470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1557895">
        <a:off x="3876866" y="5970470"/>
        <a:ext cx="18032" cy="67113"/>
      </dsp:txXfrm>
    </dsp:sp>
    <dsp:sp modelId="{05A03B96-E4E9-457C-9E3D-DC24F09BCCCE}">
      <dsp:nvSpPr>
        <dsp:cNvPr id="0" name=""/>
        <dsp:cNvSpPr/>
      </dsp:nvSpPr>
      <dsp:spPr>
        <a:xfrm>
          <a:off x="3579454" y="5822407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31</a:t>
          </a:r>
          <a:endParaRPr lang="en-GB" sz="1200" b="0" kern="1200" dirty="0"/>
        </a:p>
      </dsp:txBody>
      <dsp:txXfrm>
        <a:off x="3579454" y="5822407"/>
        <a:ext cx="291143" cy="291143"/>
      </dsp:txXfrm>
    </dsp:sp>
    <dsp:sp modelId="{B16EBC17-FB4E-4FFB-BC45-B69CBBBC8AE9}">
      <dsp:nvSpPr>
        <dsp:cNvPr id="0" name=""/>
        <dsp:cNvSpPr/>
      </dsp:nvSpPr>
      <dsp:spPr>
        <a:xfrm rot="11936842">
          <a:off x="3561157" y="5881261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1936842">
        <a:off x="3561157" y="5881261"/>
        <a:ext cx="18032" cy="67113"/>
      </dsp:txXfrm>
    </dsp:sp>
    <dsp:sp modelId="{D699E8AF-C412-4C33-9724-3E8242A83139}">
      <dsp:nvSpPr>
        <dsp:cNvPr id="0" name=""/>
        <dsp:cNvSpPr/>
      </dsp:nvSpPr>
      <dsp:spPr>
        <a:xfrm>
          <a:off x="3268687" y="5715720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32</a:t>
          </a:r>
          <a:endParaRPr lang="en-GB" sz="1200" b="0" kern="1200" dirty="0"/>
        </a:p>
      </dsp:txBody>
      <dsp:txXfrm>
        <a:off x="3268687" y="5715720"/>
        <a:ext cx="291143" cy="291143"/>
      </dsp:txXfrm>
    </dsp:sp>
    <dsp:sp modelId="{73D56F5C-0346-4A52-A32B-4B9214A0F3B3}">
      <dsp:nvSpPr>
        <dsp:cNvPr id="0" name=""/>
        <dsp:cNvSpPr/>
      </dsp:nvSpPr>
      <dsp:spPr>
        <a:xfrm rot="12315789">
          <a:off x="3257177" y="5757862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2315789">
        <a:off x="3257177" y="5757862"/>
        <a:ext cx="18032" cy="67113"/>
      </dsp:txXfrm>
    </dsp:sp>
    <dsp:sp modelId="{6B0A7966-B5CD-425C-8FE1-0F7D9AC56788}">
      <dsp:nvSpPr>
        <dsp:cNvPr id="0" name=""/>
        <dsp:cNvSpPr/>
      </dsp:nvSpPr>
      <dsp:spPr>
        <a:xfrm>
          <a:off x="2971542" y="5575494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33</a:t>
          </a:r>
          <a:endParaRPr lang="en-GB" sz="1200" b="0" kern="1200" dirty="0"/>
        </a:p>
      </dsp:txBody>
      <dsp:txXfrm>
        <a:off x="2971542" y="5575494"/>
        <a:ext cx="291143" cy="291143"/>
      </dsp:txXfrm>
    </dsp:sp>
    <dsp:sp modelId="{D838C1E2-E1EB-403A-9364-B5EDB47E2680}">
      <dsp:nvSpPr>
        <dsp:cNvPr id="0" name=""/>
        <dsp:cNvSpPr/>
      </dsp:nvSpPr>
      <dsp:spPr>
        <a:xfrm rot="12694737">
          <a:off x="2968618" y="5601772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2694737">
        <a:off x="2968618" y="5601772"/>
        <a:ext cx="18032" cy="67113"/>
      </dsp:txXfrm>
    </dsp:sp>
    <dsp:sp modelId="{67671EB7-BBF1-4533-870F-AA9B7C87491C}">
      <dsp:nvSpPr>
        <dsp:cNvPr id="0" name=""/>
        <dsp:cNvSpPr/>
      </dsp:nvSpPr>
      <dsp:spPr>
        <a:xfrm>
          <a:off x="2691627" y="5403431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34</a:t>
          </a:r>
          <a:endParaRPr lang="en-GB" sz="1200" b="0" kern="1200" dirty="0"/>
        </a:p>
      </dsp:txBody>
      <dsp:txXfrm>
        <a:off x="2691627" y="5403431"/>
        <a:ext cx="291143" cy="291143"/>
      </dsp:txXfrm>
    </dsp:sp>
    <dsp:sp modelId="{C7DB6F13-4AF7-4405-A3F0-289AC3813BA6}">
      <dsp:nvSpPr>
        <dsp:cNvPr id="0" name=""/>
        <dsp:cNvSpPr/>
      </dsp:nvSpPr>
      <dsp:spPr>
        <a:xfrm rot="13073684">
          <a:off x="2698982" y="5414885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3073684">
        <a:off x="2698982" y="5414885"/>
        <a:ext cx="18032" cy="67113"/>
      </dsp:txXfrm>
    </dsp:sp>
    <dsp:sp modelId="{68740997-F23A-422E-8215-95620EC67F9A}">
      <dsp:nvSpPr>
        <dsp:cNvPr id="0" name=""/>
        <dsp:cNvSpPr/>
      </dsp:nvSpPr>
      <dsp:spPr>
        <a:xfrm>
          <a:off x="2432339" y="5201619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35</a:t>
          </a:r>
          <a:endParaRPr lang="en-GB" sz="1200" b="0" kern="1200" dirty="0"/>
        </a:p>
      </dsp:txBody>
      <dsp:txXfrm>
        <a:off x="2432339" y="5201619"/>
        <a:ext cx="291143" cy="291143"/>
      </dsp:txXfrm>
    </dsp:sp>
    <dsp:sp modelId="{8BEA8E8D-70C4-4AE6-8A7A-6617036E0223}">
      <dsp:nvSpPr>
        <dsp:cNvPr id="0" name=""/>
        <dsp:cNvSpPr/>
      </dsp:nvSpPr>
      <dsp:spPr>
        <a:xfrm rot="13452632">
          <a:off x="2451540" y="5199470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3452632">
        <a:off x="2451540" y="5199470"/>
        <a:ext cx="18032" cy="67113"/>
      </dsp:txXfrm>
    </dsp:sp>
    <dsp:sp modelId="{7EF54540-543B-47D5-90A5-AEFD291E2B40}">
      <dsp:nvSpPr>
        <dsp:cNvPr id="0" name=""/>
        <dsp:cNvSpPr/>
      </dsp:nvSpPr>
      <dsp:spPr>
        <a:xfrm>
          <a:off x="2196826" y="4972509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36</a:t>
          </a:r>
          <a:endParaRPr lang="en-GB" sz="1200" b="0" kern="1200" dirty="0"/>
        </a:p>
      </dsp:txBody>
      <dsp:txXfrm>
        <a:off x="2196826" y="4972509"/>
        <a:ext cx="291143" cy="291143"/>
      </dsp:txXfrm>
    </dsp:sp>
    <dsp:sp modelId="{1E97AE4B-DF6B-4520-9CB6-0E003372B660}">
      <dsp:nvSpPr>
        <dsp:cNvPr id="0" name=""/>
        <dsp:cNvSpPr/>
      </dsp:nvSpPr>
      <dsp:spPr>
        <a:xfrm rot="13831579">
          <a:off x="2229298" y="4958143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3831579">
        <a:off x="2229298" y="4958143"/>
        <a:ext cx="18032" cy="67113"/>
      </dsp:txXfrm>
    </dsp:sp>
    <dsp:sp modelId="{47A95FF4-3F36-46DC-A7F0-CA0BA313435B}">
      <dsp:nvSpPr>
        <dsp:cNvPr id="0" name=""/>
        <dsp:cNvSpPr/>
      </dsp:nvSpPr>
      <dsp:spPr>
        <a:xfrm>
          <a:off x="1987947" y="4718880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37</a:t>
          </a:r>
          <a:endParaRPr lang="en-GB" sz="1200" b="0" kern="1200" dirty="0"/>
        </a:p>
      </dsp:txBody>
      <dsp:txXfrm>
        <a:off x="1987947" y="4718880"/>
        <a:ext cx="291143" cy="291143"/>
      </dsp:txXfrm>
    </dsp:sp>
    <dsp:sp modelId="{D18489DA-1E9A-42A2-A8DB-CE4A192438AA}">
      <dsp:nvSpPr>
        <dsp:cNvPr id="0" name=""/>
        <dsp:cNvSpPr/>
      </dsp:nvSpPr>
      <dsp:spPr>
        <a:xfrm rot="14210526">
          <a:off x="2034953" y="4693831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4210526">
        <a:off x="2034953" y="4693831"/>
        <a:ext cx="18032" cy="67113"/>
      </dsp:txXfrm>
    </dsp:sp>
    <dsp:sp modelId="{3E3352BF-75FC-4FFA-9FCE-42E87A5E4CED}">
      <dsp:nvSpPr>
        <dsp:cNvPr id="0" name=""/>
        <dsp:cNvSpPr/>
      </dsp:nvSpPr>
      <dsp:spPr>
        <a:xfrm>
          <a:off x="1808236" y="4443812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38</a:t>
          </a:r>
          <a:endParaRPr lang="en-GB" sz="1200" b="0" kern="1200" dirty="0"/>
        </a:p>
      </dsp:txBody>
      <dsp:txXfrm>
        <a:off x="1808236" y="4443812"/>
        <a:ext cx="291143" cy="291143"/>
      </dsp:txXfrm>
    </dsp:sp>
    <dsp:sp modelId="{4FBE89D4-CE7F-42B3-A894-278580F668EB}">
      <dsp:nvSpPr>
        <dsp:cNvPr id="0" name=""/>
        <dsp:cNvSpPr/>
      </dsp:nvSpPr>
      <dsp:spPr>
        <a:xfrm rot="14589474">
          <a:off x="1870864" y="4409744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4589474">
        <a:off x="1870864" y="4409744"/>
        <a:ext cx="18032" cy="67113"/>
      </dsp:txXfrm>
    </dsp:sp>
    <dsp:sp modelId="{C72AA5DA-2168-4549-BEAA-E55EB39B04E7}">
      <dsp:nvSpPr>
        <dsp:cNvPr id="0" name=""/>
        <dsp:cNvSpPr/>
      </dsp:nvSpPr>
      <dsp:spPr>
        <a:xfrm>
          <a:off x="1659876" y="4150645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39</a:t>
          </a:r>
          <a:endParaRPr lang="en-GB" sz="1200" b="0" kern="1200" dirty="0"/>
        </a:p>
      </dsp:txBody>
      <dsp:txXfrm>
        <a:off x="1659876" y="4150645"/>
        <a:ext cx="291143" cy="291143"/>
      </dsp:txXfrm>
    </dsp:sp>
    <dsp:sp modelId="{0973B106-62A5-47E0-9A60-89755A8B45A5}">
      <dsp:nvSpPr>
        <dsp:cNvPr id="0" name=""/>
        <dsp:cNvSpPr/>
      </dsp:nvSpPr>
      <dsp:spPr>
        <a:xfrm rot="14968421">
          <a:off x="1739023" y="4109330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4968421">
        <a:off x="1739023" y="4109330"/>
        <a:ext cx="18032" cy="67113"/>
      </dsp:txXfrm>
    </dsp:sp>
    <dsp:sp modelId="{B1E69483-BCAA-49E0-B5A1-F2EB79164BDE}">
      <dsp:nvSpPr>
        <dsp:cNvPr id="0" name=""/>
        <dsp:cNvSpPr/>
      </dsp:nvSpPr>
      <dsp:spPr>
        <a:xfrm>
          <a:off x="1544667" y="3842935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40</a:t>
          </a:r>
          <a:endParaRPr lang="en-GB" sz="1200" b="0" kern="1200" dirty="0"/>
        </a:p>
      </dsp:txBody>
      <dsp:txXfrm>
        <a:off x="1544667" y="3842935"/>
        <a:ext cx="291143" cy="291143"/>
      </dsp:txXfrm>
    </dsp:sp>
    <dsp:sp modelId="{3A8EDF4F-47D9-4B5E-9E7A-5ACEC1E68BC6}">
      <dsp:nvSpPr>
        <dsp:cNvPr id="0" name=""/>
        <dsp:cNvSpPr/>
      </dsp:nvSpPr>
      <dsp:spPr>
        <a:xfrm rot="15347368">
          <a:off x="1641030" y="3796236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5347368">
        <a:off x="1641030" y="3796236"/>
        <a:ext cx="18032" cy="67113"/>
      </dsp:txXfrm>
    </dsp:sp>
    <dsp:sp modelId="{CAB54BA3-1E5A-4FBA-B76F-2694D04F9C57}">
      <dsp:nvSpPr>
        <dsp:cNvPr id="0" name=""/>
        <dsp:cNvSpPr/>
      </dsp:nvSpPr>
      <dsp:spPr>
        <a:xfrm>
          <a:off x="1464008" y="3524419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41</a:t>
          </a:r>
          <a:endParaRPr lang="en-GB" sz="1200" b="0" kern="1200" dirty="0"/>
        </a:p>
      </dsp:txBody>
      <dsp:txXfrm>
        <a:off x="1464008" y="3524419"/>
        <a:ext cx="291143" cy="291143"/>
      </dsp:txXfrm>
    </dsp:sp>
    <dsp:sp modelId="{4E6789CF-4497-40CA-AFEF-6E4E56B5BA2B}">
      <dsp:nvSpPr>
        <dsp:cNvPr id="0" name=""/>
        <dsp:cNvSpPr/>
      </dsp:nvSpPr>
      <dsp:spPr>
        <a:xfrm rot="15726316">
          <a:off x="1578075" y="3474262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5726316">
        <a:off x="1578075" y="3474262"/>
        <a:ext cx="18032" cy="67113"/>
      </dsp:txXfrm>
    </dsp:sp>
    <dsp:sp modelId="{1F094C47-2F9F-4532-BBA0-553F33C66688}">
      <dsp:nvSpPr>
        <dsp:cNvPr id="0" name=""/>
        <dsp:cNvSpPr/>
      </dsp:nvSpPr>
      <dsp:spPr>
        <a:xfrm>
          <a:off x="1418877" y="3198964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42</a:t>
          </a:r>
          <a:endParaRPr lang="en-GB" sz="1200" b="0" kern="1200" dirty="0"/>
        </a:p>
      </dsp:txBody>
      <dsp:txXfrm>
        <a:off x="1418877" y="3198964"/>
        <a:ext cx="291143" cy="291143"/>
      </dsp:txXfrm>
    </dsp:sp>
    <dsp:sp modelId="{E8B00039-7B7F-4C5E-B09E-EB7F7B477686}">
      <dsp:nvSpPr>
        <dsp:cNvPr id="0" name=""/>
        <dsp:cNvSpPr/>
      </dsp:nvSpPr>
      <dsp:spPr>
        <a:xfrm rot="16105263">
          <a:off x="1550921" y="3147317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6105263">
        <a:off x="1550921" y="3147317"/>
        <a:ext cx="18032" cy="67113"/>
      </dsp:txXfrm>
    </dsp:sp>
    <dsp:sp modelId="{A9DDF300-226C-456F-97F1-A6FF47895B4A}">
      <dsp:nvSpPr>
        <dsp:cNvPr id="0" name=""/>
        <dsp:cNvSpPr/>
      </dsp:nvSpPr>
      <dsp:spPr>
        <a:xfrm>
          <a:off x="1409824" y="2870519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43</a:t>
          </a:r>
          <a:endParaRPr lang="en-GB" sz="1200" b="0" kern="1200" dirty="0"/>
        </a:p>
      </dsp:txBody>
      <dsp:txXfrm>
        <a:off x="1409824" y="2870519"/>
        <a:ext cx="291143" cy="291143"/>
      </dsp:txXfrm>
    </dsp:sp>
    <dsp:sp modelId="{0DACC926-5227-48A6-9BDB-2FA13224DE9A}">
      <dsp:nvSpPr>
        <dsp:cNvPr id="0" name=""/>
        <dsp:cNvSpPr/>
      </dsp:nvSpPr>
      <dsp:spPr>
        <a:xfrm rot="16484211">
          <a:off x="1559899" y="2819369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6484211">
        <a:off x="1559899" y="2819369"/>
        <a:ext cx="18032" cy="67113"/>
      </dsp:txXfrm>
    </dsp:sp>
    <dsp:sp modelId="{0893E310-43F7-4517-92A9-1FA6F7A66326}">
      <dsp:nvSpPr>
        <dsp:cNvPr id="0" name=""/>
        <dsp:cNvSpPr/>
      </dsp:nvSpPr>
      <dsp:spPr>
        <a:xfrm>
          <a:off x="1436957" y="2543071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44</a:t>
          </a:r>
          <a:endParaRPr lang="en-GB" sz="1200" b="0" kern="1200" dirty="0"/>
        </a:p>
      </dsp:txBody>
      <dsp:txXfrm>
        <a:off x="1436957" y="2543071"/>
        <a:ext cx="291143" cy="291143"/>
      </dsp:txXfrm>
    </dsp:sp>
    <dsp:sp modelId="{63B8AF24-C6E9-4DAE-BF90-9846DE6C1499}">
      <dsp:nvSpPr>
        <dsp:cNvPr id="0" name=""/>
        <dsp:cNvSpPr/>
      </dsp:nvSpPr>
      <dsp:spPr>
        <a:xfrm rot="16863158">
          <a:off x="1604900" y="2494399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6863158">
        <a:off x="1604900" y="2494399"/>
        <a:ext cx="18032" cy="67113"/>
      </dsp:txXfrm>
    </dsp:sp>
    <dsp:sp modelId="{0646FB35-056B-4022-823C-1F8E416C5095}">
      <dsp:nvSpPr>
        <dsp:cNvPr id="0" name=""/>
        <dsp:cNvSpPr/>
      </dsp:nvSpPr>
      <dsp:spPr>
        <a:xfrm>
          <a:off x="1499947" y="2220595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45</a:t>
          </a:r>
          <a:endParaRPr lang="en-GB" sz="1200" b="0" kern="1200" dirty="0"/>
        </a:p>
      </dsp:txBody>
      <dsp:txXfrm>
        <a:off x="1499947" y="2220595"/>
        <a:ext cx="291143" cy="291143"/>
      </dsp:txXfrm>
    </dsp:sp>
    <dsp:sp modelId="{C530264D-210B-462D-8034-E5F9A77A3582}">
      <dsp:nvSpPr>
        <dsp:cNvPr id="0" name=""/>
        <dsp:cNvSpPr/>
      </dsp:nvSpPr>
      <dsp:spPr>
        <a:xfrm rot="17242105">
          <a:off x="1685376" y="2176352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7242105">
        <a:off x="1685376" y="2176352"/>
        <a:ext cx="18032" cy="67113"/>
      </dsp:txXfrm>
    </dsp:sp>
    <dsp:sp modelId="{6CDFDDEF-AAE0-47ED-B409-4029DFDA6602}">
      <dsp:nvSpPr>
        <dsp:cNvPr id="0" name=""/>
        <dsp:cNvSpPr/>
      </dsp:nvSpPr>
      <dsp:spPr>
        <a:xfrm>
          <a:off x="1598030" y="1907007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46</a:t>
          </a:r>
          <a:endParaRPr lang="en-GB" sz="1200" b="0" kern="1200" dirty="0"/>
        </a:p>
      </dsp:txBody>
      <dsp:txXfrm>
        <a:off x="1598030" y="1907007"/>
        <a:ext cx="291143" cy="291143"/>
      </dsp:txXfrm>
    </dsp:sp>
    <dsp:sp modelId="{998B984F-B9BD-4313-87E8-E5870B873498}">
      <dsp:nvSpPr>
        <dsp:cNvPr id="0" name=""/>
        <dsp:cNvSpPr/>
      </dsp:nvSpPr>
      <dsp:spPr>
        <a:xfrm rot="17621053">
          <a:off x="1800352" y="1869088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7621053">
        <a:off x="1800352" y="1869088"/>
        <a:ext cx="18032" cy="67113"/>
      </dsp:txXfrm>
    </dsp:sp>
    <dsp:sp modelId="{C1D60559-062D-4FD8-8494-9BCF9F85A754}">
      <dsp:nvSpPr>
        <dsp:cNvPr id="0" name=""/>
        <dsp:cNvSpPr/>
      </dsp:nvSpPr>
      <dsp:spPr>
        <a:xfrm>
          <a:off x="1730015" y="1606111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47</a:t>
          </a:r>
          <a:endParaRPr lang="en-GB" sz="1200" b="0" kern="1200" dirty="0"/>
        </a:p>
      </dsp:txBody>
      <dsp:txXfrm>
        <a:off x="1730015" y="1606111"/>
        <a:ext cx="291143" cy="291143"/>
      </dsp:txXfrm>
    </dsp:sp>
    <dsp:sp modelId="{D7A9BB42-4812-4ADE-B2D4-A13FCFF00B2B}">
      <dsp:nvSpPr>
        <dsp:cNvPr id="0" name=""/>
        <dsp:cNvSpPr/>
      </dsp:nvSpPr>
      <dsp:spPr>
        <a:xfrm rot="18000000">
          <a:off x="1948432" y="1576337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8000000">
        <a:off x="1948432" y="1576337"/>
        <a:ext cx="18032" cy="67113"/>
      </dsp:txXfrm>
    </dsp:sp>
    <dsp:sp modelId="{DFEBC862-F9AE-497D-B14C-4FB9DB477684}">
      <dsp:nvSpPr>
        <dsp:cNvPr id="0" name=""/>
        <dsp:cNvSpPr/>
      </dsp:nvSpPr>
      <dsp:spPr>
        <a:xfrm>
          <a:off x="1894300" y="1321561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48</a:t>
          </a:r>
          <a:endParaRPr lang="en-GB" sz="1200" b="0" kern="1200" dirty="0"/>
        </a:p>
      </dsp:txBody>
      <dsp:txXfrm>
        <a:off x="1894300" y="1321561"/>
        <a:ext cx="291143" cy="291143"/>
      </dsp:txXfrm>
    </dsp:sp>
    <dsp:sp modelId="{9F86B9AC-F7EC-4536-856F-412A32534E50}">
      <dsp:nvSpPr>
        <dsp:cNvPr id="0" name=""/>
        <dsp:cNvSpPr/>
      </dsp:nvSpPr>
      <dsp:spPr>
        <a:xfrm rot="18378947">
          <a:off x="2127818" y="1301653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8378947">
        <a:off x="2127818" y="1301653"/>
        <a:ext cx="18032" cy="67113"/>
      </dsp:txXfrm>
    </dsp:sp>
    <dsp:sp modelId="{E8EB3DC5-8C6C-4729-AE63-BDD182FE012B}">
      <dsp:nvSpPr>
        <dsp:cNvPr id="0" name=""/>
        <dsp:cNvSpPr/>
      </dsp:nvSpPr>
      <dsp:spPr>
        <a:xfrm>
          <a:off x="2088891" y="1056811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49</a:t>
          </a:r>
          <a:endParaRPr lang="en-GB" sz="1200" b="0" kern="1200" dirty="0"/>
        </a:p>
      </dsp:txBody>
      <dsp:txXfrm>
        <a:off x="2088891" y="1056811"/>
        <a:ext cx="291143" cy="291143"/>
      </dsp:txXfrm>
    </dsp:sp>
    <dsp:sp modelId="{807C8D1D-02CE-4946-8172-2E45194F2EE5}">
      <dsp:nvSpPr>
        <dsp:cNvPr id="0" name=""/>
        <dsp:cNvSpPr/>
      </dsp:nvSpPr>
      <dsp:spPr>
        <a:xfrm rot="18757895">
          <a:off x="2336333" y="1048371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8757895">
        <a:off x="2336333" y="1048371"/>
        <a:ext cx="18032" cy="67113"/>
      </dsp:txXfrm>
    </dsp:sp>
    <dsp:sp modelId="{19144736-3038-409C-A978-05C076FD01FB}">
      <dsp:nvSpPr>
        <dsp:cNvPr id="0" name=""/>
        <dsp:cNvSpPr/>
      </dsp:nvSpPr>
      <dsp:spPr>
        <a:xfrm>
          <a:off x="2311425" y="815074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50</a:t>
          </a:r>
          <a:endParaRPr lang="en-GB" sz="1200" b="0" kern="1200" dirty="0"/>
        </a:p>
      </dsp:txBody>
      <dsp:txXfrm>
        <a:off x="2311425" y="815074"/>
        <a:ext cx="291143" cy="291143"/>
      </dsp:txXfrm>
    </dsp:sp>
    <dsp:sp modelId="{0676E855-9B16-4A21-A45A-BCA5A7311D18}">
      <dsp:nvSpPr>
        <dsp:cNvPr id="0" name=""/>
        <dsp:cNvSpPr/>
      </dsp:nvSpPr>
      <dsp:spPr>
        <a:xfrm rot="19136842">
          <a:off x="2571445" y="819563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9136842">
        <a:off x="2571445" y="819563"/>
        <a:ext cx="18032" cy="67113"/>
      </dsp:txXfrm>
    </dsp:sp>
    <dsp:sp modelId="{128A3DBA-F556-4EC9-8167-9E082F94394F}">
      <dsp:nvSpPr>
        <dsp:cNvPr id="0" name=""/>
        <dsp:cNvSpPr/>
      </dsp:nvSpPr>
      <dsp:spPr>
        <a:xfrm>
          <a:off x="2559202" y="599285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51</a:t>
          </a:r>
          <a:endParaRPr lang="en-GB" sz="1200" b="0" kern="1200" dirty="0"/>
        </a:p>
      </dsp:txBody>
      <dsp:txXfrm>
        <a:off x="2559202" y="599285"/>
        <a:ext cx="291143" cy="291143"/>
      </dsp:txXfrm>
    </dsp:sp>
    <dsp:sp modelId="{64A23401-A20D-4E39-A8A3-CE5911B0F5D7}">
      <dsp:nvSpPr>
        <dsp:cNvPr id="0" name=""/>
        <dsp:cNvSpPr/>
      </dsp:nvSpPr>
      <dsp:spPr>
        <a:xfrm rot="19515789">
          <a:off x="2830301" y="618009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9515789">
        <a:off x="2830301" y="618009"/>
        <a:ext cx="18032" cy="67113"/>
      </dsp:txXfrm>
    </dsp:sp>
    <dsp:sp modelId="{793F5D99-7668-40E2-BDF3-7D862FCA706D}">
      <dsp:nvSpPr>
        <dsp:cNvPr id="0" name=""/>
        <dsp:cNvSpPr/>
      </dsp:nvSpPr>
      <dsp:spPr>
        <a:xfrm>
          <a:off x="2829213" y="412064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52</a:t>
          </a:r>
          <a:endParaRPr lang="en-GB" sz="1200" b="0" kern="1200" dirty="0"/>
        </a:p>
      </dsp:txBody>
      <dsp:txXfrm>
        <a:off x="2829213" y="412064"/>
        <a:ext cx="291143" cy="291143"/>
      </dsp:txXfrm>
    </dsp:sp>
    <dsp:sp modelId="{A0CD540F-7C57-48F3-A2F9-FB8F38D590F6}">
      <dsp:nvSpPr>
        <dsp:cNvPr id="0" name=""/>
        <dsp:cNvSpPr/>
      </dsp:nvSpPr>
      <dsp:spPr>
        <a:xfrm rot="19894737">
          <a:off x="3109759" y="446155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9894737">
        <a:off x="3109759" y="446155"/>
        <a:ext cx="18032" cy="67113"/>
      </dsp:txXfrm>
    </dsp:sp>
    <dsp:sp modelId="{0AD9D467-6CD9-439F-900C-6AE265BC062A}">
      <dsp:nvSpPr>
        <dsp:cNvPr id="0" name=""/>
        <dsp:cNvSpPr/>
      </dsp:nvSpPr>
      <dsp:spPr>
        <a:xfrm>
          <a:off x="3118182" y="255682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53</a:t>
          </a:r>
          <a:endParaRPr lang="en-GB" sz="1200" b="0" kern="1200" dirty="0"/>
        </a:p>
      </dsp:txBody>
      <dsp:txXfrm>
        <a:off x="3118182" y="255682"/>
        <a:ext cx="291143" cy="291143"/>
      </dsp:txXfrm>
    </dsp:sp>
    <dsp:sp modelId="{3897916C-DB8B-4A29-BC60-ADFB7A755928}">
      <dsp:nvSpPr>
        <dsp:cNvPr id="0" name=""/>
        <dsp:cNvSpPr/>
      </dsp:nvSpPr>
      <dsp:spPr>
        <a:xfrm rot="20273684">
          <a:off x="3406426" y="306086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20273684">
        <a:off x="3406426" y="306086"/>
        <a:ext cx="18032" cy="67113"/>
      </dsp:txXfrm>
    </dsp:sp>
    <dsp:sp modelId="{119912BC-9D5C-4F9F-A18A-ACDD1DB550CC}">
      <dsp:nvSpPr>
        <dsp:cNvPr id="0" name=""/>
        <dsp:cNvSpPr/>
      </dsp:nvSpPr>
      <dsp:spPr>
        <a:xfrm>
          <a:off x="3422600" y="132038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54</a:t>
          </a:r>
          <a:endParaRPr lang="en-GB" sz="1200" b="0" kern="1200" dirty="0"/>
        </a:p>
      </dsp:txBody>
      <dsp:txXfrm>
        <a:off x="3422600" y="132038"/>
        <a:ext cx="291143" cy="291143"/>
      </dsp:txXfrm>
    </dsp:sp>
    <dsp:sp modelId="{68B82B71-7F1E-4CF8-8C49-4D16824A4403}">
      <dsp:nvSpPr>
        <dsp:cNvPr id="0" name=""/>
        <dsp:cNvSpPr/>
      </dsp:nvSpPr>
      <dsp:spPr>
        <a:xfrm rot="20652632">
          <a:off x="3716701" y="199503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20652632">
        <a:off x="3716701" y="199503"/>
        <a:ext cx="18032" cy="67113"/>
      </dsp:txXfrm>
    </dsp:sp>
    <dsp:sp modelId="{16872D96-2163-4962-971E-37406B5197C3}">
      <dsp:nvSpPr>
        <dsp:cNvPr id="0" name=""/>
        <dsp:cNvSpPr/>
      </dsp:nvSpPr>
      <dsp:spPr>
        <a:xfrm>
          <a:off x="3738772" y="42633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55</a:t>
          </a:r>
          <a:endParaRPr lang="en-GB" sz="1200" b="0" kern="1200" dirty="0"/>
        </a:p>
      </dsp:txBody>
      <dsp:txXfrm>
        <a:off x="3738772" y="42633"/>
        <a:ext cx="291143" cy="291143"/>
      </dsp:txXfrm>
    </dsp:sp>
    <dsp:sp modelId="{B21E8EFC-E3BB-4E2F-AED8-2198F8ABCB4E}">
      <dsp:nvSpPr>
        <dsp:cNvPr id="0" name=""/>
        <dsp:cNvSpPr/>
      </dsp:nvSpPr>
      <dsp:spPr>
        <a:xfrm rot="21031579">
          <a:off x="4036818" y="127700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21031579">
        <a:off x="4036818" y="127700"/>
        <a:ext cx="18032" cy="67113"/>
      </dsp:txXfrm>
    </dsp:sp>
    <dsp:sp modelId="{CC2E5CBF-F81E-4177-B6DB-BBC82044BCC0}">
      <dsp:nvSpPr>
        <dsp:cNvPr id="0" name=""/>
        <dsp:cNvSpPr/>
      </dsp:nvSpPr>
      <dsp:spPr>
        <a:xfrm>
          <a:off x="4062861" y="-11447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56</a:t>
          </a:r>
          <a:endParaRPr lang="en-GB" sz="1200" b="0" kern="1200" dirty="0"/>
        </a:p>
      </dsp:txBody>
      <dsp:txXfrm>
        <a:off x="4062861" y="-11447"/>
        <a:ext cx="291143" cy="291143"/>
      </dsp:txXfrm>
    </dsp:sp>
    <dsp:sp modelId="{D76CEFD4-71DB-45C2-9046-95D260946125}">
      <dsp:nvSpPr>
        <dsp:cNvPr id="0" name=""/>
        <dsp:cNvSpPr/>
      </dsp:nvSpPr>
      <dsp:spPr>
        <a:xfrm rot="21410526">
          <a:off x="4362891" y="91548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21410526">
        <a:off x="4362891" y="91548"/>
        <a:ext cx="18032" cy="6711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F70849-18F1-4980-9A94-F350966AEFDD}">
      <dsp:nvSpPr>
        <dsp:cNvPr id="0" name=""/>
        <dsp:cNvSpPr/>
      </dsp:nvSpPr>
      <dsp:spPr>
        <a:xfrm>
          <a:off x="4390932" y="-29547"/>
          <a:ext cx="291143" cy="291143"/>
        </a:xfrm>
        <a:prstGeom prst="ellipse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0</a:t>
          </a:r>
          <a:endParaRPr lang="en-GB" sz="1200" b="0" kern="1200" dirty="0"/>
        </a:p>
      </dsp:txBody>
      <dsp:txXfrm>
        <a:off x="4390932" y="-29547"/>
        <a:ext cx="291143" cy="291143"/>
      </dsp:txXfrm>
    </dsp:sp>
    <dsp:sp modelId="{A0A7F6E3-E3A5-4FB8-AC05-CFF3F38A2884}">
      <dsp:nvSpPr>
        <dsp:cNvPr id="0" name=""/>
        <dsp:cNvSpPr/>
      </dsp:nvSpPr>
      <dsp:spPr>
        <a:xfrm rot="189474">
          <a:off x="4690962" y="91486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89474">
        <a:off x="4690962" y="91486"/>
        <a:ext cx="18032" cy="67113"/>
      </dsp:txXfrm>
    </dsp:sp>
    <dsp:sp modelId="{F9ACD8B4-BCAE-41A9-9E9F-6A8B0091C969}">
      <dsp:nvSpPr>
        <dsp:cNvPr id="0" name=""/>
        <dsp:cNvSpPr/>
      </dsp:nvSpPr>
      <dsp:spPr>
        <a:xfrm>
          <a:off x="4719003" y="-11447"/>
          <a:ext cx="291143" cy="291143"/>
        </a:xfrm>
        <a:prstGeom prst="ellipse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1</a:t>
          </a:r>
          <a:endParaRPr lang="en-GB" sz="1200" b="0" kern="1200" dirty="0"/>
        </a:p>
      </dsp:txBody>
      <dsp:txXfrm>
        <a:off x="4719003" y="-11447"/>
        <a:ext cx="291143" cy="291143"/>
      </dsp:txXfrm>
    </dsp:sp>
    <dsp:sp modelId="{28FE9197-F0A2-4E27-8144-177199267D62}">
      <dsp:nvSpPr>
        <dsp:cNvPr id="0" name=""/>
        <dsp:cNvSpPr/>
      </dsp:nvSpPr>
      <dsp:spPr>
        <a:xfrm rot="568421">
          <a:off x="5017049" y="127515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568421">
        <a:off x="5017049" y="127515"/>
        <a:ext cx="18032" cy="67113"/>
      </dsp:txXfrm>
    </dsp:sp>
    <dsp:sp modelId="{A8A7A5F0-BC18-4D3D-858B-4F5BDDFB0A11}">
      <dsp:nvSpPr>
        <dsp:cNvPr id="0" name=""/>
        <dsp:cNvSpPr/>
      </dsp:nvSpPr>
      <dsp:spPr>
        <a:xfrm>
          <a:off x="5043092" y="42633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2</a:t>
          </a:r>
          <a:endParaRPr lang="en-GB" sz="1200" b="0" kern="1200" dirty="0"/>
        </a:p>
      </dsp:txBody>
      <dsp:txXfrm>
        <a:off x="5043092" y="42633"/>
        <a:ext cx="291143" cy="291143"/>
      </dsp:txXfrm>
    </dsp:sp>
    <dsp:sp modelId="{F90BD80B-9F3A-4ECD-8830-CF141CF4BAE3}">
      <dsp:nvSpPr>
        <dsp:cNvPr id="0" name=""/>
        <dsp:cNvSpPr/>
      </dsp:nvSpPr>
      <dsp:spPr>
        <a:xfrm rot="947368">
          <a:off x="5337193" y="199197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947368">
        <a:off x="5337193" y="199197"/>
        <a:ext cx="18032" cy="67113"/>
      </dsp:txXfrm>
    </dsp:sp>
    <dsp:sp modelId="{DDC569A2-FE68-40B7-A910-8318E3D1B33C}">
      <dsp:nvSpPr>
        <dsp:cNvPr id="0" name=""/>
        <dsp:cNvSpPr/>
      </dsp:nvSpPr>
      <dsp:spPr>
        <a:xfrm>
          <a:off x="5359264" y="132038"/>
          <a:ext cx="291143" cy="291143"/>
        </a:xfrm>
        <a:prstGeom prst="ellipse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3</a:t>
          </a:r>
          <a:endParaRPr lang="en-GB" sz="1200" b="0" kern="1200" dirty="0"/>
        </a:p>
      </dsp:txBody>
      <dsp:txXfrm>
        <a:off x="5359264" y="132038"/>
        <a:ext cx="291143" cy="291143"/>
      </dsp:txXfrm>
    </dsp:sp>
    <dsp:sp modelId="{D875D7D1-BDFB-401C-A57B-63106783ABDC}">
      <dsp:nvSpPr>
        <dsp:cNvPr id="0" name=""/>
        <dsp:cNvSpPr/>
      </dsp:nvSpPr>
      <dsp:spPr>
        <a:xfrm rot="1326316">
          <a:off x="5647508" y="305663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326316">
        <a:off x="5647508" y="305663"/>
        <a:ext cx="18032" cy="67113"/>
      </dsp:txXfrm>
    </dsp:sp>
    <dsp:sp modelId="{46D0345F-2401-4907-BD4F-6EBFE842BECE}">
      <dsp:nvSpPr>
        <dsp:cNvPr id="0" name=""/>
        <dsp:cNvSpPr/>
      </dsp:nvSpPr>
      <dsp:spPr>
        <a:xfrm>
          <a:off x="5663682" y="255682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4</a:t>
          </a:r>
          <a:endParaRPr lang="en-GB" sz="1200" b="0" kern="1200" dirty="0"/>
        </a:p>
      </dsp:txBody>
      <dsp:txXfrm>
        <a:off x="5663682" y="255682"/>
        <a:ext cx="291143" cy="291143"/>
      </dsp:txXfrm>
    </dsp:sp>
    <dsp:sp modelId="{5A5025EF-649F-4628-ACAA-DDEC14213ED6}">
      <dsp:nvSpPr>
        <dsp:cNvPr id="0" name=""/>
        <dsp:cNvSpPr/>
      </dsp:nvSpPr>
      <dsp:spPr>
        <a:xfrm rot="1705263">
          <a:off x="5944228" y="445620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705263">
        <a:off x="5944228" y="445620"/>
        <a:ext cx="18032" cy="67113"/>
      </dsp:txXfrm>
    </dsp:sp>
    <dsp:sp modelId="{2A891259-A708-4608-9AEC-D6689BE2E39B}">
      <dsp:nvSpPr>
        <dsp:cNvPr id="0" name=""/>
        <dsp:cNvSpPr/>
      </dsp:nvSpPr>
      <dsp:spPr>
        <a:xfrm>
          <a:off x="5952651" y="412064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5</a:t>
          </a:r>
          <a:endParaRPr lang="en-GB" sz="1200" b="0" kern="1200" dirty="0"/>
        </a:p>
      </dsp:txBody>
      <dsp:txXfrm>
        <a:off x="5952651" y="412064"/>
        <a:ext cx="291143" cy="291143"/>
      </dsp:txXfrm>
    </dsp:sp>
    <dsp:sp modelId="{2789D0AF-EDD4-4787-BB2E-6CB8EFFEFC32}">
      <dsp:nvSpPr>
        <dsp:cNvPr id="0" name=""/>
        <dsp:cNvSpPr/>
      </dsp:nvSpPr>
      <dsp:spPr>
        <a:xfrm rot="2084211">
          <a:off x="6223750" y="617370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2084211">
        <a:off x="6223750" y="617370"/>
        <a:ext cx="18032" cy="67113"/>
      </dsp:txXfrm>
    </dsp:sp>
    <dsp:sp modelId="{0DAC5310-28CF-4161-A74E-6B5EB27B23D0}">
      <dsp:nvSpPr>
        <dsp:cNvPr id="0" name=""/>
        <dsp:cNvSpPr/>
      </dsp:nvSpPr>
      <dsp:spPr>
        <a:xfrm>
          <a:off x="6222662" y="599285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6</a:t>
          </a:r>
          <a:endParaRPr lang="en-GB" sz="1200" b="0" kern="1200" dirty="0"/>
        </a:p>
      </dsp:txBody>
      <dsp:txXfrm>
        <a:off x="6222662" y="599285"/>
        <a:ext cx="291143" cy="291143"/>
      </dsp:txXfrm>
    </dsp:sp>
    <dsp:sp modelId="{3B731F02-ADCE-4690-9354-26221F826413}">
      <dsp:nvSpPr>
        <dsp:cNvPr id="0" name=""/>
        <dsp:cNvSpPr/>
      </dsp:nvSpPr>
      <dsp:spPr>
        <a:xfrm rot="2463158">
          <a:off x="6482682" y="818826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2463158">
        <a:off x="6482682" y="818826"/>
        <a:ext cx="18032" cy="67113"/>
      </dsp:txXfrm>
    </dsp:sp>
    <dsp:sp modelId="{FD0057CE-F716-45EE-B526-FD761AF2F6E4}">
      <dsp:nvSpPr>
        <dsp:cNvPr id="0" name=""/>
        <dsp:cNvSpPr/>
      </dsp:nvSpPr>
      <dsp:spPr>
        <a:xfrm>
          <a:off x="6470439" y="815074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7</a:t>
          </a:r>
          <a:endParaRPr lang="en-GB" sz="1200" b="0" kern="1200" dirty="0"/>
        </a:p>
      </dsp:txBody>
      <dsp:txXfrm>
        <a:off x="6470439" y="815074"/>
        <a:ext cx="291143" cy="291143"/>
      </dsp:txXfrm>
    </dsp:sp>
    <dsp:sp modelId="{05876971-2A37-4316-AF91-10112B31ECE3}">
      <dsp:nvSpPr>
        <dsp:cNvPr id="0" name=""/>
        <dsp:cNvSpPr/>
      </dsp:nvSpPr>
      <dsp:spPr>
        <a:xfrm rot="2842105">
          <a:off x="6717881" y="1047545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2842105">
        <a:off x="6717881" y="1047545"/>
        <a:ext cx="18032" cy="67113"/>
      </dsp:txXfrm>
    </dsp:sp>
    <dsp:sp modelId="{5697EB47-0F00-44D9-9B15-FBFF399FF918}">
      <dsp:nvSpPr>
        <dsp:cNvPr id="0" name=""/>
        <dsp:cNvSpPr/>
      </dsp:nvSpPr>
      <dsp:spPr>
        <a:xfrm>
          <a:off x="6692973" y="1056811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8</a:t>
          </a:r>
          <a:endParaRPr lang="en-GB" sz="1200" b="0" kern="1200" dirty="0"/>
        </a:p>
      </dsp:txBody>
      <dsp:txXfrm>
        <a:off x="6692973" y="1056811"/>
        <a:ext cx="291143" cy="291143"/>
      </dsp:txXfrm>
    </dsp:sp>
    <dsp:sp modelId="{78F4D7EB-FED7-45E3-8BD6-DF30BF67A60E}">
      <dsp:nvSpPr>
        <dsp:cNvPr id="0" name=""/>
        <dsp:cNvSpPr/>
      </dsp:nvSpPr>
      <dsp:spPr>
        <a:xfrm rot="3221053">
          <a:off x="6926491" y="1300749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3221053">
        <a:off x="6926491" y="1300749"/>
        <a:ext cx="18032" cy="67113"/>
      </dsp:txXfrm>
    </dsp:sp>
    <dsp:sp modelId="{A916E4B7-1FC3-4EA7-823C-B808CE740F6C}">
      <dsp:nvSpPr>
        <dsp:cNvPr id="0" name=""/>
        <dsp:cNvSpPr/>
      </dsp:nvSpPr>
      <dsp:spPr>
        <a:xfrm>
          <a:off x="6887564" y="1321561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9</a:t>
          </a:r>
          <a:endParaRPr lang="en-GB" sz="1200" b="0" kern="1200" dirty="0"/>
        </a:p>
      </dsp:txBody>
      <dsp:txXfrm>
        <a:off x="6887564" y="1321561"/>
        <a:ext cx="291143" cy="291143"/>
      </dsp:txXfrm>
    </dsp:sp>
    <dsp:sp modelId="{ADA59AA6-5D92-4F1E-9750-ED36B993280E}">
      <dsp:nvSpPr>
        <dsp:cNvPr id="0" name=""/>
        <dsp:cNvSpPr/>
      </dsp:nvSpPr>
      <dsp:spPr>
        <a:xfrm rot="3600000">
          <a:off x="7105981" y="1575365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3600000">
        <a:off x="7105981" y="1575365"/>
        <a:ext cx="18032" cy="67113"/>
      </dsp:txXfrm>
    </dsp:sp>
    <dsp:sp modelId="{F65E270E-5F64-46F8-B60B-341C538CB5BC}">
      <dsp:nvSpPr>
        <dsp:cNvPr id="0" name=""/>
        <dsp:cNvSpPr/>
      </dsp:nvSpPr>
      <dsp:spPr>
        <a:xfrm>
          <a:off x="7051849" y="1606111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10</a:t>
          </a:r>
          <a:endParaRPr lang="en-GB" sz="1200" b="0" kern="1200" dirty="0"/>
        </a:p>
      </dsp:txBody>
      <dsp:txXfrm>
        <a:off x="7051849" y="1606111"/>
        <a:ext cx="291143" cy="291143"/>
      </dsp:txXfrm>
    </dsp:sp>
    <dsp:sp modelId="{7B096EC7-2767-4E56-8288-F0BB7D214EE0}">
      <dsp:nvSpPr>
        <dsp:cNvPr id="0" name=""/>
        <dsp:cNvSpPr/>
      </dsp:nvSpPr>
      <dsp:spPr>
        <a:xfrm rot="3978947">
          <a:off x="7254171" y="1868060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3978947">
        <a:off x="7254171" y="1868060"/>
        <a:ext cx="18032" cy="67113"/>
      </dsp:txXfrm>
    </dsp:sp>
    <dsp:sp modelId="{FD921E5A-1484-466F-B06F-FC958EF0D564}">
      <dsp:nvSpPr>
        <dsp:cNvPr id="0" name=""/>
        <dsp:cNvSpPr/>
      </dsp:nvSpPr>
      <dsp:spPr>
        <a:xfrm>
          <a:off x="7183834" y="1907007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11</a:t>
          </a:r>
          <a:endParaRPr lang="en-GB" sz="1200" b="0" kern="1200" dirty="0"/>
        </a:p>
      </dsp:txBody>
      <dsp:txXfrm>
        <a:off x="7183834" y="1907007"/>
        <a:ext cx="291143" cy="291143"/>
      </dsp:txXfrm>
    </dsp:sp>
    <dsp:sp modelId="{F94FCD01-DBDA-464F-B9EB-5D96A5BF48E9}">
      <dsp:nvSpPr>
        <dsp:cNvPr id="0" name=""/>
        <dsp:cNvSpPr/>
      </dsp:nvSpPr>
      <dsp:spPr>
        <a:xfrm rot="4357895">
          <a:off x="7369263" y="2175280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4357895">
        <a:off x="7369263" y="2175280"/>
        <a:ext cx="18032" cy="67113"/>
      </dsp:txXfrm>
    </dsp:sp>
    <dsp:sp modelId="{8DE5CA29-60A1-48EA-B121-2DA65AB3D2E4}">
      <dsp:nvSpPr>
        <dsp:cNvPr id="0" name=""/>
        <dsp:cNvSpPr/>
      </dsp:nvSpPr>
      <dsp:spPr>
        <a:xfrm>
          <a:off x="7281917" y="2220595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12</a:t>
          </a:r>
          <a:endParaRPr lang="en-GB" sz="1200" b="0" kern="1200" dirty="0"/>
        </a:p>
      </dsp:txBody>
      <dsp:txXfrm>
        <a:off x="7281917" y="2220595"/>
        <a:ext cx="291143" cy="291143"/>
      </dsp:txXfrm>
    </dsp:sp>
    <dsp:sp modelId="{EC5ED5E8-F71A-441D-9C9C-7E13B57868E0}">
      <dsp:nvSpPr>
        <dsp:cNvPr id="0" name=""/>
        <dsp:cNvSpPr/>
      </dsp:nvSpPr>
      <dsp:spPr>
        <a:xfrm rot="4736842">
          <a:off x="7449859" y="2493297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4736842">
        <a:off x="7449859" y="2493297"/>
        <a:ext cx="18032" cy="67113"/>
      </dsp:txXfrm>
    </dsp:sp>
    <dsp:sp modelId="{0A8FC689-52D6-4397-AA31-4994E7084600}">
      <dsp:nvSpPr>
        <dsp:cNvPr id="0" name=""/>
        <dsp:cNvSpPr/>
      </dsp:nvSpPr>
      <dsp:spPr>
        <a:xfrm>
          <a:off x="7344907" y="2543071"/>
          <a:ext cx="291143" cy="291143"/>
        </a:xfrm>
        <a:prstGeom prst="ellipse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13</a:t>
          </a:r>
          <a:endParaRPr lang="en-GB" sz="1200" b="0" kern="1200" dirty="0"/>
        </a:p>
      </dsp:txBody>
      <dsp:txXfrm>
        <a:off x="7344907" y="2543071"/>
        <a:ext cx="291143" cy="291143"/>
      </dsp:txXfrm>
    </dsp:sp>
    <dsp:sp modelId="{FE52F6BF-DBC5-4C77-858A-97F63E5E01A2}">
      <dsp:nvSpPr>
        <dsp:cNvPr id="0" name=""/>
        <dsp:cNvSpPr/>
      </dsp:nvSpPr>
      <dsp:spPr>
        <a:xfrm rot="5115789">
          <a:off x="7494982" y="2818250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5115789">
        <a:off x="7494982" y="2818250"/>
        <a:ext cx="18032" cy="67113"/>
      </dsp:txXfrm>
    </dsp:sp>
    <dsp:sp modelId="{FF732332-75EA-4342-9C06-6389C18CFAC2}">
      <dsp:nvSpPr>
        <dsp:cNvPr id="0" name=""/>
        <dsp:cNvSpPr/>
      </dsp:nvSpPr>
      <dsp:spPr>
        <a:xfrm>
          <a:off x="7372040" y="2870519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14</a:t>
          </a:r>
          <a:endParaRPr lang="en-GB" sz="1200" b="0" kern="1200" dirty="0"/>
        </a:p>
      </dsp:txBody>
      <dsp:txXfrm>
        <a:off x="7372040" y="2870519"/>
        <a:ext cx="291143" cy="291143"/>
      </dsp:txXfrm>
    </dsp:sp>
    <dsp:sp modelId="{2A342862-C942-41BE-B022-63D14E5F11E8}">
      <dsp:nvSpPr>
        <dsp:cNvPr id="0" name=""/>
        <dsp:cNvSpPr/>
      </dsp:nvSpPr>
      <dsp:spPr>
        <a:xfrm rot="5494737">
          <a:off x="7504084" y="3146195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5494737">
        <a:off x="7504084" y="3146195"/>
        <a:ext cx="18032" cy="67113"/>
      </dsp:txXfrm>
    </dsp:sp>
    <dsp:sp modelId="{12F3E798-7E5A-4D25-AC3E-4C08D9C880DB}">
      <dsp:nvSpPr>
        <dsp:cNvPr id="0" name=""/>
        <dsp:cNvSpPr/>
      </dsp:nvSpPr>
      <dsp:spPr>
        <a:xfrm>
          <a:off x="7362987" y="3198964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15</a:t>
          </a:r>
          <a:endParaRPr lang="en-GB" sz="1200" b="0" kern="1200" dirty="0"/>
        </a:p>
      </dsp:txBody>
      <dsp:txXfrm>
        <a:off x="7362987" y="3198964"/>
        <a:ext cx="291143" cy="291143"/>
      </dsp:txXfrm>
    </dsp:sp>
    <dsp:sp modelId="{93616447-75D4-4E51-87EE-888BDB73CF2A}">
      <dsp:nvSpPr>
        <dsp:cNvPr id="0" name=""/>
        <dsp:cNvSpPr/>
      </dsp:nvSpPr>
      <dsp:spPr>
        <a:xfrm rot="5873684">
          <a:off x="7477054" y="3473150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5873684">
        <a:off x="7477054" y="3473150"/>
        <a:ext cx="18032" cy="67113"/>
      </dsp:txXfrm>
    </dsp:sp>
    <dsp:sp modelId="{FC994590-2268-4BD9-998B-BF704C923656}">
      <dsp:nvSpPr>
        <dsp:cNvPr id="0" name=""/>
        <dsp:cNvSpPr/>
      </dsp:nvSpPr>
      <dsp:spPr>
        <a:xfrm>
          <a:off x="7317856" y="3524419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16</a:t>
          </a:r>
          <a:endParaRPr lang="en-GB" sz="1200" b="0" kern="1200" dirty="0"/>
        </a:p>
      </dsp:txBody>
      <dsp:txXfrm>
        <a:off x="7317856" y="3524419"/>
        <a:ext cx="291143" cy="291143"/>
      </dsp:txXfrm>
    </dsp:sp>
    <dsp:sp modelId="{A6156F77-3AF3-422C-9085-55A1C6F96A9D}">
      <dsp:nvSpPr>
        <dsp:cNvPr id="0" name=""/>
        <dsp:cNvSpPr/>
      </dsp:nvSpPr>
      <dsp:spPr>
        <a:xfrm rot="6252632">
          <a:off x="7414220" y="3795148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6252632">
        <a:off x="7414220" y="3795148"/>
        <a:ext cx="18032" cy="67113"/>
      </dsp:txXfrm>
    </dsp:sp>
    <dsp:sp modelId="{5D487087-F9FE-453A-BA35-959420DFD6FE}">
      <dsp:nvSpPr>
        <dsp:cNvPr id="0" name=""/>
        <dsp:cNvSpPr/>
      </dsp:nvSpPr>
      <dsp:spPr>
        <a:xfrm>
          <a:off x="7237197" y="3842935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17</a:t>
          </a:r>
          <a:endParaRPr lang="en-GB" sz="1200" b="0" kern="1200" dirty="0"/>
        </a:p>
      </dsp:txBody>
      <dsp:txXfrm>
        <a:off x="7237197" y="3842935"/>
        <a:ext cx="291143" cy="291143"/>
      </dsp:txXfrm>
    </dsp:sp>
    <dsp:sp modelId="{C20121D7-F16D-484A-9343-9740493D80F4}">
      <dsp:nvSpPr>
        <dsp:cNvPr id="0" name=""/>
        <dsp:cNvSpPr/>
      </dsp:nvSpPr>
      <dsp:spPr>
        <a:xfrm rot="6631579">
          <a:off x="7316345" y="4108279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6631579">
        <a:off x="7316345" y="4108279"/>
        <a:ext cx="18032" cy="67113"/>
      </dsp:txXfrm>
    </dsp:sp>
    <dsp:sp modelId="{6F40FD5D-2003-444A-82B2-2F445C41962F}">
      <dsp:nvSpPr>
        <dsp:cNvPr id="0" name=""/>
        <dsp:cNvSpPr/>
      </dsp:nvSpPr>
      <dsp:spPr>
        <a:xfrm>
          <a:off x="7121988" y="4150645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18</a:t>
          </a:r>
          <a:endParaRPr lang="en-GB" sz="1200" b="0" kern="1200" dirty="0"/>
        </a:p>
      </dsp:txBody>
      <dsp:txXfrm>
        <a:off x="7121988" y="4150645"/>
        <a:ext cx="291143" cy="291143"/>
      </dsp:txXfrm>
    </dsp:sp>
    <dsp:sp modelId="{F23FCD33-EA33-4EFE-8321-6CDA9A333CC0}">
      <dsp:nvSpPr>
        <dsp:cNvPr id="0" name=""/>
        <dsp:cNvSpPr/>
      </dsp:nvSpPr>
      <dsp:spPr>
        <a:xfrm rot="7010526">
          <a:off x="7184617" y="4408742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7010526">
        <a:off x="7184617" y="4408742"/>
        <a:ext cx="18032" cy="67113"/>
      </dsp:txXfrm>
    </dsp:sp>
    <dsp:sp modelId="{89E0EE2D-55C4-4761-B278-F3131C36D045}">
      <dsp:nvSpPr>
        <dsp:cNvPr id="0" name=""/>
        <dsp:cNvSpPr/>
      </dsp:nvSpPr>
      <dsp:spPr>
        <a:xfrm>
          <a:off x="6973628" y="4443812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19</a:t>
          </a:r>
          <a:endParaRPr lang="en-GB" sz="1200" b="0" kern="1200" dirty="0"/>
        </a:p>
      </dsp:txBody>
      <dsp:txXfrm>
        <a:off x="6973628" y="4443812"/>
        <a:ext cx="291143" cy="291143"/>
      </dsp:txXfrm>
    </dsp:sp>
    <dsp:sp modelId="{4EEE0F17-037E-4441-AAFD-6BABABB7CFA9}">
      <dsp:nvSpPr>
        <dsp:cNvPr id="0" name=""/>
        <dsp:cNvSpPr/>
      </dsp:nvSpPr>
      <dsp:spPr>
        <a:xfrm rot="7389474">
          <a:off x="7020635" y="4692891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7389474">
        <a:off x="7020635" y="4692891"/>
        <a:ext cx="18032" cy="67113"/>
      </dsp:txXfrm>
    </dsp:sp>
    <dsp:sp modelId="{71200A60-18A9-46F1-9C31-74F54E33C311}">
      <dsp:nvSpPr>
        <dsp:cNvPr id="0" name=""/>
        <dsp:cNvSpPr/>
      </dsp:nvSpPr>
      <dsp:spPr>
        <a:xfrm>
          <a:off x="6793917" y="4718880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20</a:t>
          </a:r>
          <a:endParaRPr lang="en-GB" sz="1200" b="0" kern="1200" dirty="0"/>
        </a:p>
      </dsp:txBody>
      <dsp:txXfrm>
        <a:off x="6793917" y="4718880"/>
        <a:ext cx="291143" cy="291143"/>
      </dsp:txXfrm>
    </dsp:sp>
    <dsp:sp modelId="{1DA85E65-129D-474E-A60D-A633523AC56B}">
      <dsp:nvSpPr>
        <dsp:cNvPr id="0" name=""/>
        <dsp:cNvSpPr/>
      </dsp:nvSpPr>
      <dsp:spPr>
        <a:xfrm rot="7768421">
          <a:off x="6826389" y="4957276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7768421">
        <a:off x="6826389" y="4957276"/>
        <a:ext cx="18032" cy="67113"/>
      </dsp:txXfrm>
    </dsp:sp>
    <dsp:sp modelId="{B72284A3-4C73-49A4-864F-5EC4ABC04D59}">
      <dsp:nvSpPr>
        <dsp:cNvPr id="0" name=""/>
        <dsp:cNvSpPr/>
      </dsp:nvSpPr>
      <dsp:spPr>
        <a:xfrm>
          <a:off x="6585038" y="4972509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21</a:t>
          </a:r>
          <a:endParaRPr lang="en-GB" sz="1200" b="0" kern="1200" dirty="0"/>
        </a:p>
      </dsp:txBody>
      <dsp:txXfrm>
        <a:off x="6585038" y="4972509"/>
        <a:ext cx="291143" cy="291143"/>
      </dsp:txXfrm>
    </dsp:sp>
    <dsp:sp modelId="{8676501A-76BC-4D01-AF18-0051778E792C}">
      <dsp:nvSpPr>
        <dsp:cNvPr id="0" name=""/>
        <dsp:cNvSpPr/>
      </dsp:nvSpPr>
      <dsp:spPr>
        <a:xfrm rot="8147368">
          <a:off x="6604239" y="5198687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8147368">
        <a:off x="6604239" y="5198687"/>
        <a:ext cx="18032" cy="67113"/>
      </dsp:txXfrm>
    </dsp:sp>
    <dsp:sp modelId="{0CEE1432-3796-4FFD-A735-94621FCC79E0}">
      <dsp:nvSpPr>
        <dsp:cNvPr id="0" name=""/>
        <dsp:cNvSpPr/>
      </dsp:nvSpPr>
      <dsp:spPr>
        <a:xfrm>
          <a:off x="6349524" y="5201619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22</a:t>
          </a:r>
          <a:endParaRPr lang="en-GB" sz="1200" b="0" kern="1200" dirty="0"/>
        </a:p>
      </dsp:txBody>
      <dsp:txXfrm>
        <a:off x="6349524" y="5201619"/>
        <a:ext cx="291143" cy="291143"/>
      </dsp:txXfrm>
    </dsp:sp>
    <dsp:sp modelId="{E734B710-6941-41F8-BA2A-21EAB5537E4B}">
      <dsp:nvSpPr>
        <dsp:cNvPr id="0" name=""/>
        <dsp:cNvSpPr/>
      </dsp:nvSpPr>
      <dsp:spPr>
        <a:xfrm rot="8526316">
          <a:off x="6356879" y="5414195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8526316">
        <a:off x="6356879" y="5414195"/>
        <a:ext cx="18032" cy="67113"/>
      </dsp:txXfrm>
    </dsp:sp>
    <dsp:sp modelId="{D5157917-625D-437A-A8B5-9A174DE1B51C}">
      <dsp:nvSpPr>
        <dsp:cNvPr id="0" name=""/>
        <dsp:cNvSpPr/>
      </dsp:nvSpPr>
      <dsp:spPr>
        <a:xfrm>
          <a:off x="6090237" y="5403431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23</a:t>
          </a:r>
          <a:endParaRPr lang="en-GB" sz="1200" b="0" kern="1200" dirty="0"/>
        </a:p>
      </dsp:txBody>
      <dsp:txXfrm>
        <a:off x="6090237" y="5403431"/>
        <a:ext cx="291143" cy="291143"/>
      </dsp:txXfrm>
    </dsp:sp>
    <dsp:sp modelId="{0FF0DAB5-EE67-4F17-80C3-0C75D6CFB141}">
      <dsp:nvSpPr>
        <dsp:cNvPr id="0" name=""/>
        <dsp:cNvSpPr/>
      </dsp:nvSpPr>
      <dsp:spPr>
        <a:xfrm rot="8905263">
          <a:off x="6087312" y="5601184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8905263">
        <a:off x="6087312" y="5601184"/>
        <a:ext cx="18032" cy="67113"/>
      </dsp:txXfrm>
    </dsp:sp>
    <dsp:sp modelId="{39982AB5-D26E-401A-AD1E-6AF2CBE09830}">
      <dsp:nvSpPr>
        <dsp:cNvPr id="0" name=""/>
        <dsp:cNvSpPr/>
      </dsp:nvSpPr>
      <dsp:spPr>
        <a:xfrm>
          <a:off x="5810322" y="5575494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24</a:t>
          </a:r>
          <a:endParaRPr lang="en-GB" sz="1200" b="0" kern="1200" dirty="0"/>
        </a:p>
      </dsp:txBody>
      <dsp:txXfrm>
        <a:off x="5810322" y="5575494"/>
        <a:ext cx="291143" cy="291143"/>
      </dsp:txXfrm>
    </dsp:sp>
    <dsp:sp modelId="{C5051439-FAA9-4883-8482-A64BBF69CA34}">
      <dsp:nvSpPr>
        <dsp:cNvPr id="0" name=""/>
        <dsp:cNvSpPr/>
      </dsp:nvSpPr>
      <dsp:spPr>
        <a:xfrm rot="9284211">
          <a:off x="5798812" y="5757383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9284211">
        <a:off x="5798812" y="5757383"/>
        <a:ext cx="18032" cy="67113"/>
      </dsp:txXfrm>
    </dsp:sp>
    <dsp:sp modelId="{4D3EE305-5CCD-4902-8F93-8C48C39870F1}">
      <dsp:nvSpPr>
        <dsp:cNvPr id="0" name=""/>
        <dsp:cNvSpPr/>
      </dsp:nvSpPr>
      <dsp:spPr>
        <a:xfrm>
          <a:off x="5513177" y="5715720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25</a:t>
          </a:r>
          <a:endParaRPr lang="en-GB" sz="1200" b="0" kern="1200" dirty="0"/>
        </a:p>
      </dsp:txBody>
      <dsp:txXfrm>
        <a:off x="5513177" y="5715720"/>
        <a:ext cx="291143" cy="291143"/>
      </dsp:txXfrm>
    </dsp:sp>
    <dsp:sp modelId="{28DA11E2-5E4B-4DAE-8932-42EA2BA35B53}">
      <dsp:nvSpPr>
        <dsp:cNvPr id="0" name=""/>
        <dsp:cNvSpPr/>
      </dsp:nvSpPr>
      <dsp:spPr>
        <a:xfrm rot="9663158">
          <a:off x="5494880" y="5880896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9663158">
        <a:off x="5494880" y="5880896"/>
        <a:ext cx="18032" cy="67113"/>
      </dsp:txXfrm>
    </dsp:sp>
    <dsp:sp modelId="{E3D0519D-8FBC-40A0-9A77-02CE61BE9BE7}">
      <dsp:nvSpPr>
        <dsp:cNvPr id="0" name=""/>
        <dsp:cNvSpPr/>
      </dsp:nvSpPr>
      <dsp:spPr>
        <a:xfrm>
          <a:off x="5202410" y="5822407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26</a:t>
          </a:r>
          <a:endParaRPr lang="en-GB" sz="1200" b="0" kern="1200" dirty="0"/>
        </a:p>
      </dsp:txBody>
      <dsp:txXfrm>
        <a:off x="5202410" y="5822407"/>
        <a:ext cx="291143" cy="291143"/>
      </dsp:txXfrm>
    </dsp:sp>
    <dsp:sp modelId="{7119C552-AFDD-455C-9B2F-AA4F0B4B516D}">
      <dsp:nvSpPr>
        <dsp:cNvPr id="0" name=""/>
        <dsp:cNvSpPr/>
      </dsp:nvSpPr>
      <dsp:spPr>
        <a:xfrm rot="10042105">
          <a:off x="5179204" y="5970225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0042105">
        <a:off x="5179204" y="5970225"/>
        <a:ext cx="18032" cy="67113"/>
      </dsp:txXfrm>
    </dsp:sp>
    <dsp:sp modelId="{18AB17AF-B11F-44F4-A3A3-5A9A4685F724}">
      <dsp:nvSpPr>
        <dsp:cNvPr id="0" name=""/>
        <dsp:cNvSpPr/>
      </dsp:nvSpPr>
      <dsp:spPr>
        <a:xfrm>
          <a:off x="4881793" y="5894259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27</a:t>
          </a:r>
          <a:endParaRPr lang="en-GB" sz="1200" b="0" kern="1200" dirty="0"/>
        </a:p>
      </dsp:txBody>
      <dsp:txXfrm>
        <a:off x="4881793" y="5894259"/>
        <a:ext cx="291143" cy="291143"/>
      </dsp:txXfrm>
    </dsp:sp>
    <dsp:sp modelId="{BE7DA5C8-6CBE-4817-9B38-685A967E8EAF}">
      <dsp:nvSpPr>
        <dsp:cNvPr id="0" name=""/>
        <dsp:cNvSpPr/>
      </dsp:nvSpPr>
      <dsp:spPr>
        <a:xfrm rot="10421053">
          <a:off x="4855618" y="6024285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0421053">
        <a:off x="4855618" y="6024285"/>
        <a:ext cx="18032" cy="67113"/>
      </dsp:txXfrm>
    </dsp:sp>
    <dsp:sp modelId="{2286B837-7566-4242-99A0-1EEDEBC841EA}">
      <dsp:nvSpPr>
        <dsp:cNvPr id="0" name=""/>
        <dsp:cNvSpPr/>
      </dsp:nvSpPr>
      <dsp:spPr>
        <a:xfrm>
          <a:off x="4555217" y="5930404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28</a:t>
          </a:r>
          <a:endParaRPr lang="en-GB" sz="1200" b="0" kern="1200" dirty="0"/>
        </a:p>
      </dsp:txBody>
      <dsp:txXfrm>
        <a:off x="4555217" y="5930404"/>
        <a:ext cx="291143" cy="291143"/>
      </dsp:txXfrm>
    </dsp:sp>
    <dsp:sp modelId="{69C1A433-4A33-411A-807D-76B4888B211C}">
      <dsp:nvSpPr>
        <dsp:cNvPr id="0" name=""/>
        <dsp:cNvSpPr/>
      </dsp:nvSpPr>
      <dsp:spPr>
        <a:xfrm rot="10800000">
          <a:off x="4528048" y="6042419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0800000">
        <a:off x="4528048" y="6042419"/>
        <a:ext cx="18032" cy="67113"/>
      </dsp:txXfrm>
    </dsp:sp>
    <dsp:sp modelId="{7E61FEBF-DEB2-4743-80AB-0A0E100D4826}">
      <dsp:nvSpPr>
        <dsp:cNvPr id="0" name=""/>
        <dsp:cNvSpPr/>
      </dsp:nvSpPr>
      <dsp:spPr>
        <a:xfrm>
          <a:off x="4226647" y="5930404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29</a:t>
          </a:r>
          <a:endParaRPr lang="en-GB" sz="1200" b="0" kern="1200" dirty="0"/>
        </a:p>
      </dsp:txBody>
      <dsp:txXfrm>
        <a:off x="4226647" y="5930404"/>
        <a:ext cx="291143" cy="291143"/>
      </dsp:txXfrm>
    </dsp:sp>
    <dsp:sp modelId="{858246A4-CEA9-4812-BBC0-5406EBE178F9}">
      <dsp:nvSpPr>
        <dsp:cNvPr id="0" name=""/>
        <dsp:cNvSpPr/>
      </dsp:nvSpPr>
      <dsp:spPr>
        <a:xfrm rot="11178947">
          <a:off x="4200472" y="6024408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1178947">
        <a:off x="4200472" y="6024408"/>
        <a:ext cx="18032" cy="67113"/>
      </dsp:txXfrm>
    </dsp:sp>
    <dsp:sp modelId="{8B56953A-30EB-442A-A09F-FE7F419F7BAA}">
      <dsp:nvSpPr>
        <dsp:cNvPr id="0" name=""/>
        <dsp:cNvSpPr/>
      </dsp:nvSpPr>
      <dsp:spPr>
        <a:xfrm>
          <a:off x="3900071" y="5894259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30</a:t>
          </a:r>
          <a:endParaRPr lang="en-GB" sz="1200" b="0" kern="1200" dirty="0"/>
        </a:p>
      </dsp:txBody>
      <dsp:txXfrm>
        <a:off x="3900071" y="5894259"/>
        <a:ext cx="291143" cy="291143"/>
      </dsp:txXfrm>
    </dsp:sp>
    <dsp:sp modelId="{44E87ED1-F95B-4463-A653-B0727F9C3CC7}">
      <dsp:nvSpPr>
        <dsp:cNvPr id="0" name=""/>
        <dsp:cNvSpPr/>
      </dsp:nvSpPr>
      <dsp:spPr>
        <a:xfrm rot="11557895">
          <a:off x="3876866" y="5970470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1557895">
        <a:off x="3876866" y="5970470"/>
        <a:ext cx="18032" cy="67113"/>
      </dsp:txXfrm>
    </dsp:sp>
    <dsp:sp modelId="{05A03B96-E4E9-457C-9E3D-DC24F09BCCCE}">
      <dsp:nvSpPr>
        <dsp:cNvPr id="0" name=""/>
        <dsp:cNvSpPr/>
      </dsp:nvSpPr>
      <dsp:spPr>
        <a:xfrm>
          <a:off x="3579454" y="5822407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31</a:t>
          </a:r>
          <a:endParaRPr lang="en-GB" sz="1200" b="0" kern="1200" dirty="0"/>
        </a:p>
      </dsp:txBody>
      <dsp:txXfrm>
        <a:off x="3579454" y="5822407"/>
        <a:ext cx="291143" cy="291143"/>
      </dsp:txXfrm>
    </dsp:sp>
    <dsp:sp modelId="{B16EBC17-FB4E-4FFB-BC45-B69CBBBC8AE9}">
      <dsp:nvSpPr>
        <dsp:cNvPr id="0" name=""/>
        <dsp:cNvSpPr/>
      </dsp:nvSpPr>
      <dsp:spPr>
        <a:xfrm rot="11936842">
          <a:off x="3561157" y="5881261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1936842">
        <a:off x="3561157" y="5881261"/>
        <a:ext cx="18032" cy="67113"/>
      </dsp:txXfrm>
    </dsp:sp>
    <dsp:sp modelId="{D699E8AF-C412-4C33-9724-3E8242A83139}">
      <dsp:nvSpPr>
        <dsp:cNvPr id="0" name=""/>
        <dsp:cNvSpPr/>
      </dsp:nvSpPr>
      <dsp:spPr>
        <a:xfrm>
          <a:off x="3268687" y="5715720"/>
          <a:ext cx="291143" cy="291143"/>
        </a:xfrm>
        <a:prstGeom prst="ellipse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32</a:t>
          </a:r>
          <a:endParaRPr lang="en-GB" sz="1200" b="0" kern="1200" dirty="0"/>
        </a:p>
      </dsp:txBody>
      <dsp:txXfrm>
        <a:off x="3268687" y="5715720"/>
        <a:ext cx="291143" cy="291143"/>
      </dsp:txXfrm>
    </dsp:sp>
    <dsp:sp modelId="{73D56F5C-0346-4A52-A32B-4B9214A0F3B3}">
      <dsp:nvSpPr>
        <dsp:cNvPr id="0" name=""/>
        <dsp:cNvSpPr/>
      </dsp:nvSpPr>
      <dsp:spPr>
        <a:xfrm rot="12315789">
          <a:off x="3257177" y="5757862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2315789">
        <a:off x="3257177" y="5757862"/>
        <a:ext cx="18032" cy="67113"/>
      </dsp:txXfrm>
    </dsp:sp>
    <dsp:sp modelId="{6B0A7966-B5CD-425C-8FE1-0F7D9AC56788}">
      <dsp:nvSpPr>
        <dsp:cNvPr id="0" name=""/>
        <dsp:cNvSpPr/>
      </dsp:nvSpPr>
      <dsp:spPr>
        <a:xfrm>
          <a:off x="2971542" y="5575494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33</a:t>
          </a:r>
          <a:endParaRPr lang="en-GB" sz="1200" b="0" kern="1200" dirty="0"/>
        </a:p>
      </dsp:txBody>
      <dsp:txXfrm>
        <a:off x="2971542" y="5575494"/>
        <a:ext cx="291143" cy="291143"/>
      </dsp:txXfrm>
    </dsp:sp>
    <dsp:sp modelId="{D838C1E2-E1EB-403A-9364-B5EDB47E2680}">
      <dsp:nvSpPr>
        <dsp:cNvPr id="0" name=""/>
        <dsp:cNvSpPr/>
      </dsp:nvSpPr>
      <dsp:spPr>
        <a:xfrm rot="12694737">
          <a:off x="2968618" y="5601772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2694737">
        <a:off x="2968618" y="5601772"/>
        <a:ext cx="18032" cy="67113"/>
      </dsp:txXfrm>
    </dsp:sp>
    <dsp:sp modelId="{67671EB7-BBF1-4533-870F-AA9B7C87491C}">
      <dsp:nvSpPr>
        <dsp:cNvPr id="0" name=""/>
        <dsp:cNvSpPr/>
      </dsp:nvSpPr>
      <dsp:spPr>
        <a:xfrm>
          <a:off x="2691627" y="5403431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34</a:t>
          </a:r>
          <a:endParaRPr lang="en-GB" sz="1200" b="0" kern="1200" dirty="0"/>
        </a:p>
      </dsp:txBody>
      <dsp:txXfrm>
        <a:off x="2691627" y="5403431"/>
        <a:ext cx="291143" cy="291143"/>
      </dsp:txXfrm>
    </dsp:sp>
    <dsp:sp modelId="{C7DB6F13-4AF7-4405-A3F0-289AC3813BA6}">
      <dsp:nvSpPr>
        <dsp:cNvPr id="0" name=""/>
        <dsp:cNvSpPr/>
      </dsp:nvSpPr>
      <dsp:spPr>
        <a:xfrm rot="13073684">
          <a:off x="2698982" y="5414885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3073684">
        <a:off x="2698982" y="5414885"/>
        <a:ext cx="18032" cy="67113"/>
      </dsp:txXfrm>
    </dsp:sp>
    <dsp:sp modelId="{68740997-F23A-422E-8215-95620EC67F9A}">
      <dsp:nvSpPr>
        <dsp:cNvPr id="0" name=""/>
        <dsp:cNvSpPr/>
      </dsp:nvSpPr>
      <dsp:spPr>
        <a:xfrm>
          <a:off x="2432339" y="5201619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35</a:t>
          </a:r>
          <a:endParaRPr lang="en-GB" sz="1200" b="0" kern="1200" dirty="0"/>
        </a:p>
      </dsp:txBody>
      <dsp:txXfrm>
        <a:off x="2432339" y="5201619"/>
        <a:ext cx="291143" cy="291143"/>
      </dsp:txXfrm>
    </dsp:sp>
    <dsp:sp modelId="{8BEA8E8D-70C4-4AE6-8A7A-6617036E0223}">
      <dsp:nvSpPr>
        <dsp:cNvPr id="0" name=""/>
        <dsp:cNvSpPr/>
      </dsp:nvSpPr>
      <dsp:spPr>
        <a:xfrm rot="13452632">
          <a:off x="2451540" y="5199470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3452632">
        <a:off x="2451540" y="5199470"/>
        <a:ext cx="18032" cy="67113"/>
      </dsp:txXfrm>
    </dsp:sp>
    <dsp:sp modelId="{7EF54540-543B-47D5-90A5-AEFD291E2B40}">
      <dsp:nvSpPr>
        <dsp:cNvPr id="0" name=""/>
        <dsp:cNvSpPr/>
      </dsp:nvSpPr>
      <dsp:spPr>
        <a:xfrm>
          <a:off x="2196826" y="4972509"/>
          <a:ext cx="291143" cy="291143"/>
        </a:xfrm>
        <a:prstGeom prst="ellipse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36</a:t>
          </a:r>
          <a:endParaRPr lang="en-GB" sz="1200" b="0" kern="1200" dirty="0"/>
        </a:p>
      </dsp:txBody>
      <dsp:txXfrm>
        <a:off x="2196826" y="4972509"/>
        <a:ext cx="291143" cy="291143"/>
      </dsp:txXfrm>
    </dsp:sp>
    <dsp:sp modelId="{1E97AE4B-DF6B-4520-9CB6-0E003372B660}">
      <dsp:nvSpPr>
        <dsp:cNvPr id="0" name=""/>
        <dsp:cNvSpPr/>
      </dsp:nvSpPr>
      <dsp:spPr>
        <a:xfrm rot="13831579">
          <a:off x="2229298" y="4958143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3831579">
        <a:off x="2229298" y="4958143"/>
        <a:ext cx="18032" cy="67113"/>
      </dsp:txXfrm>
    </dsp:sp>
    <dsp:sp modelId="{47A95FF4-3F36-46DC-A7F0-CA0BA313435B}">
      <dsp:nvSpPr>
        <dsp:cNvPr id="0" name=""/>
        <dsp:cNvSpPr/>
      </dsp:nvSpPr>
      <dsp:spPr>
        <a:xfrm>
          <a:off x="1987947" y="4718880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37</a:t>
          </a:r>
          <a:endParaRPr lang="en-GB" sz="1200" b="0" kern="1200" dirty="0"/>
        </a:p>
      </dsp:txBody>
      <dsp:txXfrm>
        <a:off x="1987947" y="4718880"/>
        <a:ext cx="291143" cy="291143"/>
      </dsp:txXfrm>
    </dsp:sp>
    <dsp:sp modelId="{D18489DA-1E9A-42A2-A8DB-CE4A192438AA}">
      <dsp:nvSpPr>
        <dsp:cNvPr id="0" name=""/>
        <dsp:cNvSpPr/>
      </dsp:nvSpPr>
      <dsp:spPr>
        <a:xfrm rot="14210526">
          <a:off x="2034953" y="4693831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4210526">
        <a:off x="2034953" y="4693831"/>
        <a:ext cx="18032" cy="67113"/>
      </dsp:txXfrm>
    </dsp:sp>
    <dsp:sp modelId="{3E3352BF-75FC-4FFA-9FCE-42E87A5E4CED}">
      <dsp:nvSpPr>
        <dsp:cNvPr id="0" name=""/>
        <dsp:cNvSpPr/>
      </dsp:nvSpPr>
      <dsp:spPr>
        <a:xfrm>
          <a:off x="1808236" y="4443812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38</a:t>
          </a:r>
          <a:endParaRPr lang="en-GB" sz="1200" b="0" kern="1200" dirty="0"/>
        </a:p>
      </dsp:txBody>
      <dsp:txXfrm>
        <a:off x="1808236" y="4443812"/>
        <a:ext cx="291143" cy="291143"/>
      </dsp:txXfrm>
    </dsp:sp>
    <dsp:sp modelId="{4FBE89D4-CE7F-42B3-A894-278580F668EB}">
      <dsp:nvSpPr>
        <dsp:cNvPr id="0" name=""/>
        <dsp:cNvSpPr/>
      </dsp:nvSpPr>
      <dsp:spPr>
        <a:xfrm rot="14589474">
          <a:off x="1870864" y="4409744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4589474">
        <a:off x="1870864" y="4409744"/>
        <a:ext cx="18032" cy="67113"/>
      </dsp:txXfrm>
    </dsp:sp>
    <dsp:sp modelId="{C72AA5DA-2168-4549-BEAA-E55EB39B04E7}">
      <dsp:nvSpPr>
        <dsp:cNvPr id="0" name=""/>
        <dsp:cNvSpPr/>
      </dsp:nvSpPr>
      <dsp:spPr>
        <a:xfrm>
          <a:off x="1659876" y="4150645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39</a:t>
          </a:r>
          <a:endParaRPr lang="en-GB" sz="1200" b="0" kern="1200" dirty="0"/>
        </a:p>
      </dsp:txBody>
      <dsp:txXfrm>
        <a:off x="1659876" y="4150645"/>
        <a:ext cx="291143" cy="291143"/>
      </dsp:txXfrm>
    </dsp:sp>
    <dsp:sp modelId="{0973B106-62A5-47E0-9A60-89755A8B45A5}">
      <dsp:nvSpPr>
        <dsp:cNvPr id="0" name=""/>
        <dsp:cNvSpPr/>
      </dsp:nvSpPr>
      <dsp:spPr>
        <a:xfrm rot="14968421">
          <a:off x="1739023" y="4109330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4968421">
        <a:off x="1739023" y="4109330"/>
        <a:ext cx="18032" cy="67113"/>
      </dsp:txXfrm>
    </dsp:sp>
    <dsp:sp modelId="{B1E69483-BCAA-49E0-B5A1-F2EB79164BDE}">
      <dsp:nvSpPr>
        <dsp:cNvPr id="0" name=""/>
        <dsp:cNvSpPr/>
      </dsp:nvSpPr>
      <dsp:spPr>
        <a:xfrm>
          <a:off x="1544667" y="3842935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40</a:t>
          </a:r>
          <a:endParaRPr lang="en-GB" sz="1200" b="0" kern="1200" dirty="0"/>
        </a:p>
      </dsp:txBody>
      <dsp:txXfrm>
        <a:off x="1544667" y="3842935"/>
        <a:ext cx="291143" cy="291143"/>
      </dsp:txXfrm>
    </dsp:sp>
    <dsp:sp modelId="{3A8EDF4F-47D9-4B5E-9E7A-5ACEC1E68BC6}">
      <dsp:nvSpPr>
        <dsp:cNvPr id="0" name=""/>
        <dsp:cNvSpPr/>
      </dsp:nvSpPr>
      <dsp:spPr>
        <a:xfrm rot="15347368">
          <a:off x="1641030" y="3796236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5347368">
        <a:off x="1641030" y="3796236"/>
        <a:ext cx="18032" cy="67113"/>
      </dsp:txXfrm>
    </dsp:sp>
    <dsp:sp modelId="{CAB54BA3-1E5A-4FBA-B76F-2694D04F9C57}">
      <dsp:nvSpPr>
        <dsp:cNvPr id="0" name=""/>
        <dsp:cNvSpPr/>
      </dsp:nvSpPr>
      <dsp:spPr>
        <a:xfrm>
          <a:off x="1464008" y="3524419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41</a:t>
          </a:r>
          <a:endParaRPr lang="en-GB" sz="1200" b="0" kern="1200" dirty="0"/>
        </a:p>
      </dsp:txBody>
      <dsp:txXfrm>
        <a:off x="1464008" y="3524419"/>
        <a:ext cx="291143" cy="291143"/>
      </dsp:txXfrm>
    </dsp:sp>
    <dsp:sp modelId="{4E6789CF-4497-40CA-AFEF-6E4E56B5BA2B}">
      <dsp:nvSpPr>
        <dsp:cNvPr id="0" name=""/>
        <dsp:cNvSpPr/>
      </dsp:nvSpPr>
      <dsp:spPr>
        <a:xfrm rot="15726316">
          <a:off x="1578075" y="3474262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5726316">
        <a:off x="1578075" y="3474262"/>
        <a:ext cx="18032" cy="67113"/>
      </dsp:txXfrm>
    </dsp:sp>
    <dsp:sp modelId="{1F094C47-2F9F-4532-BBA0-553F33C66688}">
      <dsp:nvSpPr>
        <dsp:cNvPr id="0" name=""/>
        <dsp:cNvSpPr/>
      </dsp:nvSpPr>
      <dsp:spPr>
        <a:xfrm>
          <a:off x="1418877" y="3198964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42</a:t>
          </a:r>
          <a:endParaRPr lang="en-GB" sz="1200" b="0" kern="1200" dirty="0"/>
        </a:p>
      </dsp:txBody>
      <dsp:txXfrm>
        <a:off x="1418877" y="3198964"/>
        <a:ext cx="291143" cy="291143"/>
      </dsp:txXfrm>
    </dsp:sp>
    <dsp:sp modelId="{E8B00039-7B7F-4C5E-B09E-EB7F7B477686}">
      <dsp:nvSpPr>
        <dsp:cNvPr id="0" name=""/>
        <dsp:cNvSpPr/>
      </dsp:nvSpPr>
      <dsp:spPr>
        <a:xfrm rot="16105263">
          <a:off x="1550921" y="3147317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6105263">
        <a:off x="1550921" y="3147317"/>
        <a:ext cx="18032" cy="67113"/>
      </dsp:txXfrm>
    </dsp:sp>
    <dsp:sp modelId="{A9DDF300-226C-456F-97F1-A6FF47895B4A}">
      <dsp:nvSpPr>
        <dsp:cNvPr id="0" name=""/>
        <dsp:cNvSpPr/>
      </dsp:nvSpPr>
      <dsp:spPr>
        <a:xfrm>
          <a:off x="1409824" y="2870519"/>
          <a:ext cx="291143" cy="291143"/>
        </a:xfrm>
        <a:prstGeom prst="ellipse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43</a:t>
          </a:r>
          <a:endParaRPr lang="en-GB" sz="1200" b="0" kern="1200" dirty="0"/>
        </a:p>
      </dsp:txBody>
      <dsp:txXfrm>
        <a:off x="1409824" y="2870519"/>
        <a:ext cx="291143" cy="291143"/>
      </dsp:txXfrm>
    </dsp:sp>
    <dsp:sp modelId="{0DACC926-5227-48A6-9BDB-2FA13224DE9A}">
      <dsp:nvSpPr>
        <dsp:cNvPr id="0" name=""/>
        <dsp:cNvSpPr/>
      </dsp:nvSpPr>
      <dsp:spPr>
        <a:xfrm rot="16484211">
          <a:off x="1559899" y="2819369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6484211">
        <a:off x="1559899" y="2819369"/>
        <a:ext cx="18032" cy="67113"/>
      </dsp:txXfrm>
    </dsp:sp>
    <dsp:sp modelId="{0893E310-43F7-4517-92A9-1FA6F7A66326}">
      <dsp:nvSpPr>
        <dsp:cNvPr id="0" name=""/>
        <dsp:cNvSpPr/>
      </dsp:nvSpPr>
      <dsp:spPr>
        <a:xfrm>
          <a:off x="1436957" y="2543071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44</a:t>
          </a:r>
          <a:endParaRPr lang="en-GB" sz="1200" b="0" kern="1200" dirty="0"/>
        </a:p>
      </dsp:txBody>
      <dsp:txXfrm>
        <a:off x="1436957" y="2543071"/>
        <a:ext cx="291143" cy="291143"/>
      </dsp:txXfrm>
    </dsp:sp>
    <dsp:sp modelId="{63B8AF24-C6E9-4DAE-BF90-9846DE6C1499}">
      <dsp:nvSpPr>
        <dsp:cNvPr id="0" name=""/>
        <dsp:cNvSpPr/>
      </dsp:nvSpPr>
      <dsp:spPr>
        <a:xfrm rot="16863158">
          <a:off x="1604900" y="2494399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6863158">
        <a:off x="1604900" y="2494399"/>
        <a:ext cx="18032" cy="67113"/>
      </dsp:txXfrm>
    </dsp:sp>
    <dsp:sp modelId="{0646FB35-056B-4022-823C-1F8E416C5095}">
      <dsp:nvSpPr>
        <dsp:cNvPr id="0" name=""/>
        <dsp:cNvSpPr/>
      </dsp:nvSpPr>
      <dsp:spPr>
        <a:xfrm>
          <a:off x="1499947" y="2220595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45</a:t>
          </a:r>
          <a:endParaRPr lang="en-GB" sz="1200" b="0" kern="1200" dirty="0"/>
        </a:p>
      </dsp:txBody>
      <dsp:txXfrm>
        <a:off x="1499947" y="2220595"/>
        <a:ext cx="291143" cy="291143"/>
      </dsp:txXfrm>
    </dsp:sp>
    <dsp:sp modelId="{C530264D-210B-462D-8034-E5F9A77A3582}">
      <dsp:nvSpPr>
        <dsp:cNvPr id="0" name=""/>
        <dsp:cNvSpPr/>
      </dsp:nvSpPr>
      <dsp:spPr>
        <a:xfrm rot="17242105">
          <a:off x="1685376" y="2176352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7242105">
        <a:off x="1685376" y="2176352"/>
        <a:ext cx="18032" cy="67113"/>
      </dsp:txXfrm>
    </dsp:sp>
    <dsp:sp modelId="{6CDFDDEF-AAE0-47ED-B409-4029DFDA6602}">
      <dsp:nvSpPr>
        <dsp:cNvPr id="0" name=""/>
        <dsp:cNvSpPr/>
      </dsp:nvSpPr>
      <dsp:spPr>
        <a:xfrm>
          <a:off x="1598030" y="1907007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46</a:t>
          </a:r>
          <a:endParaRPr lang="en-GB" sz="1200" b="0" kern="1200" dirty="0"/>
        </a:p>
      </dsp:txBody>
      <dsp:txXfrm>
        <a:off x="1598030" y="1907007"/>
        <a:ext cx="291143" cy="291143"/>
      </dsp:txXfrm>
    </dsp:sp>
    <dsp:sp modelId="{998B984F-B9BD-4313-87E8-E5870B873498}">
      <dsp:nvSpPr>
        <dsp:cNvPr id="0" name=""/>
        <dsp:cNvSpPr/>
      </dsp:nvSpPr>
      <dsp:spPr>
        <a:xfrm rot="17621053">
          <a:off x="1800352" y="1869088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7621053">
        <a:off x="1800352" y="1869088"/>
        <a:ext cx="18032" cy="67113"/>
      </dsp:txXfrm>
    </dsp:sp>
    <dsp:sp modelId="{C1D60559-062D-4FD8-8494-9BCF9F85A754}">
      <dsp:nvSpPr>
        <dsp:cNvPr id="0" name=""/>
        <dsp:cNvSpPr/>
      </dsp:nvSpPr>
      <dsp:spPr>
        <a:xfrm>
          <a:off x="1730015" y="1606111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47</a:t>
          </a:r>
          <a:endParaRPr lang="en-GB" sz="1200" b="0" kern="1200" dirty="0"/>
        </a:p>
      </dsp:txBody>
      <dsp:txXfrm>
        <a:off x="1730015" y="1606111"/>
        <a:ext cx="291143" cy="291143"/>
      </dsp:txXfrm>
    </dsp:sp>
    <dsp:sp modelId="{D7A9BB42-4812-4ADE-B2D4-A13FCFF00B2B}">
      <dsp:nvSpPr>
        <dsp:cNvPr id="0" name=""/>
        <dsp:cNvSpPr/>
      </dsp:nvSpPr>
      <dsp:spPr>
        <a:xfrm rot="18000000">
          <a:off x="1948432" y="1576337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8000000">
        <a:off x="1948432" y="1576337"/>
        <a:ext cx="18032" cy="67113"/>
      </dsp:txXfrm>
    </dsp:sp>
    <dsp:sp modelId="{DFEBC862-F9AE-497D-B14C-4FB9DB477684}">
      <dsp:nvSpPr>
        <dsp:cNvPr id="0" name=""/>
        <dsp:cNvSpPr/>
      </dsp:nvSpPr>
      <dsp:spPr>
        <a:xfrm>
          <a:off x="1894300" y="1321561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48</a:t>
          </a:r>
          <a:endParaRPr lang="en-GB" sz="1200" b="0" kern="1200" dirty="0"/>
        </a:p>
      </dsp:txBody>
      <dsp:txXfrm>
        <a:off x="1894300" y="1321561"/>
        <a:ext cx="291143" cy="291143"/>
      </dsp:txXfrm>
    </dsp:sp>
    <dsp:sp modelId="{9F86B9AC-F7EC-4536-856F-412A32534E50}">
      <dsp:nvSpPr>
        <dsp:cNvPr id="0" name=""/>
        <dsp:cNvSpPr/>
      </dsp:nvSpPr>
      <dsp:spPr>
        <a:xfrm rot="18378947">
          <a:off x="2127818" y="1301653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8378947">
        <a:off x="2127818" y="1301653"/>
        <a:ext cx="18032" cy="67113"/>
      </dsp:txXfrm>
    </dsp:sp>
    <dsp:sp modelId="{E8EB3DC5-8C6C-4729-AE63-BDD182FE012B}">
      <dsp:nvSpPr>
        <dsp:cNvPr id="0" name=""/>
        <dsp:cNvSpPr/>
      </dsp:nvSpPr>
      <dsp:spPr>
        <a:xfrm>
          <a:off x="2088891" y="1056811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49</a:t>
          </a:r>
          <a:endParaRPr lang="en-GB" sz="1200" b="0" kern="1200" dirty="0"/>
        </a:p>
      </dsp:txBody>
      <dsp:txXfrm>
        <a:off x="2088891" y="1056811"/>
        <a:ext cx="291143" cy="291143"/>
      </dsp:txXfrm>
    </dsp:sp>
    <dsp:sp modelId="{807C8D1D-02CE-4946-8172-2E45194F2EE5}">
      <dsp:nvSpPr>
        <dsp:cNvPr id="0" name=""/>
        <dsp:cNvSpPr/>
      </dsp:nvSpPr>
      <dsp:spPr>
        <a:xfrm rot="18757895">
          <a:off x="2336333" y="1048371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8757895">
        <a:off x="2336333" y="1048371"/>
        <a:ext cx="18032" cy="67113"/>
      </dsp:txXfrm>
    </dsp:sp>
    <dsp:sp modelId="{19144736-3038-409C-A978-05C076FD01FB}">
      <dsp:nvSpPr>
        <dsp:cNvPr id="0" name=""/>
        <dsp:cNvSpPr/>
      </dsp:nvSpPr>
      <dsp:spPr>
        <a:xfrm>
          <a:off x="2311425" y="815074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50</a:t>
          </a:r>
          <a:endParaRPr lang="en-GB" sz="1200" b="0" kern="1200" dirty="0"/>
        </a:p>
      </dsp:txBody>
      <dsp:txXfrm>
        <a:off x="2311425" y="815074"/>
        <a:ext cx="291143" cy="291143"/>
      </dsp:txXfrm>
    </dsp:sp>
    <dsp:sp modelId="{0676E855-9B16-4A21-A45A-BCA5A7311D18}">
      <dsp:nvSpPr>
        <dsp:cNvPr id="0" name=""/>
        <dsp:cNvSpPr/>
      </dsp:nvSpPr>
      <dsp:spPr>
        <a:xfrm rot="19136842">
          <a:off x="2571445" y="819563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9136842">
        <a:off x="2571445" y="819563"/>
        <a:ext cx="18032" cy="67113"/>
      </dsp:txXfrm>
    </dsp:sp>
    <dsp:sp modelId="{128A3DBA-F556-4EC9-8167-9E082F94394F}">
      <dsp:nvSpPr>
        <dsp:cNvPr id="0" name=""/>
        <dsp:cNvSpPr/>
      </dsp:nvSpPr>
      <dsp:spPr>
        <a:xfrm>
          <a:off x="2559202" y="599285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51</a:t>
          </a:r>
          <a:endParaRPr lang="en-GB" sz="1200" b="0" kern="1200" dirty="0"/>
        </a:p>
      </dsp:txBody>
      <dsp:txXfrm>
        <a:off x="2559202" y="599285"/>
        <a:ext cx="291143" cy="291143"/>
      </dsp:txXfrm>
    </dsp:sp>
    <dsp:sp modelId="{64A23401-A20D-4E39-A8A3-CE5911B0F5D7}">
      <dsp:nvSpPr>
        <dsp:cNvPr id="0" name=""/>
        <dsp:cNvSpPr/>
      </dsp:nvSpPr>
      <dsp:spPr>
        <a:xfrm rot="19515789">
          <a:off x="2830301" y="618009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9515789">
        <a:off x="2830301" y="618009"/>
        <a:ext cx="18032" cy="67113"/>
      </dsp:txXfrm>
    </dsp:sp>
    <dsp:sp modelId="{793F5D99-7668-40E2-BDF3-7D862FCA706D}">
      <dsp:nvSpPr>
        <dsp:cNvPr id="0" name=""/>
        <dsp:cNvSpPr/>
      </dsp:nvSpPr>
      <dsp:spPr>
        <a:xfrm>
          <a:off x="2829213" y="412064"/>
          <a:ext cx="291143" cy="291143"/>
        </a:xfrm>
        <a:prstGeom prst="ellipse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52</a:t>
          </a:r>
          <a:endParaRPr lang="en-GB" sz="1200" b="0" kern="1200" dirty="0"/>
        </a:p>
      </dsp:txBody>
      <dsp:txXfrm>
        <a:off x="2829213" y="412064"/>
        <a:ext cx="291143" cy="291143"/>
      </dsp:txXfrm>
    </dsp:sp>
    <dsp:sp modelId="{A0CD540F-7C57-48F3-A2F9-FB8F38D590F6}">
      <dsp:nvSpPr>
        <dsp:cNvPr id="0" name=""/>
        <dsp:cNvSpPr/>
      </dsp:nvSpPr>
      <dsp:spPr>
        <a:xfrm rot="19894737">
          <a:off x="3109759" y="446155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9894737">
        <a:off x="3109759" y="446155"/>
        <a:ext cx="18032" cy="67113"/>
      </dsp:txXfrm>
    </dsp:sp>
    <dsp:sp modelId="{0AD9D467-6CD9-439F-900C-6AE265BC062A}">
      <dsp:nvSpPr>
        <dsp:cNvPr id="0" name=""/>
        <dsp:cNvSpPr/>
      </dsp:nvSpPr>
      <dsp:spPr>
        <a:xfrm>
          <a:off x="3118182" y="255682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53</a:t>
          </a:r>
          <a:endParaRPr lang="en-GB" sz="1200" b="0" kern="1200" dirty="0"/>
        </a:p>
      </dsp:txBody>
      <dsp:txXfrm>
        <a:off x="3118182" y="255682"/>
        <a:ext cx="291143" cy="291143"/>
      </dsp:txXfrm>
    </dsp:sp>
    <dsp:sp modelId="{3897916C-DB8B-4A29-BC60-ADFB7A755928}">
      <dsp:nvSpPr>
        <dsp:cNvPr id="0" name=""/>
        <dsp:cNvSpPr/>
      </dsp:nvSpPr>
      <dsp:spPr>
        <a:xfrm rot="20273684">
          <a:off x="3406426" y="306086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20273684">
        <a:off x="3406426" y="306086"/>
        <a:ext cx="18032" cy="67113"/>
      </dsp:txXfrm>
    </dsp:sp>
    <dsp:sp modelId="{119912BC-9D5C-4F9F-A18A-ACDD1DB550CC}">
      <dsp:nvSpPr>
        <dsp:cNvPr id="0" name=""/>
        <dsp:cNvSpPr/>
      </dsp:nvSpPr>
      <dsp:spPr>
        <a:xfrm>
          <a:off x="3422600" y="132038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54</a:t>
          </a:r>
          <a:endParaRPr lang="en-GB" sz="1200" b="0" kern="1200" dirty="0"/>
        </a:p>
      </dsp:txBody>
      <dsp:txXfrm>
        <a:off x="3422600" y="132038"/>
        <a:ext cx="291143" cy="291143"/>
      </dsp:txXfrm>
    </dsp:sp>
    <dsp:sp modelId="{68B82B71-7F1E-4CF8-8C49-4D16824A4403}">
      <dsp:nvSpPr>
        <dsp:cNvPr id="0" name=""/>
        <dsp:cNvSpPr/>
      </dsp:nvSpPr>
      <dsp:spPr>
        <a:xfrm rot="20652632">
          <a:off x="3716701" y="199503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20652632">
        <a:off x="3716701" y="199503"/>
        <a:ext cx="18032" cy="67113"/>
      </dsp:txXfrm>
    </dsp:sp>
    <dsp:sp modelId="{16872D96-2163-4962-971E-37406B5197C3}">
      <dsp:nvSpPr>
        <dsp:cNvPr id="0" name=""/>
        <dsp:cNvSpPr/>
      </dsp:nvSpPr>
      <dsp:spPr>
        <a:xfrm>
          <a:off x="3738772" y="42633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55</a:t>
          </a:r>
          <a:endParaRPr lang="en-GB" sz="1200" b="0" kern="1200" dirty="0"/>
        </a:p>
      </dsp:txBody>
      <dsp:txXfrm>
        <a:off x="3738772" y="42633"/>
        <a:ext cx="291143" cy="291143"/>
      </dsp:txXfrm>
    </dsp:sp>
    <dsp:sp modelId="{B21E8EFC-E3BB-4E2F-AED8-2198F8ABCB4E}">
      <dsp:nvSpPr>
        <dsp:cNvPr id="0" name=""/>
        <dsp:cNvSpPr/>
      </dsp:nvSpPr>
      <dsp:spPr>
        <a:xfrm rot="21031579">
          <a:off x="4036818" y="127700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21031579">
        <a:off x="4036818" y="127700"/>
        <a:ext cx="18032" cy="67113"/>
      </dsp:txXfrm>
    </dsp:sp>
    <dsp:sp modelId="{CC2E5CBF-F81E-4177-B6DB-BBC82044BCC0}">
      <dsp:nvSpPr>
        <dsp:cNvPr id="0" name=""/>
        <dsp:cNvSpPr/>
      </dsp:nvSpPr>
      <dsp:spPr>
        <a:xfrm>
          <a:off x="4062861" y="-11447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56</a:t>
          </a:r>
          <a:endParaRPr lang="en-GB" sz="1200" b="0" kern="1200" dirty="0"/>
        </a:p>
      </dsp:txBody>
      <dsp:txXfrm>
        <a:off x="4062861" y="-11447"/>
        <a:ext cx="291143" cy="291143"/>
      </dsp:txXfrm>
    </dsp:sp>
    <dsp:sp modelId="{D76CEFD4-71DB-45C2-9046-95D260946125}">
      <dsp:nvSpPr>
        <dsp:cNvPr id="0" name=""/>
        <dsp:cNvSpPr/>
      </dsp:nvSpPr>
      <dsp:spPr>
        <a:xfrm rot="21410526">
          <a:off x="4362891" y="91548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21410526">
        <a:off x="4362891" y="91548"/>
        <a:ext cx="18032" cy="6711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F70849-18F1-4980-9A94-F350966AEFDD}">
      <dsp:nvSpPr>
        <dsp:cNvPr id="0" name=""/>
        <dsp:cNvSpPr/>
      </dsp:nvSpPr>
      <dsp:spPr>
        <a:xfrm>
          <a:off x="4390932" y="-29547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0</a:t>
          </a:r>
          <a:endParaRPr lang="en-GB" sz="1200" b="0" kern="1200" dirty="0"/>
        </a:p>
      </dsp:txBody>
      <dsp:txXfrm>
        <a:off x="4390932" y="-29547"/>
        <a:ext cx="291143" cy="291143"/>
      </dsp:txXfrm>
    </dsp:sp>
    <dsp:sp modelId="{A0A7F6E3-E3A5-4FB8-AC05-CFF3F38A2884}">
      <dsp:nvSpPr>
        <dsp:cNvPr id="0" name=""/>
        <dsp:cNvSpPr/>
      </dsp:nvSpPr>
      <dsp:spPr>
        <a:xfrm rot="189474">
          <a:off x="4690962" y="91486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89474">
        <a:off x="4690962" y="91486"/>
        <a:ext cx="18032" cy="67113"/>
      </dsp:txXfrm>
    </dsp:sp>
    <dsp:sp modelId="{F9ACD8B4-BCAE-41A9-9E9F-6A8B0091C969}">
      <dsp:nvSpPr>
        <dsp:cNvPr id="0" name=""/>
        <dsp:cNvSpPr/>
      </dsp:nvSpPr>
      <dsp:spPr>
        <a:xfrm>
          <a:off x="4719003" y="-11447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1</a:t>
          </a:r>
          <a:endParaRPr lang="en-GB" sz="1200" b="0" kern="1200" dirty="0"/>
        </a:p>
      </dsp:txBody>
      <dsp:txXfrm>
        <a:off x="4719003" y="-11447"/>
        <a:ext cx="291143" cy="291143"/>
      </dsp:txXfrm>
    </dsp:sp>
    <dsp:sp modelId="{28FE9197-F0A2-4E27-8144-177199267D62}">
      <dsp:nvSpPr>
        <dsp:cNvPr id="0" name=""/>
        <dsp:cNvSpPr/>
      </dsp:nvSpPr>
      <dsp:spPr>
        <a:xfrm rot="568421">
          <a:off x="5017049" y="127515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568421">
        <a:off x="5017049" y="127515"/>
        <a:ext cx="18032" cy="67113"/>
      </dsp:txXfrm>
    </dsp:sp>
    <dsp:sp modelId="{A8A7A5F0-BC18-4D3D-858B-4F5BDDFB0A11}">
      <dsp:nvSpPr>
        <dsp:cNvPr id="0" name=""/>
        <dsp:cNvSpPr/>
      </dsp:nvSpPr>
      <dsp:spPr>
        <a:xfrm>
          <a:off x="5043092" y="42633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2</a:t>
          </a:r>
          <a:endParaRPr lang="en-GB" sz="1200" b="0" kern="1200" dirty="0"/>
        </a:p>
      </dsp:txBody>
      <dsp:txXfrm>
        <a:off x="5043092" y="42633"/>
        <a:ext cx="291143" cy="291143"/>
      </dsp:txXfrm>
    </dsp:sp>
    <dsp:sp modelId="{F90BD80B-9F3A-4ECD-8830-CF141CF4BAE3}">
      <dsp:nvSpPr>
        <dsp:cNvPr id="0" name=""/>
        <dsp:cNvSpPr/>
      </dsp:nvSpPr>
      <dsp:spPr>
        <a:xfrm rot="947368">
          <a:off x="5337193" y="199197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947368">
        <a:off x="5337193" y="199197"/>
        <a:ext cx="18032" cy="67113"/>
      </dsp:txXfrm>
    </dsp:sp>
    <dsp:sp modelId="{DDC569A2-FE68-40B7-A910-8318E3D1B33C}">
      <dsp:nvSpPr>
        <dsp:cNvPr id="0" name=""/>
        <dsp:cNvSpPr/>
      </dsp:nvSpPr>
      <dsp:spPr>
        <a:xfrm>
          <a:off x="5359264" y="132038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3</a:t>
          </a:r>
          <a:endParaRPr lang="en-GB" sz="1200" b="0" kern="1200" dirty="0"/>
        </a:p>
      </dsp:txBody>
      <dsp:txXfrm>
        <a:off x="5359264" y="132038"/>
        <a:ext cx="291143" cy="291143"/>
      </dsp:txXfrm>
    </dsp:sp>
    <dsp:sp modelId="{D875D7D1-BDFB-401C-A57B-63106783ABDC}">
      <dsp:nvSpPr>
        <dsp:cNvPr id="0" name=""/>
        <dsp:cNvSpPr/>
      </dsp:nvSpPr>
      <dsp:spPr>
        <a:xfrm rot="1326316">
          <a:off x="5647508" y="305663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326316">
        <a:off x="5647508" y="305663"/>
        <a:ext cx="18032" cy="67113"/>
      </dsp:txXfrm>
    </dsp:sp>
    <dsp:sp modelId="{46D0345F-2401-4907-BD4F-6EBFE842BECE}">
      <dsp:nvSpPr>
        <dsp:cNvPr id="0" name=""/>
        <dsp:cNvSpPr/>
      </dsp:nvSpPr>
      <dsp:spPr>
        <a:xfrm>
          <a:off x="5663682" y="255682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4</a:t>
          </a:r>
          <a:endParaRPr lang="en-GB" sz="1200" b="0" kern="1200" dirty="0"/>
        </a:p>
      </dsp:txBody>
      <dsp:txXfrm>
        <a:off x="5663682" y="255682"/>
        <a:ext cx="291143" cy="291143"/>
      </dsp:txXfrm>
    </dsp:sp>
    <dsp:sp modelId="{5A5025EF-649F-4628-ACAA-DDEC14213ED6}">
      <dsp:nvSpPr>
        <dsp:cNvPr id="0" name=""/>
        <dsp:cNvSpPr/>
      </dsp:nvSpPr>
      <dsp:spPr>
        <a:xfrm rot="1705263">
          <a:off x="5944228" y="445620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705263">
        <a:off x="5944228" y="445620"/>
        <a:ext cx="18032" cy="67113"/>
      </dsp:txXfrm>
    </dsp:sp>
    <dsp:sp modelId="{2A891259-A708-4608-9AEC-D6689BE2E39B}">
      <dsp:nvSpPr>
        <dsp:cNvPr id="0" name=""/>
        <dsp:cNvSpPr/>
      </dsp:nvSpPr>
      <dsp:spPr>
        <a:xfrm>
          <a:off x="5952651" y="412064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5</a:t>
          </a:r>
          <a:endParaRPr lang="en-GB" sz="1200" b="0" kern="1200" dirty="0"/>
        </a:p>
      </dsp:txBody>
      <dsp:txXfrm>
        <a:off x="5952651" y="412064"/>
        <a:ext cx="291143" cy="291143"/>
      </dsp:txXfrm>
    </dsp:sp>
    <dsp:sp modelId="{2789D0AF-EDD4-4787-BB2E-6CB8EFFEFC32}">
      <dsp:nvSpPr>
        <dsp:cNvPr id="0" name=""/>
        <dsp:cNvSpPr/>
      </dsp:nvSpPr>
      <dsp:spPr>
        <a:xfrm rot="2084211">
          <a:off x="6223750" y="617370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2084211">
        <a:off x="6223750" y="617370"/>
        <a:ext cx="18032" cy="67113"/>
      </dsp:txXfrm>
    </dsp:sp>
    <dsp:sp modelId="{0DAC5310-28CF-4161-A74E-6B5EB27B23D0}">
      <dsp:nvSpPr>
        <dsp:cNvPr id="0" name=""/>
        <dsp:cNvSpPr/>
      </dsp:nvSpPr>
      <dsp:spPr>
        <a:xfrm>
          <a:off x="6222662" y="599285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6</a:t>
          </a:r>
          <a:endParaRPr lang="en-GB" sz="1200" b="0" kern="1200" dirty="0"/>
        </a:p>
      </dsp:txBody>
      <dsp:txXfrm>
        <a:off x="6222662" y="599285"/>
        <a:ext cx="291143" cy="291143"/>
      </dsp:txXfrm>
    </dsp:sp>
    <dsp:sp modelId="{3B731F02-ADCE-4690-9354-26221F826413}">
      <dsp:nvSpPr>
        <dsp:cNvPr id="0" name=""/>
        <dsp:cNvSpPr/>
      </dsp:nvSpPr>
      <dsp:spPr>
        <a:xfrm rot="2463158">
          <a:off x="6482682" y="818826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2463158">
        <a:off x="6482682" y="818826"/>
        <a:ext cx="18032" cy="67113"/>
      </dsp:txXfrm>
    </dsp:sp>
    <dsp:sp modelId="{FD0057CE-F716-45EE-B526-FD761AF2F6E4}">
      <dsp:nvSpPr>
        <dsp:cNvPr id="0" name=""/>
        <dsp:cNvSpPr/>
      </dsp:nvSpPr>
      <dsp:spPr>
        <a:xfrm>
          <a:off x="6470439" y="815074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7</a:t>
          </a:r>
          <a:endParaRPr lang="en-GB" sz="1200" b="0" kern="1200" dirty="0"/>
        </a:p>
      </dsp:txBody>
      <dsp:txXfrm>
        <a:off x="6470439" y="815074"/>
        <a:ext cx="291143" cy="291143"/>
      </dsp:txXfrm>
    </dsp:sp>
    <dsp:sp modelId="{05876971-2A37-4316-AF91-10112B31ECE3}">
      <dsp:nvSpPr>
        <dsp:cNvPr id="0" name=""/>
        <dsp:cNvSpPr/>
      </dsp:nvSpPr>
      <dsp:spPr>
        <a:xfrm rot="2842105">
          <a:off x="6717881" y="1047545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2842105">
        <a:off x="6717881" y="1047545"/>
        <a:ext cx="18032" cy="67113"/>
      </dsp:txXfrm>
    </dsp:sp>
    <dsp:sp modelId="{5697EB47-0F00-44D9-9B15-FBFF399FF918}">
      <dsp:nvSpPr>
        <dsp:cNvPr id="0" name=""/>
        <dsp:cNvSpPr/>
      </dsp:nvSpPr>
      <dsp:spPr>
        <a:xfrm>
          <a:off x="6692973" y="1056811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8</a:t>
          </a:r>
          <a:endParaRPr lang="en-GB" sz="1200" b="0" kern="1200" dirty="0"/>
        </a:p>
      </dsp:txBody>
      <dsp:txXfrm>
        <a:off x="6692973" y="1056811"/>
        <a:ext cx="291143" cy="291143"/>
      </dsp:txXfrm>
    </dsp:sp>
    <dsp:sp modelId="{78F4D7EB-FED7-45E3-8BD6-DF30BF67A60E}">
      <dsp:nvSpPr>
        <dsp:cNvPr id="0" name=""/>
        <dsp:cNvSpPr/>
      </dsp:nvSpPr>
      <dsp:spPr>
        <a:xfrm rot="3221053">
          <a:off x="6926491" y="1300749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3221053">
        <a:off x="6926491" y="1300749"/>
        <a:ext cx="18032" cy="67113"/>
      </dsp:txXfrm>
    </dsp:sp>
    <dsp:sp modelId="{A916E4B7-1FC3-4EA7-823C-B808CE740F6C}">
      <dsp:nvSpPr>
        <dsp:cNvPr id="0" name=""/>
        <dsp:cNvSpPr/>
      </dsp:nvSpPr>
      <dsp:spPr>
        <a:xfrm>
          <a:off x="6887564" y="1321561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9</a:t>
          </a:r>
          <a:endParaRPr lang="en-GB" sz="1200" b="0" kern="1200" dirty="0"/>
        </a:p>
      </dsp:txBody>
      <dsp:txXfrm>
        <a:off x="6887564" y="1321561"/>
        <a:ext cx="291143" cy="291143"/>
      </dsp:txXfrm>
    </dsp:sp>
    <dsp:sp modelId="{ADA59AA6-5D92-4F1E-9750-ED36B993280E}">
      <dsp:nvSpPr>
        <dsp:cNvPr id="0" name=""/>
        <dsp:cNvSpPr/>
      </dsp:nvSpPr>
      <dsp:spPr>
        <a:xfrm rot="3600000">
          <a:off x="7105981" y="1575365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3600000">
        <a:off x="7105981" y="1575365"/>
        <a:ext cx="18032" cy="67113"/>
      </dsp:txXfrm>
    </dsp:sp>
    <dsp:sp modelId="{F65E270E-5F64-46F8-B60B-341C538CB5BC}">
      <dsp:nvSpPr>
        <dsp:cNvPr id="0" name=""/>
        <dsp:cNvSpPr/>
      </dsp:nvSpPr>
      <dsp:spPr>
        <a:xfrm>
          <a:off x="7051849" y="1606111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10</a:t>
          </a:r>
          <a:endParaRPr lang="en-GB" sz="1200" b="0" kern="1200" dirty="0"/>
        </a:p>
      </dsp:txBody>
      <dsp:txXfrm>
        <a:off x="7051849" y="1606111"/>
        <a:ext cx="291143" cy="291143"/>
      </dsp:txXfrm>
    </dsp:sp>
    <dsp:sp modelId="{7B096EC7-2767-4E56-8288-F0BB7D214EE0}">
      <dsp:nvSpPr>
        <dsp:cNvPr id="0" name=""/>
        <dsp:cNvSpPr/>
      </dsp:nvSpPr>
      <dsp:spPr>
        <a:xfrm rot="3978947">
          <a:off x="7254171" y="1868060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3978947">
        <a:off x="7254171" y="1868060"/>
        <a:ext cx="18032" cy="67113"/>
      </dsp:txXfrm>
    </dsp:sp>
    <dsp:sp modelId="{FD921E5A-1484-466F-B06F-FC958EF0D564}">
      <dsp:nvSpPr>
        <dsp:cNvPr id="0" name=""/>
        <dsp:cNvSpPr/>
      </dsp:nvSpPr>
      <dsp:spPr>
        <a:xfrm>
          <a:off x="7183834" y="1907007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11</a:t>
          </a:r>
          <a:endParaRPr lang="en-GB" sz="1200" b="0" kern="1200" dirty="0"/>
        </a:p>
      </dsp:txBody>
      <dsp:txXfrm>
        <a:off x="7183834" y="1907007"/>
        <a:ext cx="291143" cy="291143"/>
      </dsp:txXfrm>
    </dsp:sp>
    <dsp:sp modelId="{F94FCD01-DBDA-464F-B9EB-5D96A5BF48E9}">
      <dsp:nvSpPr>
        <dsp:cNvPr id="0" name=""/>
        <dsp:cNvSpPr/>
      </dsp:nvSpPr>
      <dsp:spPr>
        <a:xfrm rot="4357895">
          <a:off x="7369263" y="2175280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4357895">
        <a:off x="7369263" y="2175280"/>
        <a:ext cx="18032" cy="67113"/>
      </dsp:txXfrm>
    </dsp:sp>
    <dsp:sp modelId="{8DE5CA29-60A1-48EA-B121-2DA65AB3D2E4}">
      <dsp:nvSpPr>
        <dsp:cNvPr id="0" name=""/>
        <dsp:cNvSpPr/>
      </dsp:nvSpPr>
      <dsp:spPr>
        <a:xfrm>
          <a:off x="7281917" y="2220595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12</a:t>
          </a:r>
          <a:endParaRPr lang="en-GB" sz="1200" b="0" kern="1200" dirty="0"/>
        </a:p>
      </dsp:txBody>
      <dsp:txXfrm>
        <a:off x="7281917" y="2220595"/>
        <a:ext cx="291143" cy="291143"/>
      </dsp:txXfrm>
    </dsp:sp>
    <dsp:sp modelId="{EC5ED5E8-F71A-441D-9C9C-7E13B57868E0}">
      <dsp:nvSpPr>
        <dsp:cNvPr id="0" name=""/>
        <dsp:cNvSpPr/>
      </dsp:nvSpPr>
      <dsp:spPr>
        <a:xfrm rot="4736842">
          <a:off x="7449859" y="2493297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4736842">
        <a:off x="7449859" y="2493297"/>
        <a:ext cx="18032" cy="67113"/>
      </dsp:txXfrm>
    </dsp:sp>
    <dsp:sp modelId="{0A8FC689-52D6-4397-AA31-4994E7084600}">
      <dsp:nvSpPr>
        <dsp:cNvPr id="0" name=""/>
        <dsp:cNvSpPr/>
      </dsp:nvSpPr>
      <dsp:spPr>
        <a:xfrm>
          <a:off x="7344907" y="2543071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13</a:t>
          </a:r>
          <a:endParaRPr lang="en-GB" sz="1200" b="0" kern="1200" dirty="0"/>
        </a:p>
      </dsp:txBody>
      <dsp:txXfrm>
        <a:off x="7344907" y="2543071"/>
        <a:ext cx="291143" cy="291143"/>
      </dsp:txXfrm>
    </dsp:sp>
    <dsp:sp modelId="{FE52F6BF-DBC5-4C77-858A-97F63E5E01A2}">
      <dsp:nvSpPr>
        <dsp:cNvPr id="0" name=""/>
        <dsp:cNvSpPr/>
      </dsp:nvSpPr>
      <dsp:spPr>
        <a:xfrm rot="5115789">
          <a:off x="7494982" y="2818250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5115789">
        <a:off x="7494982" y="2818250"/>
        <a:ext cx="18032" cy="67113"/>
      </dsp:txXfrm>
    </dsp:sp>
    <dsp:sp modelId="{FF732332-75EA-4342-9C06-6389C18CFAC2}">
      <dsp:nvSpPr>
        <dsp:cNvPr id="0" name=""/>
        <dsp:cNvSpPr/>
      </dsp:nvSpPr>
      <dsp:spPr>
        <a:xfrm>
          <a:off x="7372040" y="2870519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14</a:t>
          </a:r>
          <a:endParaRPr lang="en-GB" sz="1200" b="0" kern="1200" dirty="0"/>
        </a:p>
      </dsp:txBody>
      <dsp:txXfrm>
        <a:off x="7372040" y="2870519"/>
        <a:ext cx="291143" cy="291143"/>
      </dsp:txXfrm>
    </dsp:sp>
    <dsp:sp modelId="{2A342862-C942-41BE-B022-63D14E5F11E8}">
      <dsp:nvSpPr>
        <dsp:cNvPr id="0" name=""/>
        <dsp:cNvSpPr/>
      </dsp:nvSpPr>
      <dsp:spPr>
        <a:xfrm rot="5494737">
          <a:off x="7504084" y="3146195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5494737">
        <a:off x="7504084" y="3146195"/>
        <a:ext cx="18032" cy="67113"/>
      </dsp:txXfrm>
    </dsp:sp>
    <dsp:sp modelId="{12F3E798-7E5A-4D25-AC3E-4C08D9C880DB}">
      <dsp:nvSpPr>
        <dsp:cNvPr id="0" name=""/>
        <dsp:cNvSpPr/>
      </dsp:nvSpPr>
      <dsp:spPr>
        <a:xfrm>
          <a:off x="7362987" y="3198964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15</a:t>
          </a:r>
          <a:endParaRPr lang="en-GB" sz="1200" b="0" kern="1200" dirty="0"/>
        </a:p>
      </dsp:txBody>
      <dsp:txXfrm>
        <a:off x="7362987" y="3198964"/>
        <a:ext cx="291143" cy="291143"/>
      </dsp:txXfrm>
    </dsp:sp>
    <dsp:sp modelId="{93616447-75D4-4E51-87EE-888BDB73CF2A}">
      <dsp:nvSpPr>
        <dsp:cNvPr id="0" name=""/>
        <dsp:cNvSpPr/>
      </dsp:nvSpPr>
      <dsp:spPr>
        <a:xfrm rot="5873684">
          <a:off x="7477054" y="3473150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5873684">
        <a:off x="7477054" y="3473150"/>
        <a:ext cx="18032" cy="67113"/>
      </dsp:txXfrm>
    </dsp:sp>
    <dsp:sp modelId="{FC994590-2268-4BD9-998B-BF704C923656}">
      <dsp:nvSpPr>
        <dsp:cNvPr id="0" name=""/>
        <dsp:cNvSpPr/>
      </dsp:nvSpPr>
      <dsp:spPr>
        <a:xfrm>
          <a:off x="7317856" y="3524419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16</a:t>
          </a:r>
          <a:endParaRPr lang="en-GB" sz="1200" b="0" kern="1200" dirty="0"/>
        </a:p>
      </dsp:txBody>
      <dsp:txXfrm>
        <a:off x="7317856" y="3524419"/>
        <a:ext cx="291143" cy="291143"/>
      </dsp:txXfrm>
    </dsp:sp>
    <dsp:sp modelId="{A6156F77-3AF3-422C-9085-55A1C6F96A9D}">
      <dsp:nvSpPr>
        <dsp:cNvPr id="0" name=""/>
        <dsp:cNvSpPr/>
      </dsp:nvSpPr>
      <dsp:spPr>
        <a:xfrm rot="6252632">
          <a:off x="7414220" y="3795148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6252632">
        <a:off x="7414220" y="3795148"/>
        <a:ext cx="18032" cy="67113"/>
      </dsp:txXfrm>
    </dsp:sp>
    <dsp:sp modelId="{5D487087-F9FE-453A-BA35-959420DFD6FE}">
      <dsp:nvSpPr>
        <dsp:cNvPr id="0" name=""/>
        <dsp:cNvSpPr/>
      </dsp:nvSpPr>
      <dsp:spPr>
        <a:xfrm>
          <a:off x="7237197" y="3842935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17</a:t>
          </a:r>
          <a:endParaRPr lang="en-GB" sz="1200" b="0" kern="1200" dirty="0"/>
        </a:p>
      </dsp:txBody>
      <dsp:txXfrm>
        <a:off x="7237197" y="3842935"/>
        <a:ext cx="291143" cy="291143"/>
      </dsp:txXfrm>
    </dsp:sp>
    <dsp:sp modelId="{C20121D7-F16D-484A-9343-9740493D80F4}">
      <dsp:nvSpPr>
        <dsp:cNvPr id="0" name=""/>
        <dsp:cNvSpPr/>
      </dsp:nvSpPr>
      <dsp:spPr>
        <a:xfrm rot="6631579">
          <a:off x="7316345" y="4108279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6631579">
        <a:off x="7316345" y="4108279"/>
        <a:ext cx="18032" cy="67113"/>
      </dsp:txXfrm>
    </dsp:sp>
    <dsp:sp modelId="{6F40FD5D-2003-444A-82B2-2F445C41962F}">
      <dsp:nvSpPr>
        <dsp:cNvPr id="0" name=""/>
        <dsp:cNvSpPr/>
      </dsp:nvSpPr>
      <dsp:spPr>
        <a:xfrm>
          <a:off x="7121988" y="4150645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18</a:t>
          </a:r>
          <a:endParaRPr lang="en-GB" sz="1200" b="0" kern="1200" dirty="0"/>
        </a:p>
      </dsp:txBody>
      <dsp:txXfrm>
        <a:off x="7121988" y="4150645"/>
        <a:ext cx="291143" cy="291143"/>
      </dsp:txXfrm>
    </dsp:sp>
    <dsp:sp modelId="{F23FCD33-EA33-4EFE-8321-6CDA9A333CC0}">
      <dsp:nvSpPr>
        <dsp:cNvPr id="0" name=""/>
        <dsp:cNvSpPr/>
      </dsp:nvSpPr>
      <dsp:spPr>
        <a:xfrm rot="7010526">
          <a:off x="7184617" y="4408742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7010526">
        <a:off x="7184617" y="4408742"/>
        <a:ext cx="18032" cy="67113"/>
      </dsp:txXfrm>
    </dsp:sp>
    <dsp:sp modelId="{89E0EE2D-55C4-4761-B278-F3131C36D045}">
      <dsp:nvSpPr>
        <dsp:cNvPr id="0" name=""/>
        <dsp:cNvSpPr/>
      </dsp:nvSpPr>
      <dsp:spPr>
        <a:xfrm>
          <a:off x="6973628" y="4443812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19</a:t>
          </a:r>
          <a:endParaRPr lang="en-GB" sz="1200" b="0" kern="1200" dirty="0"/>
        </a:p>
      </dsp:txBody>
      <dsp:txXfrm>
        <a:off x="6973628" y="4443812"/>
        <a:ext cx="291143" cy="291143"/>
      </dsp:txXfrm>
    </dsp:sp>
    <dsp:sp modelId="{4EEE0F17-037E-4441-AAFD-6BABABB7CFA9}">
      <dsp:nvSpPr>
        <dsp:cNvPr id="0" name=""/>
        <dsp:cNvSpPr/>
      </dsp:nvSpPr>
      <dsp:spPr>
        <a:xfrm rot="7389474">
          <a:off x="7020635" y="4692891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7389474">
        <a:off x="7020635" y="4692891"/>
        <a:ext cx="18032" cy="67113"/>
      </dsp:txXfrm>
    </dsp:sp>
    <dsp:sp modelId="{71200A60-18A9-46F1-9C31-74F54E33C311}">
      <dsp:nvSpPr>
        <dsp:cNvPr id="0" name=""/>
        <dsp:cNvSpPr/>
      </dsp:nvSpPr>
      <dsp:spPr>
        <a:xfrm>
          <a:off x="6793917" y="4718880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20</a:t>
          </a:r>
          <a:endParaRPr lang="en-GB" sz="1200" b="0" kern="1200" dirty="0"/>
        </a:p>
      </dsp:txBody>
      <dsp:txXfrm>
        <a:off x="6793917" y="4718880"/>
        <a:ext cx="291143" cy="291143"/>
      </dsp:txXfrm>
    </dsp:sp>
    <dsp:sp modelId="{1DA85E65-129D-474E-A60D-A633523AC56B}">
      <dsp:nvSpPr>
        <dsp:cNvPr id="0" name=""/>
        <dsp:cNvSpPr/>
      </dsp:nvSpPr>
      <dsp:spPr>
        <a:xfrm rot="7768421">
          <a:off x="6826389" y="4957276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7768421">
        <a:off x="6826389" y="4957276"/>
        <a:ext cx="18032" cy="67113"/>
      </dsp:txXfrm>
    </dsp:sp>
    <dsp:sp modelId="{B72284A3-4C73-49A4-864F-5EC4ABC04D59}">
      <dsp:nvSpPr>
        <dsp:cNvPr id="0" name=""/>
        <dsp:cNvSpPr/>
      </dsp:nvSpPr>
      <dsp:spPr>
        <a:xfrm>
          <a:off x="6585038" y="4972509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21</a:t>
          </a:r>
          <a:endParaRPr lang="en-GB" sz="1200" b="0" kern="1200" dirty="0"/>
        </a:p>
      </dsp:txBody>
      <dsp:txXfrm>
        <a:off x="6585038" y="4972509"/>
        <a:ext cx="291143" cy="291143"/>
      </dsp:txXfrm>
    </dsp:sp>
    <dsp:sp modelId="{8676501A-76BC-4D01-AF18-0051778E792C}">
      <dsp:nvSpPr>
        <dsp:cNvPr id="0" name=""/>
        <dsp:cNvSpPr/>
      </dsp:nvSpPr>
      <dsp:spPr>
        <a:xfrm rot="8147368">
          <a:off x="6604239" y="5198687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8147368">
        <a:off x="6604239" y="5198687"/>
        <a:ext cx="18032" cy="67113"/>
      </dsp:txXfrm>
    </dsp:sp>
    <dsp:sp modelId="{0CEE1432-3796-4FFD-A735-94621FCC79E0}">
      <dsp:nvSpPr>
        <dsp:cNvPr id="0" name=""/>
        <dsp:cNvSpPr/>
      </dsp:nvSpPr>
      <dsp:spPr>
        <a:xfrm>
          <a:off x="6349524" y="5201619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22</a:t>
          </a:r>
          <a:endParaRPr lang="en-GB" sz="1200" b="0" kern="1200" dirty="0"/>
        </a:p>
      </dsp:txBody>
      <dsp:txXfrm>
        <a:off x="6349524" y="5201619"/>
        <a:ext cx="291143" cy="291143"/>
      </dsp:txXfrm>
    </dsp:sp>
    <dsp:sp modelId="{E734B710-6941-41F8-BA2A-21EAB5537E4B}">
      <dsp:nvSpPr>
        <dsp:cNvPr id="0" name=""/>
        <dsp:cNvSpPr/>
      </dsp:nvSpPr>
      <dsp:spPr>
        <a:xfrm rot="8526316">
          <a:off x="6356879" y="5414195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8526316">
        <a:off x="6356879" y="5414195"/>
        <a:ext cx="18032" cy="67113"/>
      </dsp:txXfrm>
    </dsp:sp>
    <dsp:sp modelId="{D5157917-625D-437A-A8B5-9A174DE1B51C}">
      <dsp:nvSpPr>
        <dsp:cNvPr id="0" name=""/>
        <dsp:cNvSpPr/>
      </dsp:nvSpPr>
      <dsp:spPr>
        <a:xfrm>
          <a:off x="6090237" y="5403431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23</a:t>
          </a:r>
          <a:endParaRPr lang="en-GB" sz="1200" b="0" kern="1200" dirty="0"/>
        </a:p>
      </dsp:txBody>
      <dsp:txXfrm>
        <a:off x="6090237" y="5403431"/>
        <a:ext cx="291143" cy="291143"/>
      </dsp:txXfrm>
    </dsp:sp>
    <dsp:sp modelId="{0FF0DAB5-EE67-4F17-80C3-0C75D6CFB141}">
      <dsp:nvSpPr>
        <dsp:cNvPr id="0" name=""/>
        <dsp:cNvSpPr/>
      </dsp:nvSpPr>
      <dsp:spPr>
        <a:xfrm rot="8905263">
          <a:off x="6087312" y="5601184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8905263">
        <a:off x="6087312" y="5601184"/>
        <a:ext cx="18032" cy="67113"/>
      </dsp:txXfrm>
    </dsp:sp>
    <dsp:sp modelId="{39982AB5-D26E-401A-AD1E-6AF2CBE09830}">
      <dsp:nvSpPr>
        <dsp:cNvPr id="0" name=""/>
        <dsp:cNvSpPr/>
      </dsp:nvSpPr>
      <dsp:spPr>
        <a:xfrm>
          <a:off x="5810322" y="5575494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24</a:t>
          </a:r>
          <a:endParaRPr lang="en-GB" sz="1200" b="0" kern="1200" dirty="0"/>
        </a:p>
      </dsp:txBody>
      <dsp:txXfrm>
        <a:off x="5810322" y="5575494"/>
        <a:ext cx="291143" cy="291143"/>
      </dsp:txXfrm>
    </dsp:sp>
    <dsp:sp modelId="{C5051439-FAA9-4883-8482-A64BBF69CA34}">
      <dsp:nvSpPr>
        <dsp:cNvPr id="0" name=""/>
        <dsp:cNvSpPr/>
      </dsp:nvSpPr>
      <dsp:spPr>
        <a:xfrm rot="9284211">
          <a:off x="5798812" y="5757383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9284211">
        <a:off x="5798812" y="5757383"/>
        <a:ext cx="18032" cy="67113"/>
      </dsp:txXfrm>
    </dsp:sp>
    <dsp:sp modelId="{4D3EE305-5CCD-4902-8F93-8C48C39870F1}">
      <dsp:nvSpPr>
        <dsp:cNvPr id="0" name=""/>
        <dsp:cNvSpPr/>
      </dsp:nvSpPr>
      <dsp:spPr>
        <a:xfrm>
          <a:off x="5513177" y="5715720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25</a:t>
          </a:r>
          <a:endParaRPr lang="en-GB" sz="1200" b="0" kern="1200" dirty="0"/>
        </a:p>
      </dsp:txBody>
      <dsp:txXfrm>
        <a:off x="5513177" y="5715720"/>
        <a:ext cx="291143" cy="291143"/>
      </dsp:txXfrm>
    </dsp:sp>
    <dsp:sp modelId="{28DA11E2-5E4B-4DAE-8932-42EA2BA35B53}">
      <dsp:nvSpPr>
        <dsp:cNvPr id="0" name=""/>
        <dsp:cNvSpPr/>
      </dsp:nvSpPr>
      <dsp:spPr>
        <a:xfrm rot="9663158">
          <a:off x="5494880" y="5880896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9663158">
        <a:off x="5494880" y="5880896"/>
        <a:ext cx="18032" cy="67113"/>
      </dsp:txXfrm>
    </dsp:sp>
    <dsp:sp modelId="{E3D0519D-8FBC-40A0-9A77-02CE61BE9BE7}">
      <dsp:nvSpPr>
        <dsp:cNvPr id="0" name=""/>
        <dsp:cNvSpPr/>
      </dsp:nvSpPr>
      <dsp:spPr>
        <a:xfrm>
          <a:off x="5202410" y="5822407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26</a:t>
          </a:r>
          <a:endParaRPr lang="en-GB" sz="1200" b="0" kern="1200" dirty="0"/>
        </a:p>
      </dsp:txBody>
      <dsp:txXfrm>
        <a:off x="5202410" y="5822407"/>
        <a:ext cx="291143" cy="291143"/>
      </dsp:txXfrm>
    </dsp:sp>
    <dsp:sp modelId="{7119C552-AFDD-455C-9B2F-AA4F0B4B516D}">
      <dsp:nvSpPr>
        <dsp:cNvPr id="0" name=""/>
        <dsp:cNvSpPr/>
      </dsp:nvSpPr>
      <dsp:spPr>
        <a:xfrm rot="10042105">
          <a:off x="5179204" y="5970225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0042105">
        <a:off x="5179204" y="5970225"/>
        <a:ext cx="18032" cy="67113"/>
      </dsp:txXfrm>
    </dsp:sp>
    <dsp:sp modelId="{18AB17AF-B11F-44F4-A3A3-5A9A4685F724}">
      <dsp:nvSpPr>
        <dsp:cNvPr id="0" name=""/>
        <dsp:cNvSpPr/>
      </dsp:nvSpPr>
      <dsp:spPr>
        <a:xfrm>
          <a:off x="4881793" y="5894259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27</a:t>
          </a:r>
          <a:endParaRPr lang="en-GB" sz="1200" b="0" kern="1200" dirty="0"/>
        </a:p>
      </dsp:txBody>
      <dsp:txXfrm>
        <a:off x="4881793" y="5894259"/>
        <a:ext cx="291143" cy="291143"/>
      </dsp:txXfrm>
    </dsp:sp>
    <dsp:sp modelId="{BE7DA5C8-6CBE-4817-9B38-685A967E8EAF}">
      <dsp:nvSpPr>
        <dsp:cNvPr id="0" name=""/>
        <dsp:cNvSpPr/>
      </dsp:nvSpPr>
      <dsp:spPr>
        <a:xfrm rot="10421053">
          <a:off x="4855618" y="6024285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0421053">
        <a:off x="4855618" y="6024285"/>
        <a:ext cx="18032" cy="67113"/>
      </dsp:txXfrm>
    </dsp:sp>
    <dsp:sp modelId="{2286B837-7566-4242-99A0-1EEDEBC841EA}">
      <dsp:nvSpPr>
        <dsp:cNvPr id="0" name=""/>
        <dsp:cNvSpPr/>
      </dsp:nvSpPr>
      <dsp:spPr>
        <a:xfrm>
          <a:off x="4555217" y="5930404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28</a:t>
          </a:r>
          <a:endParaRPr lang="en-GB" sz="1200" b="0" kern="1200" dirty="0"/>
        </a:p>
      </dsp:txBody>
      <dsp:txXfrm>
        <a:off x="4555217" y="5930404"/>
        <a:ext cx="291143" cy="291143"/>
      </dsp:txXfrm>
    </dsp:sp>
    <dsp:sp modelId="{69C1A433-4A33-411A-807D-76B4888B211C}">
      <dsp:nvSpPr>
        <dsp:cNvPr id="0" name=""/>
        <dsp:cNvSpPr/>
      </dsp:nvSpPr>
      <dsp:spPr>
        <a:xfrm rot="10800000">
          <a:off x="4528048" y="6042419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0800000">
        <a:off x="4528048" y="6042419"/>
        <a:ext cx="18032" cy="67113"/>
      </dsp:txXfrm>
    </dsp:sp>
    <dsp:sp modelId="{7E61FEBF-DEB2-4743-80AB-0A0E100D4826}">
      <dsp:nvSpPr>
        <dsp:cNvPr id="0" name=""/>
        <dsp:cNvSpPr/>
      </dsp:nvSpPr>
      <dsp:spPr>
        <a:xfrm>
          <a:off x="4226647" y="5930404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29</a:t>
          </a:r>
          <a:endParaRPr lang="en-GB" sz="1200" b="0" kern="1200" dirty="0"/>
        </a:p>
      </dsp:txBody>
      <dsp:txXfrm>
        <a:off x="4226647" y="5930404"/>
        <a:ext cx="291143" cy="291143"/>
      </dsp:txXfrm>
    </dsp:sp>
    <dsp:sp modelId="{858246A4-CEA9-4812-BBC0-5406EBE178F9}">
      <dsp:nvSpPr>
        <dsp:cNvPr id="0" name=""/>
        <dsp:cNvSpPr/>
      </dsp:nvSpPr>
      <dsp:spPr>
        <a:xfrm rot="11178947">
          <a:off x="4200472" y="6024408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1178947">
        <a:off x="4200472" y="6024408"/>
        <a:ext cx="18032" cy="67113"/>
      </dsp:txXfrm>
    </dsp:sp>
    <dsp:sp modelId="{8B56953A-30EB-442A-A09F-FE7F419F7BAA}">
      <dsp:nvSpPr>
        <dsp:cNvPr id="0" name=""/>
        <dsp:cNvSpPr/>
      </dsp:nvSpPr>
      <dsp:spPr>
        <a:xfrm>
          <a:off x="3900071" y="5894259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30</a:t>
          </a:r>
          <a:endParaRPr lang="en-GB" sz="1200" b="0" kern="1200" dirty="0"/>
        </a:p>
      </dsp:txBody>
      <dsp:txXfrm>
        <a:off x="3900071" y="5894259"/>
        <a:ext cx="291143" cy="291143"/>
      </dsp:txXfrm>
    </dsp:sp>
    <dsp:sp modelId="{44E87ED1-F95B-4463-A653-B0727F9C3CC7}">
      <dsp:nvSpPr>
        <dsp:cNvPr id="0" name=""/>
        <dsp:cNvSpPr/>
      </dsp:nvSpPr>
      <dsp:spPr>
        <a:xfrm rot="11557895">
          <a:off x="3876866" y="5970470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1557895">
        <a:off x="3876866" y="5970470"/>
        <a:ext cx="18032" cy="67113"/>
      </dsp:txXfrm>
    </dsp:sp>
    <dsp:sp modelId="{05A03B96-E4E9-457C-9E3D-DC24F09BCCCE}">
      <dsp:nvSpPr>
        <dsp:cNvPr id="0" name=""/>
        <dsp:cNvSpPr/>
      </dsp:nvSpPr>
      <dsp:spPr>
        <a:xfrm>
          <a:off x="3579454" y="5822407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31</a:t>
          </a:r>
          <a:endParaRPr lang="en-GB" sz="1200" b="0" kern="1200" dirty="0"/>
        </a:p>
      </dsp:txBody>
      <dsp:txXfrm>
        <a:off x="3579454" y="5822407"/>
        <a:ext cx="291143" cy="291143"/>
      </dsp:txXfrm>
    </dsp:sp>
    <dsp:sp modelId="{B16EBC17-FB4E-4FFB-BC45-B69CBBBC8AE9}">
      <dsp:nvSpPr>
        <dsp:cNvPr id="0" name=""/>
        <dsp:cNvSpPr/>
      </dsp:nvSpPr>
      <dsp:spPr>
        <a:xfrm rot="11936842">
          <a:off x="3561157" y="5881261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1936842">
        <a:off x="3561157" y="5881261"/>
        <a:ext cx="18032" cy="67113"/>
      </dsp:txXfrm>
    </dsp:sp>
    <dsp:sp modelId="{D699E8AF-C412-4C33-9724-3E8242A83139}">
      <dsp:nvSpPr>
        <dsp:cNvPr id="0" name=""/>
        <dsp:cNvSpPr/>
      </dsp:nvSpPr>
      <dsp:spPr>
        <a:xfrm>
          <a:off x="3268687" y="5715720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32</a:t>
          </a:r>
          <a:endParaRPr lang="en-GB" sz="1200" b="0" kern="1200" dirty="0"/>
        </a:p>
      </dsp:txBody>
      <dsp:txXfrm>
        <a:off x="3268687" y="5715720"/>
        <a:ext cx="291143" cy="291143"/>
      </dsp:txXfrm>
    </dsp:sp>
    <dsp:sp modelId="{73D56F5C-0346-4A52-A32B-4B9214A0F3B3}">
      <dsp:nvSpPr>
        <dsp:cNvPr id="0" name=""/>
        <dsp:cNvSpPr/>
      </dsp:nvSpPr>
      <dsp:spPr>
        <a:xfrm rot="12315789">
          <a:off x="3257177" y="5757862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2315789">
        <a:off x="3257177" y="5757862"/>
        <a:ext cx="18032" cy="67113"/>
      </dsp:txXfrm>
    </dsp:sp>
    <dsp:sp modelId="{6B0A7966-B5CD-425C-8FE1-0F7D9AC56788}">
      <dsp:nvSpPr>
        <dsp:cNvPr id="0" name=""/>
        <dsp:cNvSpPr/>
      </dsp:nvSpPr>
      <dsp:spPr>
        <a:xfrm>
          <a:off x="2971542" y="5575494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33</a:t>
          </a:r>
          <a:endParaRPr lang="en-GB" sz="1200" b="0" kern="1200" dirty="0"/>
        </a:p>
      </dsp:txBody>
      <dsp:txXfrm>
        <a:off x="2971542" y="5575494"/>
        <a:ext cx="291143" cy="291143"/>
      </dsp:txXfrm>
    </dsp:sp>
    <dsp:sp modelId="{D838C1E2-E1EB-403A-9364-B5EDB47E2680}">
      <dsp:nvSpPr>
        <dsp:cNvPr id="0" name=""/>
        <dsp:cNvSpPr/>
      </dsp:nvSpPr>
      <dsp:spPr>
        <a:xfrm rot="12694737">
          <a:off x="2968618" y="5601772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2694737">
        <a:off x="2968618" y="5601772"/>
        <a:ext cx="18032" cy="67113"/>
      </dsp:txXfrm>
    </dsp:sp>
    <dsp:sp modelId="{67671EB7-BBF1-4533-870F-AA9B7C87491C}">
      <dsp:nvSpPr>
        <dsp:cNvPr id="0" name=""/>
        <dsp:cNvSpPr/>
      </dsp:nvSpPr>
      <dsp:spPr>
        <a:xfrm>
          <a:off x="2691627" y="5403431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34</a:t>
          </a:r>
          <a:endParaRPr lang="en-GB" sz="1200" b="0" kern="1200" dirty="0"/>
        </a:p>
      </dsp:txBody>
      <dsp:txXfrm>
        <a:off x="2691627" y="5403431"/>
        <a:ext cx="291143" cy="291143"/>
      </dsp:txXfrm>
    </dsp:sp>
    <dsp:sp modelId="{C7DB6F13-4AF7-4405-A3F0-289AC3813BA6}">
      <dsp:nvSpPr>
        <dsp:cNvPr id="0" name=""/>
        <dsp:cNvSpPr/>
      </dsp:nvSpPr>
      <dsp:spPr>
        <a:xfrm rot="13073684">
          <a:off x="2698982" y="5414885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3073684">
        <a:off x="2698982" y="5414885"/>
        <a:ext cx="18032" cy="67113"/>
      </dsp:txXfrm>
    </dsp:sp>
    <dsp:sp modelId="{68740997-F23A-422E-8215-95620EC67F9A}">
      <dsp:nvSpPr>
        <dsp:cNvPr id="0" name=""/>
        <dsp:cNvSpPr/>
      </dsp:nvSpPr>
      <dsp:spPr>
        <a:xfrm>
          <a:off x="2432339" y="5201619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35</a:t>
          </a:r>
          <a:endParaRPr lang="en-GB" sz="1200" b="0" kern="1200" dirty="0"/>
        </a:p>
      </dsp:txBody>
      <dsp:txXfrm>
        <a:off x="2432339" y="5201619"/>
        <a:ext cx="291143" cy="291143"/>
      </dsp:txXfrm>
    </dsp:sp>
    <dsp:sp modelId="{8BEA8E8D-70C4-4AE6-8A7A-6617036E0223}">
      <dsp:nvSpPr>
        <dsp:cNvPr id="0" name=""/>
        <dsp:cNvSpPr/>
      </dsp:nvSpPr>
      <dsp:spPr>
        <a:xfrm rot="13452632">
          <a:off x="2451540" y="5199470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3452632">
        <a:off x="2451540" y="5199470"/>
        <a:ext cx="18032" cy="67113"/>
      </dsp:txXfrm>
    </dsp:sp>
    <dsp:sp modelId="{7EF54540-543B-47D5-90A5-AEFD291E2B40}">
      <dsp:nvSpPr>
        <dsp:cNvPr id="0" name=""/>
        <dsp:cNvSpPr/>
      </dsp:nvSpPr>
      <dsp:spPr>
        <a:xfrm>
          <a:off x="2196826" y="4972509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36</a:t>
          </a:r>
          <a:endParaRPr lang="en-GB" sz="1200" b="0" kern="1200" dirty="0"/>
        </a:p>
      </dsp:txBody>
      <dsp:txXfrm>
        <a:off x="2196826" y="4972509"/>
        <a:ext cx="291143" cy="291143"/>
      </dsp:txXfrm>
    </dsp:sp>
    <dsp:sp modelId="{1E97AE4B-DF6B-4520-9CB6-0E003372B660}">
      <dsp:nvSpPr>
        <dsp:cNvPr id="0" name=""/>
        <dsp:cNvSpPr/>
      </dsp:nvSpPr>
      <dsp:spPr>
        <a:xfrm rot="13831579">
          <a:off x="2229298" y="4958143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3831579">
        <a:off x="2229298" y="4958143"/>
        <a:ext cx="18032" cy="67113"/>
      </dsp:txXfrm>
    </dsp:sp>
    <dsp:sp modelId="{47A95FF4-3F36-46DC-A7F0-CA0BA313435B}">
      <dsp:nvSpPr>
        <dsp:cNvPr id="0" name=""/>
        <dsp:cNvSpPr/>
      </dsp:nvSpPr>
      <dsp:spPr>
        <a:xfrm>
          <a:off x="1987947" y="4718880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37</a:t>
          </a:r>
          <a:endParaRPr lang="en-GB" sz="1200" b="0" kern="1200" dirty="0"/>
        </a:p>
      </dsp:txBody>
      <dsp:txXfrm>
        <a:off x="1987947" y="4718880"/>
        <a:ext cx="291143" cy="291143"/>
      </dsp:txXfrm>
    </dsp:sp>
    <dsp:sp modelId="{D18489DA-1E9A-42A2-A8DB-CE4A192438AA}">
      <dsp:nvSpPr>
        <dsp:cNvPr id="0" name=""/>
        <dsp:cNvSpPr/>
      </dsp:nvSpPr>
      <dsp:spPr>
        <a:xfrm rot="14210526">
          <a:off x="2034953" y="4693831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4210526">
        <a:off x="2034953" y="4693831"/>
        <a:ext cx="18032" cy="67113"/>
      </dsp:txXfrm>
    </dsp:sp>
    <dsp:sp modelId="{3E3352BF-75FC-4FFA-9FCE-42E87A5E4CED}">
      <dsp:nvSpPr>
        <dsp:cNvPr id="0" name=""/>
        <dsp:cNvSpPr/>
      </dsp:nvSpPr>
      <dsp:spPr>
        <a:xfrm>
          <a:off x="1808236" y="4443812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38</a:t>
          </a:r>
          <a:endParaRPr lang="en-GB" sz="1200" b="0" kern="1200" dirty="0"/>
        </a:p>
      </dsp:txBody>
      <dsp:txXfrm>
        <a:off x="1808236" y="4443812"/>
        <a:ext cx="291143" cy="291143"/>
      </dsp:txXfrm>
    </dsp:sp>
    <dsp:sp modelId="{4FBE89D4-CE7F-42B3-A894-278580F668EB}">
      <dsp:nvSpPr>
        <dsp:cNvPr id="0" name=""/>
        <dsp:cNvSpPr/>
      </dsp:nvSpPr>
      <dsp:spPr>
        <a:xfrm rot="14589474">
          <a:off x="1870864" y="4409744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4589474">
        <a:off x="1870864" y="4409744"/>
        <a:ext cx="18032" cy="67113"/>
      </dsp:txXfrm>
    </dsp:sp>
    <dsp:sp modelId="{C72AA5DA-2168-4549-BEAA-E55EB39B04E7}">
      <dsp:nvSpPr>
        <dsp:cNvPr id="0" name=""/>
        <dsp:cNvSpPr/>
      </dsp:nvSpPr>
      <dsp:spPr>
        <a:xfrm>
          <a:off x="1659876" y="4150645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39</a:t>
          </a:r>
          <a:endParaRPr lang="en-GB" sz="1200" b="0" kern="1200" dirty="0"/>
        </a:p>
      </dsp:txBody>
      <dsp:txXfrm>
        <a:off x="1659876" y="4150645"/>
        <a:ext cx="291143" cy="291143"/>
      </dsp:txXfrm>
    </dsp:sp>
    <dsp:sp modelId="{0973B106-62A5-47E0-9A60-89755A8B45A5}">
      <dsp:nvSpPr>
        <dsp:cNvPr id="0" name=""/>
        <dsp:cNvSpPr/>
      </dsp:nvSpPr>
      <dsp:spPr>
        <a:xfrm rot="14968421">
          <a:off x="1739023" y="4109330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4968421">
        <a:off x="1739023" y="4109330"/>
        <a:ext cx="18032" cy="67113"/>
      </dsp:txXfrm>
    </dsp:sp>
    <dsp:sp modelId="{B1E69483-BCAA-49E0-B5A1-F2EB79164BDE}">
      <dsp:nvSpPr>
        <dsp:cNvPr id="0" name=""/>
        <dsp:cNvSpPr/>
      </dsp:nvSpPr>
      <dsp:spPr>
        <a:xfrm>
          <a:off x="1544667" y="3842935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40</a:t>
          </a:r>
          <a:endParaRPr lang="en-GB" sz="1200" b="0" kern="1200" dirty="0"/>
        </a:p>
      </dsp:txBody>
      <dsp:txXfrm>
        <a:off x="1544667" y="3842935"/>
        <a:ext cx="291143" cy="291143"/>
      </dsp:txXfrm>
    </dsp:sp>
    <dsp:sp modelId="{3A8EDF4F-47D9-4B5E-9E7A-5ACEC1E68BC6}">
      <dsp:nvSpPr>
        <dsp:cNvPr id="0" name=""/>
        <dsp:cNvSpPr/>
      </dsp:nvSpPr>
      <dsp:spPr>
        <a:xfrm rot="15347368">
          <a:off x="1641030" y="3796236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5347368">
        <a:off x="1641030" y="3796236"/>
        <a:ext cx="18032" cy="67113"/>
      </dsp:txXfrm>
    </dsp:sp>
    <dsp:sp modelId="{CAB54BA3-1E5A-4FBA-B76F-2694D04F9C57}">
      <dsp:nvSpPr>
        <dsp:cNvPr id="0" name=""/>
        <dsp:cNvSpPr/>
      </dsp:nvSpPr>
      <dsp:spPr>
        <a:xfrm>
          <a:off x="1464008" y="3524419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41</a:t>
          </a:r>
          <a:endParaRPr lang="en-GB" sz="1200" b="0" kern="1200" dirty="0"/>
        </a:p>
      </dsp:txBody>
      <dsp:txXfrm>
        <a:off x="1464008" y="3524419"/>
        <a:ext cx="291143" cy="291143"/>
      </dsp:txXfrm>
    </dsp:sp>
    <dsp:sp modelId="{4E6789CF-4497-40CA-AFEF-6E4E56B5BA2B}">
      <dsp:nvSpPr>
        <dsp:cNvPr id="0" name=""/>
        <dsp:cNvSpPr/>
      </dsp:nvSpPr>
      <dsp:spPr>
        <a:xfrm rot="15726316">
          <a:off x="1578075" y="3474262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5726316">
        <a:off x="1578075" y="3474262"/>
        <a:ext cx="18032" cy="67113"/>
      </dsp:txXfrm>
    </dsp:sp>
    <dsp:sp modelId="{1F094C47-2F9F-4532-BBA0-553F33C66688}">
      <dsp:nvSpPr>
        <dsp:cNvPr id="0" name=""/>
        <dsp:cNvSpPr/>
      </dsp:nvSpPr>
      <dsp:spPr>
        <a:xfrm>
          <a:off x="1418877" y="3198964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42</a:t>
          </a:r>
          <a:endParaRPr lang="en-GB" sz="1200" b="0" kern="1200" dirty="0"/>
        </a:p>
      </dsp:txBody>
      <dsp:txXfrm>
        <a:off x="1418877" y="3198964"/>
        <a:ext cx="291143" cy="291143"/>
      </dsp:txXfrm>
    </dsp:sp>
    <dsp:sp modelId="{E8B00039-7B7F-4C5E-B09E-EB7F7B477686}">
      <dsp:nvSpPr>
        <dsp:cNvPr id="0" name=""/>
        <dsp:cNvSpPr/>
      </dsp:nvSpPr>
      <dsp:spPr>
        <a:xfrm rot="16105263">
          <a:off x="1550921" y="3147317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6105263">
        <a:off x="1550921" y="3147317"/>
        <a:ext cx="18032" cy="67113"/>
      </dsp:txXfrm>
    </dsp:sp>
    <dsp:sp modelId="{A9DDF300-226C-456F-97F1-A6FF47895B4A}">
      <dsp:nvSpPr>
        <dsp:cNvPr id="0" name=""/>
        <dsp:cNvSpPr/>
      </dsp:nvSpPr>
      <dsp:spPr>
        <a:xfrm>
          <a:off x="1409824" y="2870519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43</a:t>
          </a:r>
          <a:endParaRPr lang="en-GB" sz="1200" b="0" kern="1200" dirty="0"/>
        </a:p>
      </dsp:txBody>
      <dsp:txXfrm>
        <a:off x="1409824" y="2870519"/>
        <a:ext cx="291143" cy="291143"/>
      </dsp:txXfrm>
    </dsp:sp>
    <dsp:sp modelId="{0DACC926-5227-48A6-9BDB-2FA13224DE9A}">
      <dsp:nvSpPr>
        <dsp:cNvPr id="0" name=""/>
        <dsp:cNvSpPr/>
      </dsp:nvSpPr>
      <dsp:spPr>
        <a:xfrm rot="16484211">
          <a:off x="1559899" y="2819369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6484211">
        <a:off x="1559899" y="2819369"/>
        <a:ext cx="18032" cy="67113"/>
      </dsp:txXfrm>
    </dsp:sp>
    <dsp:sp modelId="{0893E310-43F7-4517-92A9-1FA6F7A66326}">
      <dsp:nvSpPr>
        <dsp:cNvPr id="0" name=""/>
        <dsp:cNvSpPr/>
      </dsp:nvSpPr>
      <dsp:spPr>
        <a:xfrm>
          <a:off x="1436957" y="2543071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44</a:t>
          </a:r>
          <a:endParaRPr lang="en-GB" sz="1200" b="0" kern="1200" dirty="0"/>
        </a:p>
      </dsp:txBody>
      <dsp:txXfrm>
        <a:off x="1436957" y="2543071"/>
        <a:ext cx="291143" cy="291143"/>
      </dsp:txXfrm>
    </dsp:sp>
    <dsp:sp modelId="{63B8AF24-C6E9-4DAE-BF90-9846DE6C1499}">
      <dsp:nvSpPr>
        <dsp:cNvPr id="0" name=""/>
        <dsp:cNvSpPr/>
      </dsp:nvSpPr>
      <dsp:spPr>
        <a:xfrm rot="16863158">
          <a:off x="1604900" y="2494399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6863158">
        <a:off x="1604900" y="2494399"/>
        <a:ext cx="18032" cy="67113"/>
      </dsp:txXfrm>
    </dsp:sp>
    <dsp:sp modelId="{0646FB35-056B-4022-823C-1F8E416C5095}">
      <dsp:nvSpPr>
        <dsp:cNvPr id="0" name=""/>
        <dsp:cNvSpPr/>
      </dsp:nvSpPr>
      <dsp:spPr>
        <a:xfrm>
          <a:off x="1499947" y="2220595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45</a:t>
          </a:r>
          <a:endParaRPr lang="en-GB" sz="1200" b="0" kern="1200" dirty="0"/>
        </a:p>
      </dsp:txBody>
      <dsp:txXfrm>
        <a:off x="1499947" y="2220595"/>
        <a:ext cx="291143" cy="291143"/>
      </dsp:txXfrm>
    </dsp:sp>
    <dsp:sp modelId="{C530264D-210B-462D-8034-E5F9A77A3582}">
      <dsp:nvSpPr>
        <dsp:cNvPr id="0" name=""/>
        <dsp:cNvSpPr/>
      </dsp:nvSpPr>
      <dsp:spPr>
        <a:xfrm rot="17242105">
          <a:off x="1685376" y="2176352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7242105">
        <a:off x="1685376" y="2176352"/>
        <a:ext cx="18032" cy="67113"/>
      </dsp:txXfrm>
    </dsp:sp>
    <dsp:sp modelId="{6CDFDDEF-AAE0-47ED-B409-4029DFDA6602}">
      <dsp:nvSpPr>
        <dsp:cNvPr id="0" name=""/>
        <dsp:cNvSpPr/>
      </dsp:nvSpPr>
      <dsp:spPr>
        <a:xfrm>
          <a:off x="1598030" y="1907007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46</a:t>
          </a:r>
          <a:endParaRPr lang="en-GB" sz="1200" b="0" kern="1200" dirty="0"/>
        </a:p>
      </dsp:txBody>
      <dsp:txXfrm>
        <a:off x="1598030" y="1907007"/>
        <a:ext cx="291143" cy="291143"/>
      </dsp:txXfrm>
    </dsp:sp>
    <dsp:sp modelId="{998B984F-B9BD-4313-87E8-E5870B873498}">
      <dsp:nvSpPr>
        <dsp:cNvPr id="0" name=""/>
        <dsp:cNvSpPr/>
      </dsp:nvSpPr>
      <dsp:spPr>
        <a:xfrm rot="17621053">
          <a:off x="1800352" y="1869088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7621053">
        <a:off x="1800352" y="1869088"/>
        <a:ext cx="18032" cy="67113"/>
      </dsp:txXfrm>
    </dsp:sp>
    <dsp:sp modelId="{C1D60559-062D-4FD8-8494-9BCF9F85A754}">
      <dsp:nvSpPr>
        <dsp:cNvPr id="0" name=""/>
        <dsp:cNvSpPr/>
      </dsp:nvSpPr>
      <dsp:spPr>
        <a:xfrm>
          <a:off x="1730015" y="1606111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47</a:t>
          </a:r>
          <a:endParaRPr lang="en-GB" sz="1200" b="0" kern="1200" dirty="0"/>
        </a:p>
      </dsp:txBody>
      <dsp:txXfrm>
        <a:off x="1730015" y="1606111"/>
        <a:ext cx="291143" cy="291143"/>
      </dsp:txXfrm>
    </dsp:sp>
    <dsp:sp modelId="{D7A9BB42-4812-4ADE-B2D4-A13FCFF00B2B}">
      <dsp:nvSpPr>
        <dsp:cNvPr id="0" name=""/>
        <dsp:cNvSpPr/>
      </dsp:nvSpPr>
      <dsp:spPr>
        <a:xfrm rot="18000000">
          <a:off x="1948432" y="1576337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8000000">
        <a:off x="1948432" y="1576337"/>
        <a:ext cx="18032" cy="67113"/>
      </dsp:txXfrm>
    </dsp:sp>
    <dsp:sp modelId="{DFEBC862-F9AE-497D-B14C-4FB9DB477684}">
      <dsp:nvSpPr>
        <dsp:cNvPr id="0" name=""/>
        <dsp:cNvSpPr/>
      </dsp:nvSpPr>
      <dsp:spPr>
        <a:xfrm>
          <a:off x="1894300" y="1321561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48</a:t>
          </a:r>
          <a:endParaRPr lang="en-GB" sz="1200" b="0" kern="1200" dirty="0"/>
        </a:p>
      </dsp:txBody>
      <dsp:txXfrm>
        <a:off x="1894300" y="1321561"/>
        <a:ext cx="291143" cy="291143"/>
      </dsp:txXfrm>
    </dsp:sp>
    <dsp:sp modelId="{9F86B9AC-F7EC-4536-856F-412A32534E50}">
      <dsp:nvSpPr>
        <dsp:cNvPr id="0" name=""/>
        <dsp:cNvSpPr/>
      </dsp:nvSpPr>
      <dsp:spPr>
        <a:xfrm rot="18378947">
          <a:off x="2127818" y="1301653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8378947">
        <a:off x="2127818" y="1301653"/>
        <a:ext cx="18032" cy="67113"/>
      </dsp:txXfrm>
    </dsp:sp>
    <dsp:sp modelId="{E8EB3DC5-8C6C-4729-AE63-BDD182FE012B}">
      <dsp:nvSpPr>
        <dsp:cNvPr id="0" name=""/>
        <dsp:cNvSpPr/>
      </dsp:nvSpPr>
      <dsp:spPr>
        <a:xfrm>
          <a:off x="2088891" y="1056811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49</a:t>
          </a:r>
          <a:endParaRPr lang="en-GB" sz="1200" b="0" kern="1200" dirty="0"/>
        </a:p>
      </dsp:txBody>
      <dsp:txXfrm>
        <a:off x="2088891" y="1056811"/>
        <a:ext cx="291143" cy="291143"/>
      </dsp:txXfrm>
    </dsp:sp>
    <dsp:sp modelId="{807C8D1D-02CE-4946-8172-2E45194F2EE5}">
      <dsp:nvSpPr>
        <dsp:cNvPr id="0" name=""/>
        <dsp:cNvSpPr/>
      </dsp:nvSpPr>
      <dsp:spPr>
        <a:xfrm rot="18757895">
          <a:off x="2336333" y="1048371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8757895">
        <a:off x="2336333" y="1048371"/>
        <a:ext cx="18032" cy="67113"/>
      </dsp:txXfrm>
    </dsp:sp>
    <dsp:sp modelId="{19144736-3038-409C-A978-05C076FD01FB}">
      <dsp:nvSpPr>
        <dsp:cNvPr id="0" name=""/>
        <dsp:cNvSpPr/>
      </dsp:nvSpPr>
      <dsp:spPr>
        <a:xfrm>
          <a:off x="2311425" y="815074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50</a:t>
          </a:r>
          <a:endParaRPr lang="en-GB" sz="1200" b="0" kern="1200" dirty="0"/>
        </a:p>
      </dsp:txBody>
      <dsp:txXfrm>
        <a:off x="2311425" y="815074"/>
        <a:ext cx="291143" cy="291143"/>
      </dsp:txXfrm>
    </dsp:sp>
    <dsp:sp modelId="{0676E855-9B16-4A21-A45A-BCA5A7311D18}">
      <dsp:nvSpPr>
        <dsp:cNvPr id="0" name=""/>
        <dsp:cNvSpPr/>
      </dsp:nvSpPr>
      <dsp:spPr>
        <a:xfrm rot="19136842">
          <a:off x="2571445" y="819563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9136842">
        <a:off x="2571445" y="819563"/>
        <a:ext cx="18032" cy="67113"/>
      </dsp:txXfrm>
    </dsp:sp>
    <dsp:sp modelId="{128A3DBA-F556-4EC9-8167-9E082F94394F}">
      <dsp:nvSpPr>
        <dsp:cNvPr id="0" name=""/>
        <dsp:cNvSpPr/>
      </dsp:nvSpPr>
      <dsp:spPr>
        <a:xfrm>
          <a:off x="2559202" y="599285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51</a:t>
          </a:r>
          <a:endParaRPr lang="en-GB" sz="1200" b="0" kern="1200" dirty="0"/>
        </a:p>
      </dsp:txBody>
      <dsp:txXfrm>
        <a:off x="2559202" y="599285"/>
        <a:ext cx="291143" cy="291143"/>
      </dsp:txXfrm>
    </dsp:sp>
    <dsp:sp modelId="{64A23401-A20D-4E39-A8A3-CE5911B0F5D7}">
      <dsp:nvSpPr>
        <dsp:cNvPr id="0" name=""/>
        <dsp:cNvSpPr/>
      </dsp:nvSpPr>
      <dsp:spPr>
        <a:xfrm rot="19515789">
          <a:off x="2830301" y="618009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9515789">
        <a:off x="2830301" y="618009"/>
        <a:ext cx="18032" cy="67113"/>
      </dsp:txXfrm>
    </dsp:sp>
    <dsp:sp modelId="{793F5D99-7668-40E2-BDF3-7D862FCA706D}">
      <dsp:nvSpPr>
        <dsp:cNvPr id="0" name=""/>
        <dsp:cNvSpPr/>
      </dsp:nvSpPr>
      <dsp:spPr>
        <a:xfrm>
          <a:off x="2829213" y="412064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52</a:t>
          </a:r>
          <a:endParaRPr lang="en-GB" sz="1200" b="0" kern="1200" dirty="0"/>
        </a:p>
      </dsp:txBody>
      <dsp:txXfrm>
        <a:off x="2829213" y="412064"/>
        <a:ext cx="291143" cy="291143"/>
      </dsp:txXfrm>
    </dsp:sp>
    <dsp:sp modelId="{A0CD540F-7C57-48F3-A2F9-FB8F38D590F6}">
      <dsp:nvSpPr>
        <dsp:cNvPr id="0" name=""/>
        <dsp:cNvSpPr/>
      </dsp:nvSpPr>
      <dsp:spPr>
        <a:xfrm rot="19894737">
          <a:off x="3109759" y="446155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9894737">
        <a:off x="3109759" y="446155"/>
        <a:ext cx="18032" cy="67113"/>
      </dsp:txXfrm>
    </dsp:sp>
    <dsp:sp modelId="{0AD9D467-6CD9-439F-900C-6AE265BC062A}">
      <dsp:nvSpPr>
        <dsp:cNvPr id="0" name=""/>
        <dsp:cNvSpPr/>
      </dsp:nvSpPr>
      <dsp:spPr>
        <a:xfrm>
          <a:off x="3118182" y="255682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53</a:t>
          </a:r>
          <a:endParaRPr lang="en-GB" sz="1200" b="0" kern="1200" dirty="0"/>
        </a:p>
      </dsp:txBody>
      <dsp:txXfrm>
        <a:off x="3118182" y="255682"/>
        <a:ext cx="291143" cy="291143"/>
      </dsp:txXfrm>
    </dsp:sp>
    <dsp:sp modelId="{3897916C-DB8B-4A29-BC60-ADFB7A755928}">
      <dsp:nvSpPr>
        <dsp:cNvPr id="0" name=""/>
        <dsp:cNvSpPr/>
      </dsp:nvSpPr>
      <dsp:spPr>
        <a:xfrm rot="20273684">
          <a:off x="3406426" y="306086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20273684">
        <a:off x="3406426" y="306086"/>
        <a:ext cx="18032" cy="67113"/>
      </dsp:txXfrm>
    </dsp:sp>
    <dsp:sp modelId="{119912BC-9D5C-4F9F-A18A-ACDD1DB550CC}">
      <dsp:nvSpPr>
        <dsp:cNvPr id="0" name=""/>
        <dsp:cNvSpPr/>
      </dsp:nvSpPr>
      <dsp:spPr>
        <a:xfrm>
          <a:off x="3422600" y="132038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54</a:t>
          </a:r>
          <a:endParaRPr lang="en-GB" sz="1200" b="0" kern="1200" dirty="0"/>
        </a:p>
      </dsp:txBody>
      <dsp:txXfrm>
        <a:off x="3422600" y="132038"/>
        <a:ext cx="291143" cy="291143"/>
      </dsp:txXfrm>
    </dsp:sp>
    <dsp:sp modelId="{68B82B71-7F1E-4CF8-8C49-4D16824A4403}">
      <dsp:nvSpPr>
        <dsp:cNvPr id="0" name=""/>
        <dsp:cNvSpPr/>
      </dsp:nvSpPr>
      <dsp:spPr>
        <a:xfrm rot="20652632">
          <a:off x="3716701" y="199503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20652632">
        <a:off x="3716701" y="199503"/>
        <a:ext cx="18032" cy="67113"/>
      </dsp:txXfrm>
    </dsp:sp>
    <dsp:sp modelId="{16872D96-2163-4962-971E-37406B5197C3}">
      <dsp:nvSpPr>
        <dsp:cNvPr id="0" name=""/>
        <dsp:cNvSpPr/>
      </dsp:nvSpPr>
      <dsp:spPr>
        <a:xfrm>
          <a:off x="3738772" y="42633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55</a:t>
          </a:r>
          <a:endParaRPr lang="en-GB" sz="1200" b="0" kern="1200" dirty="0"/>
        </a:p>
      </dsp:txBody>
      <dsp:txXfrm>
        <a:off x="3738772" y="42633"/>
        <a:ext cx="291143" cy="291143"/>
      </dsp:txXfrm>
    </dsp:sp>
    <dsp:sp modelId="{B21E8EFC-E3BB-4E2F-AED8-2198F8ABCB4E}">
      <dsp:nvSpPr>
        <dsp:cNvPr id="0" name=""/>
        <dsp:cNvSpPr/>
      </dsp:nvSpPr>
      <dsp:spPr>
        <a:xfrm rot="21031579">
          <a:off x="4036818" y="127700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21031579">
        <a:off x="4036818" y="127700"/>
        <a:ext cx="18032" cy="67113"/>
      </dsp:txXfrm>
    </dsp:sp>
    <dsp:sp modelId="{CC2E5CBF-F81E-4177-B6DB-BBC82044BCC0}">
      <dsp:nvSpPr>
        <dsp:cNvPr id="0" name=""/>
        <dsp:cNvSpPr/>
      </dsp:nvSpPr>
      <dsp:spPr>
        <a:xfrm>
          <a:off x="4062861" y="-11447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56</a:t>
          </a:r>
          <a:endParaRPr lang="en-GB" sz="1200" b="0" kern="1200" dirty="0"/>
        </a:p>
      </dsp:txBody>
      <dsp:txXfrm>
        <a:off x="4062861" y="-11447"/>
        <a:ext cx="291143" cy="291143"/>
      </dsp:txXfrm>
    </dsp:sp>
    <dsp:sp modelId="{D76CEFD4-71DB-45C2-9046-95D260946125}">
      <dsp:nvSpPr>
        <dsp:cNvPr id="0" name=""/>
        <dsp:cNvSpPr/>
      </dsp:nvSpPr>
      <dsp:spPr>
        <a:xfrm rot="21410526">
          <a:off x="4362891" y="91548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21410526">
        <a:off x="4362891" y="91548"/>
        <a:ext cx="18032" cy="6711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F70849-18F1-4980-9A94-F350966AEFDD}">
      <dsp:nvSpPr>
        <dsp:cNvPr id="0" name=""/>
        <dsp:cNvSpPr/>
      </dsp:nvSpPr>
      <dsp:spPr>
        <a:xfrm>
          <a:off x="4390932" y="-29547"/>
          <a:ext cx="291143" cy="291143"/>
        </a:xfrm>
        <a:prstGeom prst="ellipse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0</a:t>
          </a:r>
          <a:endParaRPr lang="en-GB" sz="1200" b="0" kern="1200" dirty="0"/>
        </a:p>
      </dsp:txBody>
      <dsp:txXfrm>
        <a:off x="4390932" y="-29547"/>
        <a:ext cx="291143" cy="291143"/>
      </dsp:txXfrm>
    </dsp:sp>
    <dsp:sp modelId="{A0A7F6E3-E3A5-4FB8-AC05-CFF3F38A2884}">
      <dsp:nvSpPr>
        <dsp:cNvPr id="0" name=""/>
        <dsp:cNvSpPr/>
      </dsp:nvSpPr>
      <dsp:spPr>
        <a:xfrm rot="189474">
          <a:off x="4690962" y="91486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89474">
        <a:off x="4690962" y="91486"/>
        <a:ext cx="18032" cy="67113"/>
      </dsp:txXfrm>
    </dsp:sp>
    <dsp:sp modelId="{F9ACD8B4-BCAE-41A9-9E9F-6A8B0091C969}">
      <dsp:nvSpPr>
        <dsp:cNvPr id="0" name=""/>
        <dsp:cNvSpPr/>
      </dsp:nvSpPr>
      <dsp:spPr>
        <a:xfrm>
          <a:off x="4719003" y="-11447"/>
          <a:ext cx="291143" cy="291143"/>
        </a:xfrm>
        <a:prstGeom prst="ellipse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1</a:t>
          </a:r>
          <a:endParaRPr lang="en-GB" sz="1200" b="0" kern="1200" dirty="0"/>
        </a:p>
      </dsp:txBody>
      <dsp:txXfrm>
        <a:off x="4719003" y="-11447"/>
        <a:ext cx="291143" cy="291143"/>
      </dsp:txXfrm>
    </dsp:sp>
    <dsp:sp modelId="{28FE9197-F0A2-4E27-8144-177199267D62}">
      <dsp:nvSpPr>
        <dsp:cNvPr id="0" name=""/>
        <dsp:cNvSpPr/>
      </dsp:nvSpPr>
      <dsp:spPr>
        <a:xfrm rot="568421">
          <a:off x="5017049" y="127515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568421">
        <a:off x="5017049" y="127515"/>
        <a:ext cx="18032" cy="67113"/>
      </dsp:txXfrm>
    </dsp:sp>
    <dsp:sp modelId="{A8A7A5F0-BC18-4D3D-858B-4F5BDDFB0A11}">
      <dsp:nvSpPr>
        <dsp:cNvPr id="0" name=""/>
        <dsp:cNvSpPr/>
      </dsp:nvSpPr>
      <dsp:spPr>
        <a:xfrm>
          <a:off x="5043092" y="42633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2</a:t>
          </a:r>
          <a:endParaRPr lang="en-GB" sz="1200" b="0" kern="1200" dirty="0"/>
        </a:p>
      </dsp:txBody>
      <dsp:txXfrm>
        <a:off x="5043092" y="42633"/>
        <a:ext cx="291143" cy="291143"/>
      </dsp:txXfrm>
    </dsp:sp>
    <dsp:sp modelId="{F90BD80B-9F3A-4ECD-8830-CF141CF4BAE3}">
      <dsp:nvSpPr>
        <dsp:cNvPr id="0" name=""/>
        <dsp:cNvSpPr/>
      </dsp:nvSpPr>
      <dsp:spPr>
        <a:xfrm rot="947368">
          <a:off x="5337193" y="199197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947368">
        <a:off x="5337193" y="199197"/>
        <a:ext cx="18032" cy="67113"/>
      </dsp:txXfrm>
    </dsp:sp>
    <dsp:sp modelId="{DDC569A2-FE68-40B7-A910-8318E3D1B33C}">
      <dsp:nvSpPr>
        <dsp:cNvPr id="0" name=""/>
        <dsp:cNvSpPr/>
      </dsp:nvSpPr>
      <dsp:spPr>
        <a:xfrm>
          <a:off x="5359264" y="132038"/>
          <a:ext cx="291143" cy="291143"/>
        </a:xfrm>
        <a:prstGeom prst="ellipse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3</a:t>
          </a:r>
          <a:endParaRPr lang="en-GB" sz="1200" b="0" kern="1200" dirty="0"/>
        </a:p>
      </dsp:txBody>
      <dsp:txXfrm>
        <a:off x="5359264" y="132038"/>
        <a:ext cx="291143" cy="291143"/>
      </dsp:txXfrm>
    </dsp:sp>
    <dsp:sp modelId="{D875D7D1-BDFB-401C-A57B-63106783ABDC}">
      <dsp:nvSpPr>
        <dsp:cNvPr id="0" name=""/>
        <dsp:cNvSpPr/>
      </dsp:nvSpPr>
      <dsp:spPr>
        <a:xfrm rot="1326316">
          <a:off x="5647508" y="305663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326316">
        <a:off x="5647508" y="305663"/>
        <a:ext cx="18032" cy="67113"/>
      </dsp:txXfrm>
    </dsp:sp>
    <dsp:sp modelId="{46D0345F-2401-4907-BD4F-6EBFE842BECE}">
      <dsp:nvSpPr>
        <dsp:cNvPr id="0" name=""/>
        <dsp:cNvSpPr/>
      </dsp:nvSpPr>
      <dsp:spPr>
        <a:xfrm>
          <a:off x="5663682" y="255682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4</a:t>
          </a:r>
          <a:endParaRPr lang="en-GB" sz="1200" b="0" kern="1200" dirty="0"/>
        </a:p>
      </dsp:txBody>
      <dsp:txXfrm>
        <a:off x="5663682" y="255682"/>
        <a:ext cx="291143" cy="291143"/>
      </dsp:txXfrm>
    </dsp:sp>
    <dsp:sp modelId="{5A5025EF-649F-4628-ACAA-DDEC14213ED6}">
      <dsp:nvSpPr>
        <dsp:cNvPr id="0" name=""/>
        <dsp:cNvSpPr/>
      </dsp:nvSpPr>
      <dsp:spPr>
        <a:xfrm rot="1705263">
          <a:off x="5944228" y="445620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705263">
        <a:off x="5944228" y="445620"/>
        <a:ext cx="18032" cy="67113"/>
      </dsp:txXfrm>
    </dsp:sp>
    <dsp:sp modelId="{2A891259-A708-4608-9AEC-D6689BE2E39B}">
      <dsp:nvSpPr>
        <dsp:cNvPr id="0" name=""/>
        <dsp:cNvSpPr/>
      </dsp:nvSpPr>
      <dsp:spPr>
        <a:xfrm>
          <a:off x="5952651" y="412064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5</a:t>
          </a:r>
          <a:endParaRPr lang="en-GB" sz="1200" b="0" kern="1200" dirty="0"/>
        </a:p>
      </dsp:txBody>
      <dsp:txXfrm>
        <a:off x="5952651" y="412064"/>
        <a:ext cx="291143" cy="291143"/>
      </dsp:txXfrm>
    </dsp:sp>
    <dsp:sp modelId="{2789D0AF-EDD4-4787-BB2E-6CB8EFFEFC32}">
      <dsp:nvSpPr>
        <dsp:cNvPr id="0" name=""/>
        <dsp:cNvSpPr/>
      </dsp:nvSpPr>
      <dsp:spPr>
        <a:xfrm rot="2084211">
          <a:off x="6223750" y="617370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2084211">
        <a:off x="6223750" y="617370"/>
        <a:ext cx="18032" cy="67113"/>
      </dsp:txXfrm>
    </dsp:sp>
    <dsp:sp modelId="{0DAC5310-28CF-4161-A74E-6B5EB27B23D0}">
      <dsp:nvSpPr>
        <dsp:cNvPr id="0" name=""/>
        <dsp:cNvSpPr/>
      </dsp:nvSpPr>
      <dsp:spPr>
        <a:xfrm>
          <a:off x="6222662" y="599285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6</a:t>
          </a:r>
          <a:endParaRPr lang="en-GB" sz="1200" b="0" kern="1200" dirty="0"/>
        </a:p>
      </dsp:txBody>
      <dsp:txXfrm>
        <a:off x="6222662" y="599285"/>
        <a:ext cx="291143" cy="291143"/>
      </dsp:txXfrm>
    </dsp:sp>
    <dsp:sp modelId="{3B731F02-ADCE-4690-9354-26221F826413}">
      <dsp:nvSpPr>
        <dsp:cNvPr id="0" name=""/>
        <dsp:cNvSpPr/>
      </dsp:nvSpPr>
      <dsp:spPr>
        <a:xfrm rot="2463158">
          <a:off x="6482682" y="818826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2463158">
        <a:off x="6482682" y="818826"/>
        <a:ext cx="18032" cy="67113"/>
      </dsp:txXfrm>
    </dsp:sp>
    <dsp:sp modelId="{FD0057CE-F716-45EE-B526-FD761AF2F6E4}">
      <dsp:nvSpPr>
        <dsp:cNvPr id="0" name=""/>
        <dsp:cNvSpPr/>
      </dsp:nvSpPr>
      <dsp:spPr>
        <a:xfrm>
          <a:off x="6470439" y="815074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7</a:t>
          </a:r>
          <a:endParaRPr lang="en-GB" sz="1200" b="0" kern="1200" dirty="0"/>
        </a:p>
      </dsp:txBody>
      <dsp:txXfrm>
        <a:off x="6470439" y="815074"/>
        <a:ext cx="291143" cy="291143"/>
      </dsp:txXfrm>
    </dsp:sp>
    <dsp:sp modelId="{05876971-2A37-4316-AF91-10112B31ECE3}">
      <dsp:nvSpPr>
        <dsp:cNvPr id="0" name=""/>
        <dsp:cNvSpPr/>
      </dsp:nvSpPr>
      <dsp:spPr>
        <a:xfrm rot="2842105">
          <a:off x="6717881" y="1047545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2842105">
        <a:off x="6717881" y="1047545"/>
        <a:ext cx="18032" cy="67113"/>
      </dsp:txXfrm>
    </dsp:sp>
    <dsp:sp modelId="{5697EB47-0F00-44D9-9B15-FBFF399FF918}">
      <dsp:nvSpPr>
        <dsp:cNvPr id="0" name=""/>
        <dsp:cNvSpPr/>
      </dsp:nvSpPr>
      <dsp:spPr>
        <a:xfrm>
          <a:off x="6692973" y="1056811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8</a:t>
          </a:r>
          <a:endParaRPr lang="en-GB" sz="1200" b="0" kern="1200" dirty="0"/>
        </a:p>
      </dsp:txBody>
      <dsp:txXfrm>
        <a:off x="6692973" y="1056811"/>
        <a:ext cx="291143" cy="291143"/>
      </dsp:txXfrm>
    </dsp:sp>
    <dsp:sp modelId="{78F4D7EB-FED7-45E3-8BD6-DF30BF67A60E}">
      <dsp:nvSpPr>
        <dsp:cNvPr id="0" name=""/>
        <dsp:cNvSpPr/>
      </dsp:nvSpPr>
      <dsp:spPr>
        <a:xfrm rot="3221053">
          <a:off x="6926491" y="1300749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3221053">
        <a:off x="6926491" y="1300749"/>
        <a:ext cx="18032" cy="67113"/>
      </dsp:txXfrm>
    </dsp:sp>
    <dsp:sp modelId="{A916E4B7-1FC3-4EA7-823C-B808CE740F6C}">
      <dsp:nvSpPr>
        <dsp:cNvPr id="0" name=""/>
        <dsp:cNvSpPr/>
      </dsp:nvSpPr>
      <dsp:spPr>
        <a:xfrm>
          <a:off x="6887564" y="1321561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9</a:t>
          </a:r>
          <a:endParaRPr lang="en-GB" sz="1200" b="0" kern="1200" dirty="0"/>
        </a:p>
      </dsp:txBody>
      <dsp:txXfrm>
        <a:off x="6887564" y="1321561"/>
        <a:ext cx="291143" cy="291143"/>
      </dsp:txXfrm>
    </dsp:sp>
    <dsp:sp modelId="{ADA59AA6-5D92-4F1E-9750-ED36B993280E}">
      <dsp:nvSpPr>
        <dsp:cNvPr id="0" name=""/>
        <dsp:cNvSpPr/>
      </dsp:nvSpPr>
      <dsp:spPr>
        <a:xfrm rot="3600000">
          <a:off x="7105981" y="1575365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3600000">
        <a:off x="7105981" y="1575365"/>
        <a:ext cx="18032" cy="67113"/>
      </dsp:txXfrm>
    </dsp:sp>
    <dsp:sp modelId="{F65E270E-5F64-46F8-B60B-341C538CB5BC}">
      <dsp:nvSpPr>
        <dsp:cNvPr id="0" name=""/>
        <dsp:cNvSpPr/>
      </dsp:nvSpPr>
      <dsp:spPr>
        <a:xfrm>
          <a:off x="7051849" y="1606111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10</a:t>
          </a:r>
          <a:endParaRPr lang="en-GB" sz="1200" b="0" kern="1200" dirty="0"/>
        </a:p>
      </dsp:txBody>
      <dsp:txXfrm>
        <a:off x="7051849" y="1606111"/>
        <a:ext cx="291143" cy="291143"/>
      </dsp:txXfrm>
    </dsp:sp>
    <dsp:sp modelId="{7B096EC7-2767-4E56-8288-F0BB7D214EE0}">
      <dsp:nvSpPr>
        <dsp:cNvPr id="0" name=""/>
        <dsp:cNvSpPr/>
      </dsp:nvSpPr>
      <dsp:spPr>
        <a:xfrm rot="3978947">
          <a:off x="7254171" y="1868060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3978947">
        <a:off x="7254171" y="1868060"/>
        <a:ext cx="18032" cy="67113"/>
      </dsp:txXfrm>
    </dsp:sp>
    <dsp:sp modelId="{FD921E5A-1484-466F-B06F-FC958EF0D564}">
      <dsp:nvSpPr>
        <dsp:cNvPr id="0" name=""/>
        <dsp:cNvSpPr/>
      </dsp:nvSpPr>
      <dsp:spPr>
        <a:xfrm>
          <a:off x="7183834" y="1907007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11</a:t>
          </a:r>
          <a:endParaRPr lang="en-GB" sz="1200" b="0" kern="1200" dirty="0"/>
        </a:p>
      </dsp:txBody>
      <dsp:txXfrm>
        <a:off x="7183834" y="1907007"/>
        <a:ext cx="291143" cy="291143"/>
      </dsp:txXfrm>
    </dsp:sp>
    <dsp:sp modelId="{F94FCD01-DBDA-464F-B9EB-5D96A5BF48E9}">
      <dsp:nvSpPr>
        <dsp:cNvPr id="0" name=""/>
        <dsp:cNvSpPr/>
      </dsp:nvSpPr>
      <dsp:spPr>
        <a:xfrm rot="4357895">
          <a:off x="7369263" y="2175280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4357895">
        <a:off x="7369263" y="2175280"/>
        <a:ext cx="18032" cy="67113"/>
      </dsp:txXfrm>
    </dsp:sp>
    <dsp:sp modelId="{8DE5CA29-60A1-48EA-B121-2DA65AB3D2E4}">
      <dsp:nvSpPr>
        <dsp:cNvPr id="0" name=""/>
        <dsp:cNvSpPr/>
      </dsp:nvSpPr>
      <dsp:spPr>
        <a:xfrm>
          <a:off x="7281917" y="2220595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12</a:t>
          </a:r>
          <a:endParaRPr lang="en-GB" sz="1200" b="0" kern="1200" dirty="0"/>
        </a:p>
      </dsp:txBody>
      <dsp:txXfrm>
        <a:off x="7281917" y="2220595"/>
        <a:ext cx="291143" cy="291143"/>
      </dsp:txXfrm>
    </dsp:sp>
    <dsp:sp modelId="{EC5ED5E8-F71A-441D-9C9C-7E13B57868E0}">
      <dsp:nvSpPr>
        <dsp:cNvPr id="0" name=""/>
        <dsp:cNvSpPr/>
      </dsp:nvSpPr>
      <dsp:spPr>
        <a:xfrm rot="4736842">
          <a:off x="7449859" y="2493297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4736842">
        <a:off x="7449859" y="2493297"/>
        <a:ext cx="18032" cy="67113"/>
      </dsp:txXfrm>
    </dsp:sp>
    <dsp:sp modelId="{0A8FC689-52D6-4397-AA31-4994E7084600}">
      <dsp:nvSpPr>
        <dsp:cNvPr id="0" name=""/>
        <dsp:cNvSpPr/>
      </dsp:nvSpPr>
      <dsp:spPr>
        <a:xfrm>
          <a:off x="7344907" y="2543071"/>
          <a:ext cx="291143" cy="291143"/>
        </a:xfrm>
        <a:prstGeom prst="ellipse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13</a:t>
          </a:r>
          <a:endParaRPr lang="en-GB" sz="1200" b="0" kern="1200" dirty="0"/>
        </a:p>
      </dsp:txBody>
      <dsp:txXfrm>
        <a:off x="7344907" y="2543071"/>
        <a:ext cx="291143" cy="291143"/>
      </dsp:txXfrm>
    </dsp:sp>
    <dsp:sp modelId="{FE52F6BF-DBC5-4C77-858A-97F63E5E01A2}">
      <dsp:nvSpPr>
        <dsp:cNvPr id="0" name=""/>
        <dsp:cNvSpPr/>
      </dsp:nvSpPr>
      <dsp:spPr>
        <a:xfrm rot="5115789">
          <a:off x="7494982" y="2818250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5115789">
        <a:off x="7494982" y="2818250"/>
        <a:ext cx="18032" cy="67113"/>
      </dsp:txXfrm>
    </dsp:sp>
    <dsp:sp modelId="{FF732332-75EA-4342-9C06-6389C18CFAC2}">
      <dsp:nvSpPr>
        <dsp:cNvPr id="0" name=""/>
        <dsp:cNvSpPr/>
      </dsp:nvSpPr>
      <dsp:spPr>
        <a:xfrm>
          <a:off x="7372040" y="2870519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14</a:t>
          </a:r>
          <a:endParaRPr lang="en-GB" sz="1200" b="0" kern="1200" dirty="0"/>
        </a:p>
      </dsp:txBody>
      <dsp:txXfrm>
        <a:off x="7372040" y="2870519"/>
        <a:ext cx="291143" cy="291143"/>
      </dsp:txXfrm>
    </dsp:sp>
    <dsp:sp modelId="{2A342862-C942-41BE-B022-63D14E5F11E8}">
      <dsp:nvSpPr>
        <dsp:cNvPr id="0" name=""/>
        <dsp:cNvSpPr/>
      </dsp:nvSpPr>
      <dsp:spPr>
        <a:xfrm rot="5494737">
          <a:off x="7504084" y="3146195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5494737">
        <a:off x="7504084" y="3146195"/>
        <a:ext cx="18032" cy="67113"/>
      </dsp:txXfrm>
    </dsp:sp>
    <dsp:sp modelId="{12F3E798-7E5A-4D25-AC3E-4C08D9C880DB}">
      <dsp:nvSpPr>
        <dsp:cNvPr id="0" name=""/>
        <dsp:cNvSpPr/>
      </dsp:nvSpPr>
      <dsp:spPr>
        <a:xfrm>
          <a:off x="7362987" y="3198964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15</a:t>
          </a:r>
          <a:endParaRPr lang="en-GB" sz="1200" b="0" kern="1200" dirty="0"/>
        </a:p>
      </dsp:txBody>
      <dsp:txXfrm>
        <a:off x="7362987" y="3198964"/>
        <a:ext cx="291143" cy="291143"/>
      </dsp:txXfrm>
    </dsp:sp>
    <dsp:sp modelId="{93616447-75D4-4E51-87EE-888BDB73CF2A}">
      <dsp:nvSpPr>
        <dsp:cNvPr id="0" name=""/>
        <dsp:cNvSpPr/>
      </dsp:nvSpPr>
      <dsp:spPr>
        <a:xfrm rot="5873684">
          <a:off x="7477054" y="3473150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5873684">
        <a:off x="7477054" y="3473150"/>
        <a:ext cx="18032" cy="67113"/>
      </dsp:txXfrm>
    </dsp:sp>
    <dsp:sp modelId="{FC994590-2268-4BD9-998B-BF704C923656}">
      <dsp:nvSpPr>
        <dsp:cNvPr id="0" name=""/>
        <dsp:cNvSpPr/>
      </dsp:nvSpPr>
      <dsp:spPr>
        <a:xfrm>
          <a:off x="7317856" y="3524419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16</a:t>
          </a:r>
          <a:endParaRPr lang="en-GB" sz="1200" b="0" kern="1200" dirty="0"/>
        </a:p>
      </dsp:txBody>
      <dsp:txXfrm>
        <a:off x="7317856" y="3524419"/>
        <a:ext cx="291143" cy="291143"/>
      </dsp:txXfrm>
    </dsp:sp>
    <dsp:sp modelId="{A6156F77-3AF3-422C-9085-55A1C6F96A9D}">
      <dsp:nvSpPr>
        <dsp:cNvPr id="0" name=""/>
        <dsp:cNvSpPr/>
      </dsp:nvSpPr>
      <dsp:spPr>
        <a:xfrm rot="6252632">
          <a:off x="7414220" y="3795148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6252632">
        <a:off x="7414220" y="3795148"/>
        <a:ext cx="18032" cy="67113"/>
      </dsp:txXfrm>
    </dsp:sp>
    <dsp:sp modelId="{5D487087-F9FE-453A-BA35-959420DFD6FE}">
      <dsp:nvSpPr>
        <dsp:cNvPr id="0" name=""/>
        <dsp:cNvSpPr/>
      </dsp:nvSpPr>
      <dsp:spPr>
        <a:xfrm>
          <a:off x="7237197" y="3842935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17</a:t>
          </a:r>
          <a:endParaRPr lang="en-GB" sz="1200" b="0" kern="1200" dirty="0"/>
        </a:p>
      </dsp:txBody>
      <dsp:txXfrm>
        <a:off x="7237197" y="3842935"/>
        <a:ext cx="291143" cy="291143"/>
      </dsp:txXfrm>
    </dsp:sp>
    <dsp:sp modelId="{C20121D7-F16D-484A-9343-9740493D80F4}">
      <dsp:nvSpPr>
        <dsp:cNvPr id="0" name=""/>
        <dsp:cNvSpPr/>
      </dsp:nvSpPr>
      <dsp:spPr>
        <a:xfrm rot="6631579">
          <a:off x="7316345" y="4108279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6631579">
        <a:off x="7316345" y="4108279"/>
        <a:ext cx="18032" cy="67113"/>
      </dsp:txXfrm>
    </dsp:sp>
    <dsp:sp modelId="{6F40FD5D-2003-444A-82B2-2F445C41962F}">
      <dsp:nvSpPr>
        <dsp:cNvPr id="0" name=""/>
        <dsp:cNvSpPr/>
      </dsp:nvSpPr>
      <dsp:spPr>
        <a:xfrm>
          <a:off x="7121988" y="4150645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18</a:t>
          </a:r>
          <a:endParaRPr lang="en-GB" sz="1200" b="0" kern="1200" dirty="0"/>
        </a:p>
      </dsp:txBody>
      <dsp:txXfrm>
        <a:off x="7121988" y="4150645"/>
        <a:ext cx="291143" cy="291143"/>
      </dsp:txXfrm>
    </dsp:sp>
    <dsp:sp modelId="{F23FCD33-EA33-4EFE-8321-6CDA9A333CC0}">
      <dsp:nvSpPr>
        <dsp:cNvPr id="0" name=""/>
        <dsp:cNvSpPr/>
      </dsp:nvSpPr>
      <dsp:spPr>
        <a:xfrm rot="7010526">
          <a:off x="7184617" y="4408742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7010526">
        <a:off x="7184617" y="4408742"/>
        <a:ext cx="18032" cy="67113"/>
      </dsp:txXfrm>
    </dsp:sp>
    <dsp:sp modelId="{89E0EE2D-55C4-4761-B278-F3131C36D045}">
      <dsp:nvSpPr>
        <dsp:cNvPr id="0" name=""/>
        <dsp:cNvSpPr/>
      </dsp:nvSpPr>
      <dsp:spPr>
        <a:xfrm>
          <a:off x="6973628" y="4443812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19</a:t>
          </a:r>
          <a:endParaRPr lang="en-GB" sz="1200" b="0" kern="1200" dirty="0"/>
        </a:p>
      </dsp:txBody>
      <dsp:txXfrm>
        <a:off x="6973628" y="4443812"/>
        <a:ext cx="291143" cy="291143"/>
      </dsp:txXfrm>
    </dsp:sp>
    <dsp:sp modelId="{4EEE0F17-037E-4441-AAFD-6BABABB7CFA9}">
      <dsp:nvSpPr>
        <dsp:cNvPr id="0" name=""/>
        <dsp:cNvSpPr/>
      </dsp:nvSpPr>
      <dsp:spPr>
        <a:xfrm rot="7389474">
          <a:off x="7020635" y="4692891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7389474">
        <a:off x="7020635" y="4692891"/>
        <a:ext cx="18032" cy="67113"/>
      </dsp:txXfrm>
    </dsp:sp>
    <dsp:sp modelId="{71200A60-18A9-46F1-9C31-74F54E33C311}">
      <dsp:nvSpPr>
        <dsp:cNvPr id="0" name=""/>
        <dsp:cNvSpPr/>
      </dsp:nvSpPr>
      <dsp:spPr>
        <a:xfrm>
          <a:off x="6793917" y="4718880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20</a:t>
          </a:r>
          <a:endParaRPr lang="en-GB" sz="1200" b="0" kern="1200" dirty="0"/>
        </a:p>
      </dsp:txBody>
      <dsp:txXfrm>
        <a:off x="6793917" y="4718880"/>
        <a:ext cx="291143" cy="291143"/>
      </dsp:txXfrm>
    </dsp:sp>
    <dsp:sp modelId="{1DA85E65-129D-474E-A60D-A633523AC56B}">
      <dsp:nvSpPr>
        <dsp:cNvPr id="0" name=""/>
        <dsp:cNvSpPr/>
      </dsp:nvSpPr>
      <dsp:spPr>
        <a:xfrm rot="7768421">
          <a:off x="6826389" y="4957276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7768421">
        <a:off x="6826389" y="4957276"/>
        <a:ext cx="18032" cy="67113"/>
      </dsp:txXfrm>
    </dsp:sp>
    <dsp:sp modelId="{B72284A3-4C73-49A4-864F-5EC4ABC04D59}">
      <dsp:nvSpPr>
        <dsp:cNvPr id="0" name=""/>
        <dsp:cNvSpPr/>
      </dsp:nvSpPr>
      <dsp:spPr>
        <a:xfrm>
          <a:off x="6585038" y="4972509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21</a:t>
          </a:r>
          <a:endParaRPr lang="en-GB" sz="1200" b="0" kern="1200" dirty="0"/>
        </a:p>
      </dsp:txBody>
      <dsp:txXfrm>
        <a:off x="6585038" y="4972509"/>
        <a:ext cx="291143" cy="291143"/>
      </dsp:txXfrm>
    </dsp:sp>
    <dsp:sp modelId="{8676501A-76BC-4D01-AF18-0051778E792C}">
      <dsp:nvSpPr>
        <dsp:cNvPr id="0" name=""/>
        <dsp:cNvSpPr/>
      </dsp:nvSpPr>
      <dsp:spPr>
        <a:xfrm rot="8147368">
          <a:off x="6604239" y="5198687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8147368">
        <a:off x="6604239" y="5198687"/>
        <a:ext cx="18032" cy="67113"/>
      </dsp:txXfrm>
    </dsp:sp>
    <dsp:sp modelId="{0CEE1432-3796-4FFD-A735-94621FCC79E0}">
      <dsp:nvSpPr>
        <dsp:cNvPr id="0" name=""/>
        <dsp:cNvSpPr/>
      </dsp:nvSpPr>
      <dsp:spPr>
        <a:xfrm>
          <a:off x="6349524" y="5201619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22</a:t>
          </a:r>
          <a:endParaRPr lang="en-GB" sz="1200" b="0" kern="1200" dirty="0"/>
        </a:p>
      </dsp:txBody>
      <dsp:txXfrm>
        <a:off x="6349524" y="5201619"/>
        <a:ext cx="291143" cy="291143"/>
      </dsp:txXfrm>
    </dsp:sp>
    <dsp:sp modelId="{E734B710-6941-41F8-BA2A-21EAB5537E4B}">
      <dsp:nvSpPr>
        <dsp:cNvPr id="0" name=""/>
        <dsp:cNvSpPr/>
      </dsp:nvSpPr>
      <dsp:spPr>
        <a:xfrm rot="8526316">
          <a:off x="6356879" y="5414195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8526316">
        <a:off x="6356879" y="5414195"/>
        <a:ext cx="18032" cy="67113"/>
      </dsp:txXfrm>
    </dsp:sp>
    <dsp:sp modelId="{D5157917-625D-437A-A8B5-9A174DE1B51C}">
      <dsp:nvSpPr>
        <dsp:cNvPr id="0" name=""/>
        <dsp:cNvSpPr/>
      </dsp:nvSpPr>
      <dsp:spPr>
        <a:xfrm>
          <a:off x="6090237" y="5403431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23</a:t>
          </a:r>
          <a:endParaRPr lang="en-GB" sz="1200" b="0" kern="1200" dirty="0"/>
        </a:p>
      </dsp:txBody>
      <dsp:txXfrm>
        <a:off x="6090237" y="5403431"/>
        <a:ext cx="291143" cy="291143"/>
      </dsp:txXfrm>
    </dsp:sp>
    <dsp:sp modelId="{0FF0DAB5-EE67-4F17-80C3-0C75D6CFB141}">
      <dsp:nvSpPr>
        <dsp:cNvPr id="0" name=""/>
        <dsp:cNvSpPr/>
      </dsp:nvSpPr>
      <dsp:spPr>
        <a:xfrm rot="8905263">
          <a:off x="6087312" y="5601184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8905263">
        <a:off x="6087312" y="5601184"/>
        <a:ext cx="18032" cy="67113"/>
      </dsp:txXfrm>
    </dsp:sp>
    <dsp:sp modelId="{39982AB5-D26E-401A-AD1E-6AF2CBE09830}">
      <dsp:nvSpPr>
        <dsp:cNvPr id="0" name=""/>
        <dsp:cNvSpPr/>
      </dsp:nvSpPr>
      <dsp:spPr>
        <a:xfrm>
          <a:off x="5810322" y="5575494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24</a:t>
          </a:r>
          <a:endParaRPr lang="en-GB" sz="1200" b="0" kern="1200" dirty="0"/>
        </a:p>
      </dsp:txBody>
      <dsp:txXfrm>
        <a:off x="5810322" y="5575494"/>
        <a:ext cx="291143" cy="291143"/>
      </dsp:txXfrm>
    </dsp:sp>
    <dsp:sp modelId="{C5051439-FAA9-4883-8482-A64BBF69CA34}">
      <dsp:nvSpPr>
        <dsp:cNvPr id="0" name=""/>
        <dsp:cNvSpPr/>
      </dsp:nvSpPr>
      <dsp:spPr>
        <a:xfrm rot="9284211">
          <a:off x="5798812" y="5757383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9284211">
        <a:off x="5798812" y="5757383"/>
        <a:ext cx="18032" cy="67113"/>
      </dsp:txXfrm>
    </dsp:sp>
    <dsp:sp modelId="{4D3EE305-5CCD-4902-8F93-8C48C39870F1}">
      <dsp:nvSpPr>
        <dsp:cNvPr id="0" name=""/>
        <dsp:cNvSpPr/>
      </dsp:nvSpPr>
      <dsp:spPr>
        <a:xfrm>
          <a:off x="5513177" y="5715720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25</a:t>
          </a:r>
          <a:endParaRPr lang="en-GB" sz="1200" b="0" kern="1200" dirty="0"/>
        </a:p>
      </dsp:txBody>
      <dsp:txXfrm>
        <a:off x="5513177" y="5715720"/>
        <a:ext cx="291143" cy="291143"/>
      </dsp:txXfrm>
    </dsp:sp>
    <dsp:sp modelId="{28DA11E2-5E4B-4DAE-8932-42EA2BA35B53}">
      <dsp:nvSpPr>
        <dsp:cNvPr id="0" name=""/>
        <dsp:cNvSpPr/>
      </dsp:nvSpPr>
      <dsp:spPr>
        <a:xfrm rot="9663158">
          <a:off x="5494880" y="5880896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9663158">
        <a:off x="5494880" y="5880896"/>
        <a:ext cx="18032" cy="67113"/>
      </dsp:txXfrm>
    </dsp:sp>
    <dsp:sp modelId="{E3D0519D-8FBC-40A0-9A77-02CE61BE9BE7}">
      <dsp:nvSpPr>
        <dsp:cNvPr id="0" name=""/>
        <dsp:cNvSpPr/>
      </dsp:nvSpPr>
      <dsp:spPr>
        <a:xfrm>
          <a:off x="5202410" y="5822407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26</a:t>
          </a:r>
          <a:endParaRPr lang="en-GB" sz="1200" b="0" kern="1200" dirty="0"/>
        </a:p>
      </dsp:txBody>
      <dsp:txXfrm>
        <a:off x="5202410" y="5822407"/>
        <a:ext cx="291143" cy="291143"/>
      </dsp:txXfrm>
    </dsp:sp>
    <dsp:sp modelId="{7119C552-AFDD-455C-9B2F-AA4F0B4B516D}">
      <dsp:nvSpPr>
        <dsp:cNvPr id="0" name=""/>
        <dsp:cNvSpPr/>
      </dsp:nvSpPr>
      <dsp:spPr>
        <a:xfrm rot="10042105">
          <a:off x="5179204" y="5970225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0042105">
        <a:off x="5179204" y="5970225"/>
        <a:ext cx="18032" cy="67113"/>
      </dsp:txXfrm>
    </dsp:sp>
    <dsp:sp modelId="{18AB17AF-B11F-44F4-A3A3-5A9A4685F724}">
      <dsp:nvSpPr>
        <dsp:cNvPr id="0" name=""/>
        <dsp:cNvSpPr/>
      </dsp:nvSpPr>
      <dsp:spPr>
        <a:xfrm>
          <a:off x="4881793" y="5894259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27</a:t>
          </a:r>
          <a:endParaRPr lang="en-GB" sz="1200" b="0" kern="1200" dirty="0"/>
        </a:p>
      </dsp:txBody>
      <dsp:txXfrm>
        <a:off x="4881793" y="5894259"/>
        <a:ext cx="291143" cy="291143"/>
      </dsp:txXfrm>
    </dsp:sp>
    <dsp:sp modelId="{BE7DA5C8-6CBE-4817-9B38-685A967E8EAF}">
      <dsp:nvSpPr>
        <dsp:cNvPr id="0" name=""/>
        <dsp:cNvSpPr/>
      </dsp:nvSpPr>
      <dsp:spPr>
        <a:xfrm rot="10421053">
          <a:off x="4855618" y="6024285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0421053">
        <a:off x="4855618" y="6024285"/>
        <a:ext cx="18032" cy="67113"/>
      </dsp:txXfrm>
    </dsp:sp>
    <dsp:sp modelId="{2286B837-7566-4242-99A0-1EEDEBC841EA}">
      <dsp:nvSpPr>
        <dsp:cNvPr id="0" name=""/>
        <dsp:cNvSpPr/>
      </dsp:nvSpPr>
      <dsp:spPr>
        <a:xfrm>
          <a:off x="4555217" y="5930404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28</a:t>
          </a:r>
          <a:endParaRPr lang="en-GB" sz="1200" b="0" kern="1200" dirty="0"/>
        </a:p>
      </dsp:txBody>
      <dsp:txXfrm>
        <a:off x="4555217" y="5930404"/>
        <a:ext cx="291143" cy="291143"/>
      </dsp:txXfrm>
    </dsp:sp>
    <dsp:sp modelId="{69C1A433-4A33-411A-807D-76B4888B211C}">
      <dsp:nvSpPr>
        <dsp:cNvPr id="0" name=""/>
        <dsp:cNvSpPr/>
      </dsp:nvSpPr>
      <dsp:spPr>
        <a:xfrm rot="10800000">
          <a:off x="4528048" y="6042419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0800000">
        <a:off x="4528048" y="6042419"/>
        <a:ext cx="18032" cy="67113"/>
      </dsp:txXfrm>
    </dsp:sp>
    <dsp:sp modelId="{7E61FEBF-DEB2-4743-80AB-0A0E100D4826}">
      <dsp:nvSpPr>
        <dsp:cNvPr id="0" name=""/>
        <dsp:cNvSpPr/>
      </dsp:nvSpPr>
      <dsp:spPr>
        <a:xfrm>
          <a:off x="4226647" y="5930404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29</a:t>
          </a:r>
          <a:endParaRPr lang="en-GB" sz="1200" b="0" kern="1200" dirty="0"/>
        </a:p>
      </dsp:txBody>
      <dsp:txXfrm>
        <a:off x="4226647" y="5930404"/>
        <a:ext cx="291143" cy="291143"/>
      </dsp:txXfrm>
    </dsp:sp>
    <dsp:sp modelId="{858246A4-CEA9-4812-BBC0-5406EBE178F9}">
      <dsp:nvSpPr>
        <dsp:cNvPr id="0" name=""/>
        <dsp:cNvSpPr/>
      </dsp:nvSpPr>
      <dsp:spPr>
        <a:xfrm rot="11178947">
          <a:off x="4200472" y="6024408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1178947">
        <a:off x="4200472" y="6024408"/>
        <a:ext cx="18032" cy="67113"/>
      </dsp:txXfrm>
    </dsp:sp>
    <dsp:sp modelId="{8B56953A-30EB-442A-A09F-FE7F419F7BAA}">
      <dsp:nvSpPr>
        <dsp:cNvPr id="0" name=""/>
        <dsp:cNvSpPr/>
      </dsp:nvSpPr>
      <dsp:spPr>
        <a:xfrm>
          <a:off x="3900071" y="5894259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30</a:t>
          </a:r>
          <a:endParaRPr lang="en-GB" sz="1200" b="0" kern="1200" dirty="0"/>
        </a:p>
      </dsp:txBody>
      <dsp:txXfrm>
        <a:off x="3900071" y="5894259"/>
        <a:ext cx="291143" cy="291143"/>
      </dsp:txXfrm>
    </dsp:sp>
    <dsp:sp modelId="{44E87ED1-F95B-4463-A653-B0727F9C3CC7}">
      <dsp:nvSpPr>
        <dsp:cNvPr id="0" name=""/>
        <dsp:cNvSpPr/>
      </dsp:nvSpPr>
      <dsp:spPr>
        <a:xfrm rot="11557895">
          <a:off x="3876866" y="5970470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1557895">
        <a:off x="3876866" y="5970470"/>
        <a:ext cx="18032" cy="67113"/>
      </dsp:txXfrm>
    </dsp:sp>
    <dsp:sp modelId="{05A03B96-E4E9-457C-9E3D-DC24F09BCCCE}">
      <dsp:nvSpPr>
        <dsp:cNvPr id="0" name=""/>
        <dsp:cNvSpPr/>
      </dsp:nvSpPr>
      <dsp:spPr>
        <a:xfrm>
          <a:off x="3579454" y="5822407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31</a:t>
          </a:r>
          <a:endParaRPr lang="en-GB" sz="1200" b="0" kern="1200" dirty="0"/>
        </a:p>
      </dsp:txBody>
      <dsp:txXfrm>
        <a:off x="3579454" y="5822407"/>
        <a:ext cx="291143" cy="291143"/>
      </dsp:txXfrm>
    </dsp:sp>
    <dsp:sp modelId="{B16EBC17-FB4E-4FFB-BC45-B69CBBBC8AE9}">
      <dsp:nvSpPr>
        <dsp:cNvPr id="0" name=""/>
        <dsp:cNvSpPr/>
      </dsp:nvSpPr>
      <dsp:spPr>
        <a:xfrm rot="11936842">
          <a:off x="3561157" y="5881261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1936842">
        <a:off x="3561157" y="5881261"/>
        <a:ext cx="18032" cy="67113"/>
      </dsp:txXfrm>
    </dsp:sp>
    <dsp:sp modelId="{D699E8AF-C412-4C33-9724-3E8242A83139}">
      <dsp:nvSpPr>
        <dsp:cNvPr id="0" name=""/>
        <dsp:cNvSpPr/>
      </dsp:nvSpPr>
      <dsp:spPr>
        <a:xfrm>
          <a:off x="3268687" y="5715720"/>
          <a:ext cx="291143" cy="291143"/>
        </a:xfrm>
        <a:prstGeom prst="ellipse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32</a:t>
          </a:r>
          <a:endParaRPr lang="en-GB" sz="1200" b="0" kern="1200" dirty="0"/>
        </a:p>
      </dsp:txBody>
      <dsp:txXfrm>
        <a:off x="3268687" y="5715720"/>
        <a:ext cx="291143" cy="291143"/>
      </dsp:txXfrm>
    </dsp:sp>
    <dsp:sp modelId="{73D56F5C-0346-4A52-A32B-4B9214A0F3B3}">
      <dsp:nvSpPr>
        <dsp:cNvPr id="0" name=""/>
        <dsp:cNvSpPr/>
      </dsp:nvSpPr>
      <dsp:spPr>
        <a:xfrm rot="12315789">
          <a:off x="3257177" y="5757862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2315789">
        <a:off x="3257177" y="5757862"/>
        <a:ext cx="18032" cy="67113"/>
      </dsp:txXfrm>
    </dsp:sp>
    <dsp:sp modelId="{6B0A7966-B5CD-425C-8FE1-0F7D9AC56788}">
      <dsp:nvSpPr>
        <dsp:cNvPr id="0" name=""/>
        <dsp:cNvSpPr/>
      </dsp:nvSpPr>
      <dsp:spPr>
        <a:xfrm>
          <a:off x="2971542" y="5575494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33</a:t>
          </a:r>
          <a:endParaRPr lang="en-GB" sz="1200" b="0" kern="1200" dirty="0"/>
        </a:p>
      </dsp:txBody>
      <dsp:txXfrm>
        <a:off x="2971542" y="5575494"/>
        <a:ext cx="291143" cy="291143"/>
      </dsp:txXfrm>
    </dsp:sp>
    <dsp:sp modelId="{D838C1E2-E1EB-403A-9364-B5EDB47E2680}">
      <dsp:nvSpPr>
        <dsp:cNvPr id="0" name=""/>
        <dsp:cNvSpPr/>
      </dsp:nvSpPr>
      <dsp:spPr>
        <a:xfrm rot="12694737">
          <a:off x="2968618" y="5601772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2694737">
        <a:off x="2968618" y="5601772"/>
        <a:ext cx="18032" cy="67113"/>
      </dsp:txXfrm>
    </dsp:sp>
    <dsp:sp modelId="{67671EB7-BBF1-4533-870F-AA9B7C87491C}">
      <dsp:nvSpPr>
        <dsp:cNvPr id="0" name=""/>
        <dsp:cNvSpPr/>
      </dsp:nvSpPr>
      <dsp:spPr>
        <a:xfrm>
          <a:off x="2691627" y="5403431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34</a:t>
          </a:r>
          <a:endParaRPr lang="en-GB" sz="1200" b="0" kern="1200" dirty="0"/>
        </a:p>
      </dsp:txBody>
      <dsp:txXfrm>
        <a:off x="2691627" y="5403431"/>
        <a:ext cx="291143" cy="291143"/>
      </dsp:txXfrm>
    </dsp:sp>
    <dsp:sp modelId="{C7DB6F13-4AF7-4405-A3F0-289AC3813BA6}">
      <dsp:nvSpPr>
        <dsp:cNvPr id="0" name=""/>
        <dsp:cNvSpPr/>
      </dsp:nvSpPr>
      <dsp:spPr>
        <a:xfrm rot="13073684">
          <a:off x="2698982" y="5414885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3073684">
        <a:off x="2698982" y="5414885"/>
        <a:ext cx="18032" cy="67113"/>
      </dsp:txXfrm>
    </dsp:sp>
    <dsp:sp modelId="{68740997-F23A-422E-8215-95620EC67F9A}">
      <dsp:nvSpPr>
        <dsp:cNvPr id="0" name=""/>
        <dsp:cNvSpPr/>
      </dsp:nvSpPr>
      <dsp:spPr>
        <a:xfrm>
          <a:off x="2432339" y="5201619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35</a:t>
          </a:r>
          <a:endParaRPr lang="en-GB" sz="1200" b="0" kern="1200" dirty="0"/>
        </a:p>
      </dsp:txBody>
      <dsp:txXfrm>
        <a:off x="2432339" y="5201619"/>
        <a:ext cx="291143" cy="291143"/>
      </dsp:txXfrm>
    </dsp:sp>
    <dsp:sp modelId="{8BEA8E8D-70C4-4AE6-8A7A-6617036E0223}">
      <dsp:nvSpPr>
        <dsp:cNvPr id="0" name=""/>
        <dsp:cNvSpPr/>
      </dsp:nvSpPr>
      <dsp:spPr>
        <a:xfrm rot="13452632">
          <a:off x="2451540" y="5199470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3452632">
        <a:off x="2451540" y="5199470"/>
        <a:ext cx="18032" cy="67113"/>
      </dsp:txXfrm>
    </dsp:sp>
    <dsp:sp modelId="{7EF54540-543B-47D5-90A5-AEFD291E2B40}">
      <dsp:nvSpPr>
        <dsp:cNvPr id="0" name=""/>
        <dsp:cNvSpPr/>
      </dsp:nvSpPr>
      <dsp:spPr>
        <a:xfrm>
          <a:off x="2196826" y="4972509"/>
          <a:ext cx="291143" cy="291143"/>
        </a:xfrm>
        <a:prstGeom prst="ellipse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36</a:t>
          </a:r>
          <a:endParaRPr lang="en-GB" sz="1200" b="0" kern="1200" dirty="0"/>
        </a:p>
      </dsp:txBody>
      <dsp:txXfrm>
        <a:off x="2196826" y="4972509"/>
        <a:ext cx="291143" cy="291143"/>
      </dsp:txXfrm>
    </dsp:sp>
    <dsp:sp modelId="{1E97AE4B-DF6B-4520-9CB6-0E003372B660}">
      <dsp:nvSpPr>
        <dsp:cNvPr id="0" name=""/>
        <dsp:cNvSpPr/>
      </dsp:nvSpPr>
      <dsp:spPr>
        <a:xfrm rot="13831579">
          <a:off x="2229298" y="4958143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3831579">
        <a:off x="2229298" y="4958143"/>
        <a:ext cx="18032" cy="67113"/>
      </dsp:txXfrm>
    </dsp:sp>
    <dsp:sp modelId="{47A95FF4-3F36-46DC-A7F0-CA0BA313435B}">
      <dsp:nvSpPr>
        <dsp:cNvPr id="0" name=""/>
        <dsp:cNvSpPr/>
      </dsp:nvSpPr>
      <dsp:spPr>
        <a:xfrm>
          <a:off x="1987947" y="4718880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37</a:t>
          </a:r>
          <a:endParaRPr lang="en-GB" sz="1200" b="0" kern="1200" dirty="0"/>
        </a:p>
      </dsp:txBody>
      <dsp:txXfrm>
        <a:off x="1987947" y="4718880"/>
        <a:ext cx="291143" cy="291143"/>
      </dsp:txXfrm>
    </dsp:sp>
    <dsp:sp modelId="{D18489DA-1E9A-42A2-A8DB-CE4A192438AA}">
      <dsp:nvSpPr>
        <dsp:cNvPr id="0" name=""/>
        <dsp:cNvSpPr/>
      </dsp:nvSpPr>
      <dsp:spPr>
        <a:xfrm rot="14210526">
          <a:off x="2034953" y="4693831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4210526">
        <a:off x="2034953" y="4693831"/>
        <a:ext cx="18032" cy="67113"/>
      </dsp:txXfrm>
    </dsp:sp>
    <dsp:sp modelId="{3E3352BF-75FC-4FFA-9FCE-42E87A5E4CED}">
      <dsp:nvSpPr>
        <dsp:cNvPr id="0" name=""/>
        <dsp:cNvSpPr/>
      </dsp:nvSpPr>
      <dsp:spPr>
        <a:xfrm>
          <a:off x="1808236" y="4443812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38</a:t>
          </a:r>
          <a:endParaRPr lang="en-GB" sz="1200" b="0" kern="1200" dirty="0"/>
        </a:p>
      </dsp:txBody>
      <dsp:txXfrm>
        <a:off x="1808236" y="4443812"/>
        <a:ext cx="291143" cy="291143"/>
      </dsp:txXfrm>
    </dsp:sp>
    <dsp:sp modelId="{4FBE89D4-CE7F-42B3-A894-278580F668EB}">
      <dsp:nvSpPr>
        <dsp:cNvPr id="0" name=""/>
        <dsp:cNvSpPr/>
      </dsp:nvSpPr>
      <dsp:spPr>
        <a:xfrm rot="14589474">
          <a:off x="1870864" y="4409744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4589474">
        <a:off x="1870864" y="4409744"/>
        <a:ext cx="18032" cy="67113"/>
      </dsp:txXfrm>
    </dsp:sp>
    <dsp:sp modelId="{C72AA5DA-2168-4549-BEAA-E55EB39B04E7}">
      <dsp:nvSpPr>
        <dsp:cNvPr id="0" name=""/>
        <dsp:cNvSpPr/>
      </dsp:nvSpPr>
      <dsp:spPr>
        <a:xfrm>
          <a:off x="1659876" y="4150645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39</a:t>
          </a:r>
          <a:endParaRPr lang="en-GB" sz="1200" b="0" kern="1200" dirty="0"/>
        </a:p>
      </dsp:txBody>
      <dsp:txXfrm>
        <a:off x="1659876" y="4150645"/>
        <a:ext cx="291143" cy="291143"/>
      </dsp:txXfrm>
    </dsp:sp>
    <dsp:sp modelId="{0973B106-62A5-47E0-9A60-89755A8B45A5}">
      <dsp:nvSpPr>
        <dsp:cNvPr id="0" name=""/>
        <dsp:cNvSpPr/>
      </dsp:nvSpPr>
      <dsp:spPr>
        <a:xfrm rot="14968421">
          <a:off x="1739023" y="4109330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4968421">
        <a:off x="1739023" y="4109330"/>
        <a:ext cx="18032" cy="67113"/>
      </dsp:txXfrm>
    </dsp:sp>
    <dsp:sp modelId="{B1E69483-BCAA-49E0-B5A1-F2EB79164BDE}">
      <dsp:nvSpPr>
        <dsp:cNvPr id="0" name=""/>
        <dsp:cNvSpPr/>
      </dsp:nvSpPr>
      <dsp:spPr>
        <a:xfrm>
          <a:off x="1544667" y="3842935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40</a:t>
          </a:r>
          <a:endParaRPr lang="en-GB" sz="1200" b="0" kern="1200" dirty="0"/>
        </a:p>
      </dsp:txBody>
      <dsp:txXfrm>
        <a:off x="1544667" y="3842935"/>
        <a:ext cx="291143" cy="291143"/>
      </dsp:txXfrm>
    </dsp:sp>
    <dsp:sp modelId="{3A8EDF4F-47D9-4B5E-9E7A-5ACEC1E68BC6}">
      <dsp:nvSpPr>
        <dsp:cNvPr id="0" name=""/>
        <dsp:cNvSpPr/>
      </dsp:nvSpPr>
      <dsp:spPr>
        <a:xfrm rot="15347368">
          <a:off x="1641030" y="3796236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5347368">
        <a:off x="1641030" y="3796236"/>
        <a:ext cx="18032" cy="67113"/>
      </dsp:txXfrm>
    </dsp:sp>
    <dsp:sp modelId="{CAB54BA3-1E5A-4FBA-B76F-2694D04F9C57}">
      <dsp:nvSpPr>
        <dsp:cNvPr id="0" name=""/>
        <dsp:cNvSpPr/>
      </dsp:nvSpPr>
      <dsp:spPr>
        <a:xfrm>
          <a:off x="1464008" y="3524419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41</a:t>
          </a:r>
          <a:endParaRPr lang="en-GB" sz="1200" b="0" kern="1200" dirty="0"/>
        </a:p>
      </dsp:txBody>
      <dsp:txXfrm>
        <a:off x="1464008" y="3524419"/>
        <a:ext cx="291143" cy="291143"/>
      </dsp:txXfrm>
    </dsp:sp>
    <dsp:sp modelId="{4E6789CF-4497-40CA-AFEF-6E4E56B5BA2B}">
      <dsp:nvSpPr>
        <dsp:cNvPr id="0" name=""/>
        <dsp:cNvSpPr/>
      </dsp:nvSpPr>
      <dsp:spPr>
        <a:xfrm rot="15726316">
          <a:off x="1578075" y="3474262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5726316">
        <a:off x="1578075" y="3474262"/>
        <a:ext cx="18032" cy="67113"/>
      </dsp:txXfrm>
    </dsp:sp>
    <dsp:sp modelId="{1F094C47-2F9F-4532-BBA0-553F33C66688}">
      <dsp:nvSpPr>
        <dsp:cNvPr id="0" name=""/>
        <dsp:cNvSpPr/>
      </dsp:nvSpPr>
      <dsp:spPr>
        <a:xfrm>
          <a:off x="1418877" y="3198964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42</a:t>
          </a:r>
          <a:endParaRPr lang="en-GB" sz="1200" b="0" kern="1200" dirty="0"/>
        </a:p>
      </dsp:txBody>
      <dsp:txXfrm>
        <a:off x="1418877" y="3198964"/>
        <a:ext cx="291143" cy="291143"/>
      </dsp:txXfrm>
    </dsp:sp>
    <dsp:sp modelId="{E8B00039-7B7F-4C5E-B09E-EB7F7B477686}">
      <dsp:nvSpPr>
        <dsp:cNvPr id="0" name=""/>
        <dsp:cNvSpPr/>
      </dsp:nvSpPr>
      <dsp:spPr>
        <a:xfrm rot="16105263">
          <a:off x="1550921" y="3147317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6105263">
        <a:off x="1550921" y="3147317"/>
        <a:ext cx="18032" cy="67113"/>
      </dsp:txXfrm>
    </dsp:sp>
    <dsp:sp modelId="{A9DDF300-226C-456F-97F1-A6FF47895B4A}">
      <dsp:nvSpPr>
        <dsp:cNvPr id="0" name=""/>
        <dsp:cNvSpPr/>
      </dsp:nvSpPr>
      <dsp:spPr>
        <a:xfrm>
          <a:off x="1409824" y="2870519"/>
          <a:ext cx="291143" cy="291143"/>
        </a:xfrm>
        <a:prstGeom prst="ellipse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43</a:t>
          </a:r>
          <a:endParaRPr lang="en-GB" sz="1200" b="0" kern="1200" dirty="0"/>
        </a:p>
      </dsp:txBody>
      <dsp:txXfrm>
        <a:off x="1409824" y="2870519"/>
        <a:ext cx="291143" cy="291143"/>
      </dsp:txXfrm>
    </dsp:sp>
    <dsp:sp modelId="{0DACC926-5227-48A6-9BDB-2FA13224DE9A}">
      <dsp:nvSpPr>
        <dsp:cNvPr id="0" name=""/>
        <dsp:cNvSpPr/>
      </dsp:nvSpPr>
      <dsp:spPr>
        <a:xfrm rot="16484211">
          <a:off x="1559899" y="2819369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6484211">
        <a:off x="1559899" y="2819369"/>
        <a:ext cx="18032" cy="67113"/>
      </dsp:txXfrm>
    </dsp:sp>
    <dsp:sp modelId="{0893E310-43F7-4517-92A9-1FA6F7A66326}">
      <dsp:nvSpPr>
        <dsp:cNvPr id="0" name=""/>
        <dsp:cNvSpPr/>
      </dsp:nvSpPr>
      <dsp:spPr>
        <a:xfrm>
          <a:off x="1436957" y="2543071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44</a:t>
          </a:r>
          <a:endParaRPr lang="en-GB" sz="1200" b="0" kern="1200" dirty="0"/>
        </a:p>
      </dsp:txBody>
      <dsp:txXfrm>
        <a:off x="1436957" y="2543071"/>
        <a:ext cx="291143" cy="291143"/>
      </dsp:txXfrm>
    </dsp:sp>
    <dsp:sp modelId="{63B8AF24-C6E9-4DAE-BF90-9846DE6C1499}">
      <dsp:nvSpPr>
        <dsp:cNvPr id="0" name=""/>
        <dsp:cNvSpPr/>
      </dsp:nvSpPr>
      <dsp:spPr>
        <a:xfrm rot="16863158">
          <a:off x="1604900" y="2494399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6863158">
        <a:off x="1604900" y="2494399"/>
        <a:ext cx="18032" cy="67113"/>
      </dsp:txXfrm>
    </dsp:sp>
    <dsp:sp modelId="{0646FB35-056B-4022-823C-1F8E416C5095}">
      <dsp:nvSpPr>
        <dsp:cNvPr id="0" name=""/>
        <dsp:cNvSpPr/>
      </dsp:nvSpPr>
      <dsp:spPr>
        <a:xfrm>
          <a:off x="1499947" y="2220595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45</a:t>
          </a:r>
          <a:endParaRPr lang="en-GB" sz="1200" b="0" kern="1200" dirty="0"/>
        </a:p>
      </dsp:txBody>
      <dsp:txXfrm>
        <a:off x="1499947" y="2220595"/>
        <a:ext cx="291143" cy="291143"/>
      </dsp:txXfrm>
    </dsp:sp>
    <dsp:sp modelId="{C530264D-210B-462D-8034-E5F9A77A3582}">
      <dsp:nvSpPr>
        <dsp:cNvPr id="0" name=""/>
        <dsp:cNvSpPr/>
      </dsp:nvSpPr>
      <dsp:spPr>
        <a:xfrm rot="17242105">
          <a:off x="1685376" y="2176352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7242105">
        <a:off x="1685376" y="2176352"/>
        <a:ext cx="18032" cy="67113"/>
      </dsp:txXfrm>
    </dsp:sp>
    <dsp:sp modelId="{6CDFDDEF-AAE0-47ED-B409-4029DFDA6602}">
      <dsp:nvSpPr>
        <dsp:cNvPr id="0" name=""/>
        <dsp:cNvSpPr/>
      </dsp:nvSpPr>
      <dsp:spPr>
        <a:xfrm>
          <a:off x="1598030" y="1907007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46</a:t>
          </a:r>
          <a:endParaRPr lang="en-GB" sz="1200" b="0" kern="1200" dirty="0"/>
        </a:p>
      </dsp:txBody>
      <dsp:txXfrm>
        <a:off x="1598030" y="1907007"/>
        <a:ext cx="291143" cy="291143"/>
      </dsp:txXfrm>
    </dsp:sp>
    <dsp:sp modelId="{998B984F-B9BD-4313-87E8-E5870B873498}">
      <dsp:nvSpPr>
        <dsp:cNvPr id="0" name=""/>
        <dsp:cNvSpPr/>
      </dsp:nvSpPr>
      <dsp:spPr>
        <a:xfrm rot="17621053">
          <a:off x="1800352" y="1869088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7621053">
        <a:off x="1800352" y="1869088"/>
        <a:ext cx="18032" cy="67113"/>
      </dsp:txXfrm>
    </dsp:sp>
    <dsp:sp modelId="{C1D60559-062D-4FD8-8494-9BCF9F85A754}">
      <dsp:nvSpPr>
        <dsp:cNvPr id="0" name=""/>
        <dsp:cNvSpPr/>
      </dsp:nvSpPr>
      <dsp:spPr>
        <a:xfrm>
          <a:off x="1730015" y="1606111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47</a:t>
          </a:r>
          <a:endParaRPr lang="en-GB" sz="1200" b="0" kern="1200" dirty="0"/>
        </a:p>
      </dsp:txBody>
      <dsp:txXfrm>
        <a:off x="1730015" y="1606111"/>
        <a:ext cx="291143" cy="291143"/>
      </dsp:txXfrm>
    </dsp:sp>
    <dsp:sp modelId="{D7A9BB42-4812-4ADE-B2D4-A13FCFF00B2B}">
      <dsp:nvSpPr>
        <dsp:cNvPr id="0" name=""/>
        <dsp:cNvSpPr/>
      </dsp:nvSpPr>
      <dsp:spPr>
        <a:xfrm rot="18000000">
          <a:off x="1948432" y="1576337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8000000">
        <a:off x="1948432" y="1576337"/>
        <a:ext cx="18032" cy="67113"/>
      </dsp:txXfrm>
    </dsp:sp>
    <dsp:sp modelId="{DFEBC862-F9AE-497D-B14C-4FB9DB477684}">
      <dsp:nvSpPr>
        <dsp:cNvPr id="0" name=""/>
        <dsp:cNvSpPr/>
      </dsp:nvSpPr>
      <dsp:spPr>
        <a:xfrm>
          <a:off x="1894300" y="1321561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48</a:t>
          </a:r>
          <a:endParaRPr lang="en-GB" sz="1200" b="0" kern="1200" dirty="0"/>
        </a:p>
      </dsp:txBody>
      <dsp:txXfrm>
        <a:off x="1894300" y="1321561"/>
        <a:ext cx="291143" cy="291143"/>
      </dsp:txXfrm>
    </dsp:sp>
    <dsp:sp modelId="{9F86B9AC-F7EC-4536-856F-412A32534E50}">
      <dsp:nvSpPr>
        <dsp:cNvPr id="0" name=""/>
        <dsp:cNvSpPr/>
      </dsp:nvSpPr>
      <dsp:spPr>
        <a:xfrm rot="18378947">
          <a:off x="2127818" y="1301653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8378947">
        <a:off x="2127818" y="1301653"/>
        <a:ext cx="18032" cy="67113"/>
      </dsp:txXfrm>
    </dsp:sp>
    <dsp:sp modelId="{E8EB3DC5-8C6C-4729-AE63-BDD182FE012B}">
      <dsp:nvSpPr>
        <dsp:cNvPr id="0" name=""/>
        <dsp:cNvSpPr/>
      </dsp:nvSpPr>
      <dsp:spPr>
        <a:xfrm>
          <a:off x="2088891" y="1056811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49</a:t>
          </a:r>
          <a:endParaRPr lang="en-GB" sz="1200" b="0" kern="1200" dirty="0"/>
        </a:p>
      </dsp:txBody>
      <dsp:txXfrm>
        <a:off x="2088891" y="1056811"/>
        <a:ext cx="291143" cy="291143"/>
      </dsp:txXfrm>
    </dsp:sp>
    <dsp:sp modelId="{807C8D1D-02CE-4946-8172-2E45194F2EE5}">
      <dsp:nvSpPr>
        <dsp:cNvPr id="0" name=""/>
        <dsp:cNvSpPr/>
      </dsp:nvSpPr>
      <dsp:spPr>
        <a:xfrm rot="18757895">
          <a:off x="2336333" y="1048371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8757895">
        <a:off x="2336333" y="1048371"/>
        <a:ext cx="18032" cy="67113"/>
      </dsp:txXfrm>
    </dsp:sp>
    <dsp:sp modelId="{19144736-3038-409C-A978-05C076FD01FB}">
      <dsp:nvSpPr>
        <dsp:cNvPr id="0" name=""/>
        <dsp:cNvSpPr/>
      </dsp:nvSpPr>
      <dsp:spPr>
        <a:xfrm>
          <a:off x="2311425" y="815074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50</a:t>
          </a:r>
          <a:endParaRPr lang="en-GB" sz="1200" b="0" kern="1200" dirty="0"/>
        </a:p>
      </dsp:txBody>
      <dsp:txXfrm>
        <a:off x="2311425" y="815074"/>
        <a:ext cx="291143" cy="291143"/>
      </dsp:txXfrm>
    </dsp:sp>
    <dsp:sp modelId="{0676E855-9B16-4A21-A45A-BCA5A7311D18}">
      <dsp:nvSpPr>
        <dsp:cNvPr id="0" name=""/>
        <dsp:cNvSpPr/>
      </dsp:nvSpPr>
      <dsp:spPr>
        <a:xfrm rot="19136842">
          <a:off x="2571445" y="819563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9136842">
        <a:off x="2571445" y="819563"/>
        <a:ext cx="18032" cy="67113"/>
      </dsp:txXfrm>
    </dsp:sp>
    <dsp:sp modelId="{128A3DBA-F556-4EC9-8167-9E082F94394F}">
      <dsp:nvSpPr>
        <dsp:cNvPr id="0" name=""/>
        <dsp:cNvSpPr/>
      </dsp:nvSpPr>
      <dsp:spPr>
        <a:xfrm>
          <a:off x="2559202" y="599285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51</a:t>
          </a:r>
          <a:endParaRPr lang="en-GB" sz="1200" b="0" kern="1200" dirty="0"/>
        </a:p>
      </dsp:txBody>
      <dsp:txXfrm>
        <a:off x="2559202" y="599285"/>
        <a:ext cx="291143" cy="291143"/>
      </dsp:txXfrm>
    </dsp:sp>
    <dsp:sp modelId="{64A23401-A20D-4E39-A8A3-CE5911B0F5D7}">
      <dsp:nvSpPr>
        <dsp:cNvPr id="0" name=""/>
        <dsp:cNvSpPr/>
      </dsp:nvSpPr>
      <dsp:spPr>
        <a:xfrm rot="19515789">
          <a:off x="2830301" y="618009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9515789">
        <a:off x="2830301" y="618009"/>
        <a:ext cx="18032" cy="67113"/>
      </dsp:txXfrm>
    </dsp:sp>
    <dsp:sp modelId="{793F5D99-7668-40E2-BDF3-7D862FCA706D}">
      <dsp:nvSpPr>
        <dsp:cNvPr id="0" name=""/>
        <dsp:cNvSpPr/>
      </dsp:nvSpPr>
      <dsp:spPr>
        <a:xfrm>
          <a:off x="2829213" y="412064"/>
          <a:ext cx="291143" cy="291143"/>
        </a:xfrm>
        <a:prstGeom prst="ellipse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52</a:t>
          </a:r>
          <a:endParaRPr lang="en-GB" sz="1200" b="0" kern="1200" dirty="0"/>
        </a:p>
      </dsp:txBody>
      <dsp:txXfrm>
        <a:off x="2829213" y="412064"/>
        <a:ext cx="291143" cy="291143"/>
      </dsp:txXfrm>
    </dsp:sp>
    <dsp:sp modelId="{A0CD540F-7C57-48F3-A2F9-FB8F38D590F6}">
      <dsp:nvSpPr>
        <dsp:cNvPr id="0" name=""/>
        <dsp:cNvSpPr/>
      </dsp:nvSpPr>
      <dsp:spPr>
        <a:xfrm rot="19894737">
          <a:off x="3109759" y="446155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9894737">
        <a:off x="3109759" y="446155"/>
        <a:ext cx="18032" cy="67113"/>
      </dsp:txXfrm>
    </dsp:sp>
    <dsp:sp modelId="{0AD9D467-6CD9-439F-900C-6AE265BC062A}">
      <dsp:nvSpPr>
        <dsp:cNvPr id="0" name=""/>
        <dsp:cNvSpPr/>
      </dsp:nvSpPr>
      <dsp:spPr>
        <a:xfrm>
          <a:off x="3118182" y="255682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53</a:t>
          </a:r>
          <a:endParaRPr lang="en-GB" sz="1200" b="0" kern="1200" dirty="0"/>
        </a:p>
      </dsp:txBody>
      <dsp:txXfrm>
        <a:off x="3118182" y="255682"/>
        <a:ext cx="291143" cy="291143"/>
      </dsp:txXfrm>
    </dsp:sp>
    <dsp:sp modelId="{3897916C-DB8B-4A29-BC60-ADFB7A755928}">
      <dsp:nvSpPr>
        <dsp:cNvPr id="0" name=""/>
        <dsp:cNvSpPr/>
      </dsp:nvSpPr>
      <dsp:spPr>
        <a:xfrm rot="20273684">
          <a:off x="3406426" y="306086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20273684">
        <a:off x="3406426" y="306086"/>
        <a:ext cx="18032" cy="67113"/>
      </dsp:txXfrm>
    </dsp:sp>
    <dsp:sp modelId="{119912BC-9D5C-4F9F-A18A-ACDD1DB550CC}">
      <dsp:nvSpPr>
        <dsp:cNvPr id="0" name=""/>
        <dsp:cNvSpPr/>
      </dsp:nvSpPr>
      <dsp:spPr>
        <a:xfrm>
          <a:off x="3422600" y="132038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54</a:t>
          </a:r>
          <a:endParaRPr lang="en-GB" sz="1200" b="0" kern="1200" dirty="0"/>
        </a:p>
      </dsp:txBody>
      <dsp:txXfrm>
        <a:off x="3422600" y="132038"/>
        <a:ext cx="291143" cy="291143"/>
      </dsp:txXfrm>
    </dsp:sp>
    <dsp:sp modelId="{68B82B71-7F1E-4CF8-8C49-4D16824A4403}">
      <dsp:nvSpPr>
        <dsp:cNvPr id="0" name=""/>
        <dsp:cNvSpPr/>
      </dsp:nvSpPr>
      <dsp:spPr>
        <a:xfrm rot="20652632">
          <a:off x="3716701" y="199503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20652632">
        <a:off x="3716701" y="199503"/>
        <a:ext cx="18032" cy="67113"/>
      </dsp:txXfrm>
    </dsp:sp>
    <dsp:sp modelId="{16872D96-2163-4962-971E-37406B5197C3}">
      <dsp:nvSpPr>
        <dsp:cNvPr id="0" name=""/>
        <dsp:cNvSpPr/>
      </dsp:nvSpPr>
      <dsp:spPr>
        <a:xfrm>
          <a:off x="3738772" y="42633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55</a:t>
          </a:r>
          <a:endParaRPr lang="en-GB" sz="1200" b="0" kern="1200" dirty="0"/>
        </a:p>
      </dsp:txBody>
      <dsp:txXfrm>
        <a:off x="3738772" y="42633"/>
        <a:ext cx="291143" cy="291143"/>
      </dsp:txXfrm>
    </dsp:sp>
    <dsp:sp modelId="{B21E8EFC-E3BB-4E2F-AED8-2198F8ABCB4E}">
      <dsp:nvSpPr>
        <dsp:cNvPr id="0" name=""/>
        <dsp:cNvSpPr/>
      </dsp:nvSpPr>
      <dsp:spPr>
        <a:xfrm rot="21031579">
          <a:off x="4036818" y="127700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21031579">
        <a:off x="4036818" y="127700"/>
        <a:ext cx="18032" cy="67113"/>
      </dsp:txXfrm>
    </dsp:sp>
    <dsp:sp modelId="{CC2E5CBF-F81E-4177-B6DB-BBC82044BCC0}">
      <dsp:nvSpPr>
        <dsp:cNvPr id="0" name=""/>
        <dsp:cNvSpPr/>
      </dsp:nvSpPr>
      <dsp:spPr>
        <a:xfrm>
          <a:off x="4062861" y="-11447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56</a:t>
          </a:r>
          <a:endParaRPr lang="en-GB" sz="1200" b="0" kern="1200" dirty="0"/>
        </a:p>
      </dsp:txBody>
      <dsp:txXfrm>
        <a:off x="4062861" y="-11447"/>
        <a:ext cx="291143" cy="291143"/>
      </dsp:txXfrm>
    </dsp:sp>
    <dsp:sp modelId="{D76CEFD4-71DB-45C2-9046-95D260946125}">
      <dsp:nvSpPr>
        <dsp:cNvPr id="0" name=""/>
        <dsp:cNvSpPr/>
      </dsp:nvSpPr>
      <dsp:spPr>
        <a:xfrm rot="21410526">
          <a:off x="4362891" y="91548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21410526">
        <a:off x="4362891" y="91548"/>
        <a:ext cx="18032" cy="6711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F70849-18F1-4980-9A94-F350966AEFDD}">
      <dsp:nvSpPr>
        <dsp:cNvPr id="0" name=""/>
        <dsp:cNvSpPr/>
      </dsp:nvSpPr>
      <dsp:spPr>
        <a:xfrm>
          <a:off x="4390932" y="-29547"/>
          <a:ext cx="291143" cy="291143"/>
        </a:xfrm>
        <a:prstGeom prst="ellipse">
          <a:avLst/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0</a:t>
          </a:r>
          <a:endParaRPr lang="en-GB" sz="1200" b="0" kern="1200" dirty="0"/>
        </a:p>
      </dsp:txBody>
      <dsp:txXfrm>
        <a:off x="4390932" y="-29547"/>
        <a:ext cx="291143" cy="291143"/>
      </dsp:txXfrm>
    </dsp:sp>
    <dsp:sp modelId="{A0A7F6E3-E3A5-4FB8-AC05-CFF3F38A2884}">
      <dsp:nvSpPr>
        <dsp:cNvPr id="0" name=""/>
        <dsp:cNvSpPr/>
      </dsp:nvSpPr>
      <dsp:spPr>
        <a:xfrm rot="189474">
          <a:off x="4690962" y="91486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89474">
        <a:off x="4690962" y="91486"/>
        <a:ext cx="18032" cy="67113"/>
      </dsp:txXfrm>
    </dsp:sp>
    <dsp:sp modelId="{F9ACD8B4-BCAE-41A9-9E9F-6A8B0091C969}">
      <dsp:nvSpPr>
        <dsp:cNvPr id="0" name=""/>
        <dsp:cNvSpPr/>
      </dsp:nvSpPr>
      <dsp:spPr>
        <a:xfrm>
          <a:off x="4719003" y="-11447"/>
          <a:ext cx="291143" cy="291143"/>
        </a:xfrm>
        <a:prstGeom prst="ellipse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1</a:t>
          </a:r>
          <a:endParaRPr lang="en-GB" sz="1200" b="0" kern="1200" dirty="0"/>
        </a:p>
      </dsp:txBody>
      <dsp:txXfrm>
        <a:off x="4719003" y="-11447"/>
        <a:ext cx="291143" cy="291143"/>
      </dsp:txXfrm>
    </dsp:sp>
    <dsp:sp modelId="{28FE9197-F0A2-4E27-8144-177199267D62}">
      <dsp:nvSpPr>
        <dsp:cNvPr id="0" name=""/>
        <dsp:cNvSpPr/>
      </dsp:nvSpPr>
      <dsp:spPr>
        <a:xfrm rot="568421">
          <a:off x="5017049" y="127515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568421">
        <a:off x="5017049" y="127515"/>
        <a:ext cx="18032" cy="67113"/>
      </dsp:txXfrm>
    </dsp:sp>
    <dsp:sp modelId="{A8A7A5F0-BC18-4D3D-858B-4F5BDDFB0A11}">
      <dsp:nvSpPr>
        <dsp:cNvPr id="0" name=""/>
        <dsp:cNvSpPr/>
      </dsp:nvSpPr>
      <dsp:spPr>
        <a:xfrm>
          <a:off x="5043092" y="42633"/>
          <a:ext cx="291143" cy="291143"/>
        </a:xfrm>
        <a:prstGeom prst="ellipse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2</a:t>
          </a:r>
          <a:endParaRPr lang="en-GB" sz="1200" b="0" kern="1200" dirty="0"/>
        </a:p>
      </dsp:txBody>
      <dsp:txXfrm>
        <a:off x="5043092" y="42633"/>
        <a:ext cx="291143" cy="291143"/>
      </dsp:txXfrm>
    </dsp:sp>
    <dsp:sp modelId="{F90BD80B-9F3A-4ECD-8830-CF141CF4BAE3}">
      <dsp:nvSpPr>
        <dsp:cNvPr id="0" name=""/>
        <dsp:cNvSpPr/>
      </dsp:nvSpPr>
      <dsp:spPr>
        <a:xfrm rot="947368">
          <a:off x="5337193" y="199197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947368">
        <a:off x="5337193" y="199197"/>
        <a:ext cx="18032" cy="67113"/>
      </dsp:txXfrm>
    </dsp:sp>
    <dsp:sp modelId="{DDC569A2-FE68-40B7-A910-8318E3D1B33C}">
      <dsp:nvSpPr>
        <dsp:cNvPr id="0" name=""/>
        <dsp:cNvSpPr/>
      </dsp:nvSpPr>
      <dsp:spPr>
        <a:xfrm>
          <a:off x="5359264" y="132038"/>
          <a:ext cx="291143" cy="291143"/>
        </a:xfrm>
        <a:prstGeom prst="ellipse">
          <a:avLst/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3</a:t>
          </a:r>
          <a:endParaRPr lang="en-GB" sz="1200" b="0" kern="1200" dirty="0"/>
        </a:p>
      </dsp:txBody>
      <dsp:txXfrm>
        <a:off x="5359264" y="132038"/>
        <a:ext cx="291143" cy="291143"/>
      </dsp:txXfrm>
    </dsp:sp>
    <dsp:sp modelId="{D875D7D1-BDFB-401C-A57B-63106783ABDC}">
      <dsp:nvSpPr>
        <dsp:cNvPr id="0" name=""/>
        <dsp:cNvSpPr/>
      </dsp:nvSpPr>
      <dsp:spPr>
        <a:xfrm rot="1326316">
          <a:off x="5647508" y="305663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326316">
        <a:off x="5647508" y="305663"/>
        <a:ext cx="18032" cy="67113"/>
      </dsp:txXfrm>
    </dsp:sp>
    <dsp:sp modelId="{46D0345F-2401-4907-BD4F-6EBFE842BECE}">
      <dsp:nvSpPr>
        <dsp:cNvPr id="0" name=""/>
        <dsp:cNvSpPr/>
      </dsp:nvSpPr>
      <dsp:spPr>
        <a:xfrm>
          <a:off x="5663682" y="255682"/>
          <a:ext cx="291143" cy="291143"/>
        </a:xfrm>
        <a:prstGeom prst="ellipse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4</a:t>
          </a:r>
          <a:endParaRPr lang="en-GB" sz="1200" b="0" kern="1200" dirty="0"/>
        </a:p>
      </dsp:txBody>
      <dsp:txXfrm>
        <a:off x="5663682" y="255682"/>
        <a:ext cx="291143" cy="291143"/>
      </dsp:txXfrm>
    </dsp:sp>
    <dsp:sp modelId="{5A5025EF-649F-4628-ACAA-DDEC14213ED6}">
      <dsp:nvSpPr>
        <dsp:cNvPr id="0" name=""/>
        <dsp:cNvSpPr/>
      </dsp:nvSpPr>
      <dsp:spPr>
        <a:xfrm rot="1705263">
          <a:off x="5944228" y="445620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705263">
        <a:off x="5944228" y="445620"/>
        <a:ext cx="18032" cy="67113"/>
      </dsp:txXfrm>
    </dsp:sp>
    <dsp:sp modelId="{2A891259-A708-4608-9AEC-D6689BE2E39B}">
      <dsp:nvSpPr>
        <dsp:cNvPr id="0" name=""/>
        <dsp:cNvSpPr/>
      </dsp:nvSpPr>
      <dsp:spPr>
        <a:xfrm>
          <a:off x="5952651" y="412064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5</a:t>
          </a:r>
          <a:endParaRPr lang="en-GB" sz="1200" b="0" kern="1200" dirty="0"/>
        </a:p>
      </dsp:txBody>
      <dsp:txXfrm>
        <a:off x="5952651" y="412064"/>
        <a:ext cx="291143" cy="291143"/>
      </dsp:txXfrm>
    </dsp:sp>
    <dsp:sp modelId="{2789D0AF-EDD4-4787-BB2E-6CB8EFFEFC32}">
      <dsp:nvSpPr>
        <dsp:cNvPr id="0" name=""/>
        <dsp:cNvSpPr/>
      </dsp:nvSpPr>
      <dsp:spPr>
        <a:xfrm rot="2084211">
          <a:off x="6223750" y="617370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2084211">
        <a:off x="6223750" y="617370"/>
        <a:ext cx="18032" cy="67113"/>
      </dsp:txXfrm>
    </dsp:sp>
    <dsp:sp modelId="{0DAC5310-28CF-4161-A74E-6B5EB27B23D0}">
      <dsp:nvSpPr>
        <dsp:cNvPr id="0" name=""/>
        <dsp:cNvSpPr/>
      </dsp:nvSpPr>
      <dsp:spPr>
        <a:xfrm>
          <a:off x="6222662" y="599285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6</a:t>
          </a:r>
          <a:endParaRPr lang="en-GB" sz="1200" b="0" kern="1200" dirty="0"/>
        </a:p>
      </dsp:txBody>
      <dsp:txXfrm>
        <a:off x="6222662" y="599285"/>
        <a:ext cx="291143" cy="291143"/>
      </dsp:txXfrm>
    </dsp:sp>
    <dsp:sp modelId="{3B731F02-ADCE-4690-9354-26221F826413}">
      <dsp:nvSpPr>
        <dsp:cNvPr id="0" name=""/>
        <dsp:cNvSpPr/>
      </dsp:nvSpPr>
      <dsp:spPr>
        <a:xfrm rot="2463158">
          <a:off x="6482682" y="818826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2463158">
        <a:off x="6482682" y="818826"/>
        <a:ext cx="18032" cy="67113"/>
      </dsp:txXfrm>
    </dsp:sp>
    <dsp:sp modelId="{FD0057CE-F716-45EE-B526-FD761AF2F6E4}">
      <dsp:nvSpPr>
        <dsp:cNvPr id="0" name=""/>
        <dsp:cNvSpPr/>
      </dsp:nvSpPr>
      <dsp:spPr>
        <a:xfrm>
          <a:off x="6470439" y="815074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7</a:t>
          </a:r>
          <a:endParaRPr lang="en-GB" sz="1200" b="0" kern="1200" dirty="0"/>
        </a:p>
      </dsp:txBody>
      <dsp:txXfrm>
        <a:off x="6470439" y="815074"/>
        <a:ext cx="291143" cy="291143"/>
      </dsp:txXfrm>
    </dsp:sp>
    <dsp:sp modelId="{05876971-2A37-4316-AF91-10112B31ECE3}">
      <dsp:nvSpPr>
        <dsp:cNvPr id="0" name=""/>
        <dsp:cNvSpPr/>
      </dsp:nvSpPr>
      <dsp:spPr>
        <a:xfrm rot="2842105">
          <a:off x="6717881" y="1047545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2842105">
        <a:off x="6717881" y="1047545"/>
        <a:ext cx="18032" cy="67113"/>
      </dsp:txXfrm>
    </dsp:sp>
    <dsp:sp modelId="{5697EB47-0F00-44D9-9B15-FBFF399FF918}">
      <dsp:nvSpPr>
        <dsp:cNvPr id="0" name=""/>
        <dsp:cNvSpPr/>
      </dsp:nvSpPr>
      <dsp:spPr>
        <a:xfrm>
          <a:off x="6692973" y="1056811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8</a:t>
          </a:r>
          <a:endParaRPr lang="en-GB" sz="1200" b="0" kern="1200" dirty="0"/>
        </a:p>
      </dsp:txBody>
      <dsp:txXfrm>
        <a:off x="6692973" y="1056811"/>
        <a:ext cx="291143" cy="291143"/>
      </dsp:txXfrm>
    </dsp:sp>
    <dsp:sp modelId="{78F4D7EB-FED7-45E3-8BD6-DF30BF67A60E}">
      <dsp:nvSpPr>
        <dsp:cNvPr id="0" name=""/>
        <dsp:cNvSpPr/>
      </dsp:nvSpPr>
      <dsp:spPr>
        <a:xfrm rot="3221053">
          <a:off x="6926491" y="1300749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3221053">
        <a:off x="6926491" y="1300749"/>
        <a:ext cx="18032" cy="67113"/>
      </dsp:txXfrm>
    </dsp:sp>
    <dsp:sp modelId="{A916E4B7-1FC3-4EA7-823C-B808CE740F6C}">
      <dsp:nvSpPr>
        <dsp:cNvPr id="0" name=""/>
        <dsp:cNvSpPr/>
      </dsp:nvSpPr>
      <dsp:spPr>
        <a:xfrm>
          <a:off x="6887564" y="1321561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9</a:t>
          </a:r>
          <a:endParaRPr lang="en-GB" sz="1200" b="0" kern="1200" dirty="0"/>
        </a:p>
      </dsp:txBody>
      <dsp:txXfrm>
        <a:off x="6887564" y="1321561"/>
        <a:ext cx="291143" cy="291143"/>
      </dsp:txXfrm>
    </dsp:sp>
    <dsp:sp modelId="{ADA59AA6-5D92-4F1E-9750-ED36B993280E}">
      <dsp:nvSpPr>
        <dsp:cNvPr id="0" name=""/>
        <dsp:cNvSpPr/>
      </dsp:nvSpPr>
      <dsp:spPr>
        <a:xfrm rot="3600000">
          <a:off x="7105981" y="1575365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3600000">
        <a:off x="7105981" y="1575365"/>
        <a:ext cx="18032" cy="67113"/>
      </dsp:txXfrm>
    </dsp:sp>
    <dsp:sp modelId="{F65E270E-5F64-46F8-B60B-341C538CB5BC}">
      <dsp:nvSpPr>
        <dsp:cNvPr id="0" name=""/>
        <dsp:cNvSpPr/>
      </dsp:nvSpPr>
      <dsp:spPr>
        <a:xfrm>
          <a:off x="7051849" y="1606111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10</a:t>
          </a:r>
          <a:endParaRPr lang="en-GB" sz="1200" b="0" kern="1200" dirty="0"/>
        </a:p>
      </dsp:txBody>
      <dsp:txXfrm>
        <a:off x="7051849" y="1606111"/>
        <a:ext cx="291143" cy="291143"/>
      </dsp:txXfrm>
    </dsp:sp>
    <dsp:sp modelId="{7B096EC7-2767-4E56-8288-F0BB7D214EE0}">
      <dsp:nvSpPr>
        <dsp:cNvPr id="0" name=""/>
        <dsp:cNvSpPr/>
      </dsp:nvSpPr>
      <dsp:spPr>
        <a:xfrm rot="3978947">
          <a:off x="7254171" y="1868060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3978947">
        <a:off x="7254171" y="1868060"/>
        <a:ext cx="18032" cy="67113"/>
      </dsp:txXfrm>
    </dsp:sp>
    <dsp:sp modelId="{FD921E5A-1484-466F-B06F-FC958EF0D564}">
      <dsp:nvSpPr>
        <dsp:cNvPr id="0" name=""/>
        <dsp:cNvSpPr/>
      </dsp:nvSpPr>
      <dsp:spPr>
        <a:xfrm>
          <a:off x="7183834" y="1907007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11</a:t>
          </a:r>
          <a:endParaRPr lang="en-GB" sz="1200" b="0" kern="1200" dirty="0"/>
        </a:p>
      </dsp:txBody>
      <dsp:txXfrm>
        <a:off x="7183834" y="1907007"/>
        <a:ext cx="291143" cy="291143"/>
      </dsp:txXfrm>
    </dsp:sp>
    <dsp:sp modelId="{F94FCD01-DBDA-464F-B9EB-5D96A5BF48E9}">
      <dsp:nvSpPr>
        <dsp:cNvPr id="0" name=""/>
        <dsp:cNvSpPr/>
      </dsp:nvSpPr>
      <dsp:spPr>
        <a:xfrm rot="4357895">
          <a:off x="7369263" y="2175280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4357895">
        <a:off x="7369263" y="2175280"/>
        <a:ext cx="18032" cy="67113"/>
      </dsp:txXfrm>
    </dsp:sp>
    <dsp:sp modelId="{8DE5CA29-60A1-48EA-B121-2DA65AB3D2E4}">
      <dsp:nvSpPr>
        <dsp:cNvPr id="0" name=""/>
        <dsp:cNvSpPr/>
      </dsp:nvSpPr>
      <dsp:spPr>
        <a:xfrm>
          <a:off x="7281917" y="2220595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12</a:t>
          </a:r>
          <a:endParaRPr lang="en-GB" sz="1200" b="0" kern="1200" dirty="0"/>
        </a:p>
      </dsp:txBody>
      <dsp:txXfrm>
        <a:off x="7281917" y="2220595"/>
        <a:ext cx="291143" cy="291143"/>
      </dsp:txXfrm>
    </dsp:sp>
    <dsp:sp modelId="{EC5ED5E8-F71A-441D-9C9C-7E13B57868E0}">
      <dsp:nvSpPr>
        <dsp:cNvPr id="0" name=""/>
        <dsp:cNvSpPr/>
      </dsp:nvSpPr>
      <dsp:spPr>
        <a:xfrm rot="4736842">
          <a:off x="7449859" y="2493297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4736842">
        <a:off x="7449859" y="2493297"/>
        <a:ext cx="18032" cy="67113"/>
      </dsp:txXfrm>
    </dsp:sp>
    <dsp:sp modelId="{0A8FC689-52D6-4397-AA31-4994E7084600}">
      <dsp:nvSpPr>
        <dsp:cNvPr id="0" name=""/>
        <dsp:cNvSpPr/>
      </dsp:nvSpPr>
      <dsp:spPr>
        <a:xfrm>
          <a:off x="7344907" y="2543071"/>
          <a:ext cx="291143" cy="291143"/>
        </a:xfrm>
        <a:prstGeom prst="ellipse">
          <a:avLst/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13</a:t>
          </a:r>
          <a:endParaRPr lang="en-GB" sz="1200" b="0" kern="1200" dirty="0"/>
        </a:p>
      </dsp:txBody>
      <dsp:txXfrm>
        <a:off x="7344907" y="2543071"/>
        <a:ext cx="291143" cy="291143"/>
      </dsp:txXfrm>
    </dsp:sp>
    <dsp:sp modelId="{FE52F6BF-DBC5-4C77-858A-97F63E5E01A2}">
      <dsp:nvSpPr>
        <dsp:cNvPr id="0" name=""/>
        <dsp:cNvSpPr/>
      </dsp:nvSpPr>
      <dsp:spPr>
        <a:xfrm rot="5115789">
          <a:off x="7494982" y="2818250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5115789">
        <a:off x="7494982" y="2818250"/>
        <a:ext cx="18032" cy="67113"/>
      </dsp:txXfrm>
    </dsp:sp>
    <dsp:sp modelId="{FF732332-75EA-4342-9C06-6389C18CFAC2}">
      <dsp:nvSpPr>
        <dsp:cNvPr id="0" name=""/>
        <dsp:cNvSpPr/>
      </dsp:nvSpPr>
      <dsp:spPr>
        <a:xfrm>
          <a:off x="7372040" y="2870519"/>
          <a:ext cx="291143" cy="291143"/>
        </a:xfrm>
        <a:prstGeom prst="ellipse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14</a:t>
          </a:r>
          <a:endParaRPr lang="en-GB" sz="1200" b="0" kern="1200" dirty="0"/>
        </a:p>
      </dsp:txBody>
      <dsp:txXfrm>
        <a:off x="7372040" y="2870519"/>
        <a:ext cx="291143" cy="291143"/>
      </dsp:txXfrm>
    </dsp:sp>
    <dsp:sp modelId="{2A342862-C942-41BE-B022-63D14E5F11E8}">
      <dsp:nvSpPr>
        <dsp:cNvPr id="0" name=""/>
        <dsp:cNvSpPr/>
      </dsp:nvSpPr>
      <dsp:spPr>
        <a:xfrm rot="5494737">
          <a:off x="7504084" y="3146195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5494737">
        <a:off x="7504084" y="3146195"/>
        <a:ext cx="18032" cy="67113"/>
      </dsp:txXfrm>
    </dsp:sp>
    <dsp:sp modelId="{12F3E798-7E5A-4D25-AC3E-4C08D9C880DB}">
      <dsp:nvSpPr>
        <dsp:cNvPr id="0" name=""/>
        <dsp:cNvSpPr/>
      </dsp:nvSpPr>
      <dsp:spPr>
        <a:xfrm>
          <a:off x="7362987" y="3198964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15</a:t>
          </a:r>
          <a:endParaRPr lang="en-GB" sz="1200" b="0" kern="1200" dirty="0"/>
        </a:p>
      </dsp:txBody>
      <dsp:txXfrm>
        <a:off x="7362987" y="3198964"/>
        <a:ext cx="291143" cy="291143"/>
      </dsp:txXfrm>
    </dsp:sp>
    <dsp:sp modelId="{93616447-75D4-4E51-87EE-888BDB73CF2A}">
      <dsp:nvSpPr>
        <dsp:cNvPr id="0" name=""/>
        <dsp:cNvSpPr/>
      </dsp:nvSpPr>
      <dsp:spPr>
        <a:xfrm rot="5873684">
          <a:off x="7477054" y="3473150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5873684">
        <a:off x="7477054" y="3473150"/>
        <a:ext cx="18032" cy="67113"/>
      </dsp:txXfrm>
    </dsp:sp>
    <dsp:sp modelId="{FC994590-2268-4BD9-998B-BF704C923656}">
      <dsp:nvSpPr>
        <dsp:cNvPr id="0" name=""/>
        <dsp:cNvSpPr/>
      </dsp:nvSpPr>
      <dsp:spPr>
        <a:xfrm>
          <a:off x="7317856" y="3524419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16</a:t>
          </a:r>
          <a:endParaRPr lang="en-GB" sz="1200" b="0" kern="1200" dirty="0"/>
        </a:p>
      </dsp:txBody>
      <dsp:txXfrm>
        <a:off x="7317856" y="3524419"/>
        <a:ext cx="291143" cy="291143"/>
      </dsp:txXfrm>
    </dsp:sp>
    <dsp:sp modelId="{A6156F77-3AF3-422C-9085-55A1C6F96A9D}">
      <dsp:nvSpPr>
        <dsp:cNvPr id="0" name=""/>
        <dsp:cNvSpPr/>
      </dsp:nvSpPr>
      <dsp:spPr>
        <a:xfrm rot="6252632">
          <a:off x="7414220" y="3795148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6252632">
        <a:off x="7414220" y="3795148"/>
        <a:ext cx="18032" cy="67113"/>
      </dsp:txXfrm>
    </dsp:sp>
    <dsp:sp modelId="{5D487087-F9FE-453A-BA35-959420DFD6FE}">
      <dsp:nvSpPr>
        <dsp:cNvPr id="0" name=""/>
        <dsp:cNvSpPr/>
      </dsp:nvSpPr>
      <dsp:spPr>
        <a:xfrm>
          <a:off x="7237197" y="3842935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17</a:t>
          </a:r>
          <a:endParaRPr lang="en-GB" sz="1200" b="0" kern="1200" dirty="0"/>
        </a:p>
      </dsp:txBody>
      <dsp:txXfrm>
        <a:off x="7237197" y="3842935"/>
        <a:ext cx="291143" cy="291143"/>
      </dsp:txXfrm>
    </dsp:sp>
    <dsp:sp modelId="{C20121D7-F16D-484A-9343-9740493D80F4}">
      <dsp:nvSpPr>
        <dsp:cNvPr id="0" name=""/>
        <dsp:cNvSpPr/>
      </dsp:nvSpPr>
      <dsp:spPr>
        <a:xfrm rot="6631579">
          <a:off x="7316345" y="4108279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6631579">
        <a:off x="7316345" y="4108279"/>
        <a:ext cx="18032" cy="67113"/>
      </dsp:txXfrm>
    </dsp:sp>
    <dsp:sp modelId="{6F40FD5D-2003-444A-82B2-2F445C41962F}">
      <dsp:nvSpPr>
        <dsp:cNvPr id="0" name=""/>
        <dsp:cNvSpPr/>
      </dsp:nvSpPr>
      <dsp:spPr>
        <a:xfrm>
          <a:off x="7121988" y="4150645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18</a:t>
          </a:r>
          <a:endParaRPr lang="en-GB" sz="1200" b="0" kern="1200" dirty="0"/>
        </a:p>
      </dsp:txBody>
      <dsp:txXfrm>
        <a:off x="7121988" y="4150645"/>
        <a:ext cx="291143" cy="291143"/>
      </dsp:txXfrm>
    </dsp:sp>
    <dsp:sp modelId="{F23FCD33-EA33-4EFE-8321-6CDA9A333CC0}">
      <dsp:nvSpPr>
        <dsp:cNvPr id="0" name=""/>
        <dsp:cNvSpPr/>
      </dsp:nvSpPr>
      <dsp:spPr>
        <a:xfrm rot="7010526">
          <a:off x="7184617" y="4408742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7010526">
        <a:off x="7184617" y="4408742"/>
        <a:ext cx="18032" cy="67113"/>
      </dsp:txXfrm>
    </dsp:sp>
    <dsp:sp modelId="{89E0EE2D-55C4-4761-B278-F3131C36D045}">
      <dsp:nvSpPr>
        <dsp:cNvPr id="0" name=""/>
        <dsp:cNvSpPr/>
      </dsp:nvSpPr>
      <dsp:spPr>
        <a:xfrm>
          <a:off x="6973628" y="4443812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19</a:t>
          </a:r>
          <a:endParaRPr lang="en-GB" sz="1200" b="0" kern="1200" dirty="0"/>
        </a:p>
      </dsp:txBody>
      <dsp:txXfrm>
        <a:off x="6973628" y="4443812"/>
        <a:ext cx="291143" cy="291143"/>
      </dsp:txXfrm>
    </dsp:sp>
    <dsp:sp modelId="{4EEE0F17-037E-4441-AAFD-6BABABB7CFA9}">
      <dsp:nvSpPr>
        <dsp:cNvPr id="0" name=""/>
        <dsp:cNvSpPr/>
      </dsp:nvSpPr>
      <dsp:spPr>
        <a:xfrm rot="7389474">
          <a:off x="7020635" y="4692891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7389474">
        <a:off x="7020635" y="4692891"/>
        <a:ext cx="18032" cy="67113"/>
      </dsp:txXfrm>
    </dsp:sp>
    <dsp:sp modelId="{71200A60-18A9-46F1-9C31-74F54E33C311}">
      <dsp:nvSpPr>
        <dsp:cNvPr id="0" name=""/>
        <dsp:cNvSpPr/>
      </dsp:nvSpPr>
      <dsp:spPr>
        <a:xfrm>
          <a:off x="6793917" y="4718880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20</a:t>
          </a:r>
          <a:endParaRPr lang="en-GB" sz="1200" b="0" kern="1200" dirty="0"/>
        </a:p>
      </dsp:txBody>
      <dsp:txXfrm>
        <a:off x="6793917" y="4718880"/>
        <a:ext cx="291143" cy="291143"/>
      </dsp:txXfrm>
    </dsp:sp>
    <dsp:sp modelId="{1DA85E65-129D-474E-A60D-A633523AC56B}">
      <dsp:nvSpPr>
        <dsp:cNvPr id="0" name=""/>
        <dsp:cNvSpPr/>
      </dsp:nvSpPr>
      <dsp:spPr>
        <a:xfrm rot="7768421">
          <a:off x="6826389" y="4957276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7768421">
        <a:off x="6826389" y="4957276"/>
        <a:ext cx="18032" cy="67113"/>
      </dsp:txXfrm>
    </dsp:sp>
    <dsp:sp modelId="{B72284A3-4C73-49A4-864F-5EC4ABC04D59}">
      <dsp:nvSpPr>
        <dsp:cNvPr id="0" name=""/>
        <dsp:cNvSpPr/>
      </dsp:nvSpPr>
      <dsp:spPr>
        <a:xfrm>
          <a:off x="6585038" y="4972509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21</a:t>
          </a:r>
          <a:endParaRPr lang="en-GB" sz="1200" b="0" kern="1200" dirty="0"/>
        </a:p>
      </dsp:txBody>
      <dsp:txXfrm>
        <a:off x="6585038" y="4972509"/>
        <a:ext cx="291143" cy="291143"/>
      </dsp:txXfrm>
    </dsp:sp>
    <dsp:sp modelId="{8676501A-76BC-4D01-AF18-0051778E792C}">
      <dsp:nvSpPr>
        <dsp:cNvPr id="0" name=""/>
        <dsp:cNvSpPr/>
      </dsp:nvSpPr>
      <dsp:spPr>
        <a:xfrm rot="8147368">
          <a:off x="6604239" y="5198687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8147368">
        <a:off x="6604239" y="5198687"/>
        <a:ext cx="18032" cy="67113"/>
      </dsp:txXfrm>
    </dsp:sp>
    <dsp:sp modelId="{0CEE1432-3796-4FFD-A735-94621FCC79E0}">
      <dsp:nvSpPr>
        <dsp:cNvPr id="0" name=""/>
        <dsp:cNvSpPr/>
      </dsp:nvSpPr>
      <dsp:spPr>
        <a:xfrm>
          <a:off x="6349524" y="5201619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22</a:t>
          </a:r>
          <a:endParaRPr lang="en-GB" sz="1200" b="0" kern="1200" dirty="0"/>
        </a:p>
      </dsp:txBody>
      <dsp:txXfrm>
        <a:off x="6349524" y="5201619"/>
        <a:ext cx="291143" cy="291143"/>
      </dsp:txXfrm>
    </dsp:sp>
    <dsp:sp modelId="{E734B710-6941-41F8-BA2A-21EAB5537E4B}">
      <dsp:nvSpPr>
        <dsp:cNvPr id="0" name=""/>
        <dsp:cNvSpPr/>
      </dsp:nvSpPr>
      <dsp:spPr>
        <a:xfrm rot="8526316">
          <a:off x="6356879" y="5414195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8526316">
        <a:off x="6356879" y="5414195"/>
        <a:ext cx="18032" cy="67113"/>
      </dsp:txXfrm>
    </dsp:sp>
    <dsp:sp modelId="{D5157917-625D-437A-A8B5-9A174DE1B51C}">
      <dsp:nvSpPr>
        <dsp:cNvPr id="0" name=""/>
        <dsp:cNvSpPr/>
      </dsp:nvSpPr>
      <dsp:spPr>
        <a:xfrm>
          <a:off x="6090237" y="5403431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23</a:t>
          </a:r>
          <a:endParaRPr lang="en-GB" sz="1200" b="0" kern="1200" dirty="0"/>
        </a:p>
      </dsp:txBody>
      <dsp:txXfrm>
        <a:off x="6090237" y="5403431"/>
        <a:ext cx="291143" cy="291143"/>
      </dsp:txXfrm>
    </dsp:sp>
    <dsp:sp modelId="{0FF0DAB5-EE67-4F17-80C3-0C75D6CFB141}">
      <dsp:nvSpPr>
        <dsp:cNvPr id="0" name=""/>
        <dsp:cNvSpPr/>
      </dsp:nvSpPr>
      <dsp:spPr>
        <a:xfrm rot="8905263">
          <a:off x="6087312" y="5601184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8905263">
        <a:off x="6087312" y="5601184"/>
        <a:ext cx="18032" cy="67113"/>
      </dsp:txXfrm>
    </dsp:sp>
    <dsp:sp modelId="{39982AB5-D26E-401A-AD1E-6AF2CBE09830}">
      <dsp:nvSpPr>
        <dsp:cNvPr id="0" name=""/>
        <dsp:cNvSpPr/>
      </dsp:nvSpPr>
      <dsp:spPr>
        <a:xfrm>
          <a:off x="5810322" y="5575494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24</a:t>
          </a:r>
          <a:endParaRPr lang="en-GB" sz="1200" b="0" kern="1200" dirty="0"/>
        </a:p>
      </dsp:txBody>
      <dsp:txXfrm>
        <a:off x="5810322" y="5575494"/>
        <a:ext cx="291143" cy="291143"/>
      </dsp:txXfrm>
    </dsp:sp>
    <dsp:sp modelId="{C5051439-FAA9-4883-8482-A64BBF69CA34}">
      <dsp:nvSpPr>
        <dsp:cNvPr id="0" name=""/>
        <dsp:cNvSpPr/>
      </dsp:nvSpPr>
      <dsp:spPr>
        <a:xfrm rot="9284211">
          <a:off x="5798812" y="5757383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9284211">
        <a:off x="5798812" y="5757383"/>
        <a:ext cx="18032" cy="67113"/>
      </dsp:txXfrm>
    </dsp:sp>
    <dsp:sp modelId="{4D3EE305-5CCD-4902-8F93-8C48C39870F1}">
      <dsp:nvSpPr>
        <dsp:cNvPr id="0" name=""/>
        <dsp:cNvSpPr/>
      </dsp:nvSpPr>
      <dsp:spPr>
        <a:xfrm>
          <a:off x="5513177" y="5715720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25</a:t>
          </a:r>
          <a:endParaRPr lang="en-GB" sz="1200" b="0" kern="1200" dirty="0"/>
        </a:p>
      </dsp:txBody>
      <dsp:txXfrm>
        <a:off x="5513177" y="5715720"/>
        <a:ext cx="291143" cy="291143"/>
      </dsp:txXfrm>
    </dsp:sp>
    <dsp:sp modelId="{28DA11E2-5E4B-4DAE-8932-42EA2BA35B53}">
      <dsp:nvSpPr>
        <dsp:cNvPr id="0" name=""/>
        <dsp:cNvSpPr/>
      </dsp:nvSpPr>
      <dsp:spPr>
        <a:xfrm rot="9663158">
          <a:off x="5494880" y="5880896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9663158">
        <a:off x="5494880" y="5880896"/>
        <a:ext cx="18032" cy="67113"/>
      </dsp:txXfrm>
    </dsp:sp>
    <dsp:sp modelId="{E3D0519D-8FBC-40A0-9A77-02CE61BE9BE7}">
      <dsp:nvSpPr>
        <dsp:cNvPr id="0" name=""/>
        <dsp:cNvSpPr/>
      </dsp:nvSpPr>
      <dsp:spPr>
        <a:xfrm>
          <a:off x="5202410" y="5822407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26</a:t>
          </a:r>
          <a:endParaRPr lang="en-GB" sz="1200" b="0" kern="1200" dirty="0"/>
        </a:p>
      </dsp:txBody>
      <dsp:txXfrm>
        <a:off x="5202410" y="5822407"/>
        <a:ext cx="291143" cy="291143"/>
      </dsp:txXfrm>
    </dsp:sp>
    <dsp:sp modelId="{7119C552-AFDD-455C-9B2F-AA4F0B4B516D}">
      <dsp:nvSpPr>
        <dsp:cNvPr id="0" name=""/>
        <dsp:cNvSpPr/>
      </dsp:nvSpPr>
      <dsp:spPr>
        <a:xfrm rot="10042105">
          <a:off x="5179204" y="5970225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0042105">
        <a:off x="5179204" y="5970225"/>
        <a:ext cx="18032" cy="67113"/>
      </dsp:txXfrm>
    </dsp:sp>
    <dsp:sp modelId="{18AB17AF-B11F-44F4-A3A3-5A9A4685F724}">
      <dsp:nvSpPr>
        <dsp:cNvPr id="0" name=""/>
        <dsp:cNvSpPr/>
      </dsp:nvSpPr>
      <dsp:spPr>
        <a:xfrm>
          <a:off x="4881793" y="5894259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27</a:t>
          </a:r>
          <a:endParaRPr lang="en-GB" sz="1200" b="0" kern="1200" dirty="0"/>
        </a:p>
      </dsp:txBody>
      <dsp:txXfrm>
        <a:off x="4881793" y="5894259"/>
        <a:ext cx="291143" cy="291143"/>
      </dsp:txXfrm>
    </dsp:sp>
    <dsp:sp modelId="{BE7DA5C8-6CBE-4817-9B38-685A967E8EAF}">
      <dsp:nvSpPr>
        <dsp:cNvPr id="0" name=""/>
        <dsp:cNvSpPr/>
      </dsp:nvSpPr>
      <dsp:spPr>
        <a:xfrm rot="10421053">
          <a:off x="4855618" y="6024285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0421053">
        <a:off x="4855618" y="6024285"/>
        <a:ext cx="18032" cy="67113"/>
      </dsp:txXfrm>
    </dsp:sp>
    <dsp:sp modelId="{2286B837-7566-4242-99A0-1EEDEBC841EA}">
      <dsp:nvSpPr>
        <dsp:cNvPr id="0" name=""/>
        <dsp:cNvSpPr/>
      </dsp:nvSpPr>
      <dsp:spPr>
        <a:xfrm>
          <a:off x="4555217" y="5930404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28</a:t>
          </a:r>
          <a:endParaRPr lang="en-GB" sz="1200" b="0" kern="1200" dirty="0"/>
        </a:p>
      </dsp:txBody>
      <dsp:txXfrm>
        <a:off x="4555217" y="5930404"/>
        <a:ext cx="291143" cy="291143"/>
      </dsp:txXfrm>
    </dsp:sp>
    <dsp:sp modelId="{69C1A433-4A33-411A-807D-76B4888B211C}">
      <dsp:nvSpPr>
        <dsp:cNvPr id="0" name=""/>
        <dsp:cNvSpPr/>
      </dsp:nvSpPr>
      <dsp:spPr>
        <a:xfrm rot="10800000">
          <a:off x="4528048" y="6042419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0800000">
        <a:off x="4528048" y="6042419"/>
        <a:ext cx="18032" cy="67113"/>
      </dsp:txXfrm>
    </dsp:sp>
    <dsp:sp modelId="{7E61FEBF-DEB2-4743-80AB-0A0E100D4826}">
      <dsp:nvSpPr>
        <dsp:cNvPr id="0" name=""/>
        <dsp:cNvSpPr/>
      </dsp:nvSpPr>
      <dsp:spPr>
        <a:xfrm>
          <a:off x="4226647" y="5930404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29</a:t>
          </a:r>
          <a:endParaRPr lang="en-GB" sz="1200" b="0" kern="1200" dirty="0"/>
        </a:p>
      </dsp:txBody>
      <dsp:txXfrm>
        <a:off x="4226647" y="5930404"/>
        <a:ext cx="291143" cy="291143"/>
      </dsp:txXfrm>
    </dsp:sp>
    <dsp:sp modelId="{858246A4-CEA9-4812-BBC0-5406EBE178F9}">
      <dsp:nvSpPr>
        <dsp:cNvPr id="0" name=""/>
        <dsp:cNvSpPr/>
      </dsp:nvSpPr>
      <dsp:spPr>
        <a:xfrm rot="11178947">
          <a:off x="4200472" y="6024408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1178947">
        <a:off x="4200472" y="6024408"/>
        <a:ext cx="18032" cy="67113"/>
      </dsp:txXfrm>
    </dsp:sp>
    <dsp:sp modelId="{8B56953A-30EB-442A-A09F-FE7F419F7BAA}">
      <dsp:nvSpPr>
        <dsp:cNvPr id="0" name=""/>
        <dsp:cNvSpPr/>
      </dsp:nvSpPr>
      <dsp:spPr>
        <a:xfrm>
          <a:off x="3900071" y="5894259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30</a:t>
          </a:r>
          <a:endParaRPr lang="en-GB" sz="1200" b="0" kern="1200" dirty="0"/>
        </a:p>
      </dsp:txBody>
      <dsp:txXfrm>
        <a:off x="3900071" y="5894259"/>
        <a:ext cx="291143" cy="291143"/>
      </dsp:txXfrm>
    </dsp:sp>
    <dsp:sp modelId="{44E87ED1-F95B-4463-A653-B0727F9C3CC7}">
      <dsp:nvSpPr>
        <dsp:cNvPr id="0" name=""/>
        <dsp:cNvSpPr/>
      </dsp:nvSpPr>
      <dsp:spPr>
        <a:xfrm rot="11557895">
          <a:off x="3876866" y="5970470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1557895">
        <a:off x="3876866" y="5970470"/>
        <a:ext cx="18032" cy="67113"/>
      </dsp:txXfrm>
    </dsp:sp>
    <dsp:sp modelId="{05A03B96-E4E9-457C-9E3D-DC24F09BCCCE}">
      <dsp:nvSpPr>
        <dsp:cNvPr id="0" name=""/>
        <dsp:cNvSpPr/>
      </dsp:nvSpPr>
      <dsp:spPr>
        <a:xfrm>
          <a:off x="3579454" y="5822407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31</a:t>
          </a:r>
          <a:endParaRPr lang="en-GB" sz="1200" b="0" kern="1200" dirty="0"/>
        </a:p>
      </dsp:txBody>
      <dsp:txXfrm>
        <a:off x="3579454" y="5822407"/>
        <a:ext cx="291143" cy="291143"/>
      </dsp:txXfrm>
    </dsp:sp>
    <dsp:sp modelId="{B16EBC17-FB4E-4FFB-BC45-B69CBBBC8AE9}">
      <dsp:nvSpPr>
        <dsp:cNvPr id="0" name=""/>
        <dsp:cNvSpPr/>
      </dsp:nvSpPr>
      <dsp:spPr>
        <a:xfrm rot="11936842">
          <a:off x="3561157" y="5881261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1936842">
        <a:off x="3561157" y="5881261"/>
        <a:ext cx="18032" cy="67113"/>
      </dsp:txXfrm>
    </dsp:sp>
    <dsp:sp modelId="{D699E8AF-C412-4C33-9724-3E8242A83139}">
      <dsp:nvSpPr>
        <dsp:cNvPr id="0" name=""/>
        <dsp:cNvSpPr/>
      </dsp:nvSpPr>
      <dsp:spPr>
        <a:xfrm>
          <a:off x="3268687" y="5715720"/>
          <a:ext cx="291143" cy="291143"/>
        </a:xfrm>
        <a:prstGeom prst="ellipse">
          <a:avLst/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32</a:t>
          </a:r>
          <a:endParaRPr lang="en-GB" sz="1200" b="0" kern="1200" dirty="0"/>
        </a:p>
      </dsp:txBody>
      <dsp:txXfrm>
        <a:off x="3268687" y="5715720"/>
        <a:ext cx="291143" cy="291143"/>
      </dsp:txXfrm>
    </dsp:sp>
    <dsp:sp modelId="{73D56F5C-0346-4A52-A32B-4B9214A0F3B3}">
      <dsp:nvSpPr>
        <dsp:cNvPr id="0" name=""/>
        <dsp:cNvSpPr/>
      </dsp:nvSpPr>
      <dsp:spPr>
        <a:xfrm rot="12315789">
          <a:off x="3257177" y="5757862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2315789">
        <a:off x="3257177" y="5757862"/>
        <a:ext cx="18032" cy="67113"/>
      </dsp:txXfrm>
    </dsp:sp>
    <dsp:sp modelId="{6B0A7966-B5CD-425C-8FE1-0F7D9AC56788}">
      <dsp:nvSpPr>
        <dsp:cNvPr id="0" name=""/>
        <dsp:cNvSpPr/>
      </dsp:nvSpPr>
      <dsp:spPr>
        <a:xfrm>
          <a:off x="2971542" y="5575494"/>
          <a:ext cx="291143" cy="291143"/>
        </a:xfrm>
        <a:prstGeom prst="ellipse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33</a:t>
          </a:r>
          <a:endParaRPr lang="en-GB" sz="1200" b="0" kern="1200" dirty="0"/>
        </a:p>
      </dsp:txBody>
      <dsp:txXfrm>
        <a:off x="2971542" y="5575494"/>
        <a:ext cx="291143" cy="291143"/>
      </dsp:txXfrm>
    </dsp:sp>
    <dsp:sp modelId="{D838C1E2-E1EB-403A-9364-B5EDB47E2680}">
      <dsp:nvSpPr>
        <dsp:cNvPr id="0" name=""/>
        <dsp:cNvSpPr/>
      </dsp:nvSpPr>
      <dsp:spPr>
        <a:xfrm rot="12694737">
          <a:off x="2968618" y="5601772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2694737">
        <a:off x="2968618" y="5601772"/>
        <a:ext cx="18032" cy="67113"/>
      </dsp:txXfrm>
    </dsp:sp>
    <dsp:sp modelId="{67671EB7-BBF1-4533-870F-AA9B7C87491C}">
      <dsp:nvSpPr>
        <dsp:cNvPr id="0" name=""/>
        <dsp:cNvSpPr/>
      </dsp:nvSpPr>
      <dsp:spPr>
        <a:xfrm>
          <a:off x="2691627" y="5403431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34</a:t>
          </a:r>
          <a:endParaRPr lang="en-GB" sz="1200" b="0" kern="1200" dirty="0"/>
        </a:p>
      </dsp:txBody>
      <dsp:txXfrm>
        <a:off x="2691627" y="5403431"/>
        <a:ext cx="291143" cy="291143"/>
      </dsp:txXfrm>
    </dsp:sp>
    <dsp:sp modelId="{C7DB6F13-4AF7-4405-A3F0-289AC3813BA6}">
      <dsp:nvSpPr>
        <dsp:cNvPr id="0" name=""/>
        <dsp:cNvSpPr/>
      </dsp:nvSpPr>
      <dsp:spPr>
        <a:xfrm rot="13073684">
          <a:off x="2698982" y="5414885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3073684">
        <a:off x="2698982" y="5414885"/>
        <a:ext cx="18032" cy="67113"/>
      </dsp:txXfrm>
    </dsp:sp>
    <dsp:sp modelId="{68740997-F23A-422E-8215-95620EC67F9A}">
      <dsp:nvSpPr>
        <dsp:cNvPr id="0" name=""/>
        <dsp:cNvSpPr/>
      </dsp:nvSpPr>
      <dsp:spPr>
        <a:xfrm>
          <a:off x="2432339" y="5201619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35</a:t>
          </a:r>
          <a:endParaRPr lang="en-GB" sz="1200" b="0" kern="1200" dirty="0"/>
        </a:p>
      </dsp:txBody>
      <dsp:txXfrm>
        <a:off x="2432339" y="5201619"/>
        <a:ext cx="291143" cy="291143"/>
      </dsp:txXfrm>
    </dsp:sp>
    <dsp:sp modelId="{8BEA8E8D-70C4-4AE6-8A7A-6617036E0223}">
      <dsp:nvSpPr>
        <dsp:cNvPr id="0" name=""/>
        <dsp:cNvSpPr/>
      </dsp:nvSpPr>
      <dsp:spPr>
        <a:xfrm rot="13452632">
          <a:off x="2451540" y="5199470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3452632">
        <a:off x="2451540" y="5199470"/>
        <a:ext cx="18032" cy="67113"/>
      </dsp:txXfrm>
    </dsp:sp>
    <dsp:sp modelId="{7EF54540-543B-47D5-90A5-AEFD291E2B40}">
      <dsp:nvSpPr>
        <dsp:cNvPr id="0" name=""/>
        <dsp:cNvSpPr/>
      </dsp:nvSpPr>
      <dsp:spPr>
        <a:xfrm>
          <a:off x="2196826" y="4972509"/>
          <a:ext cx="291143" cy="291143"/>
        </a:xfrm>
        <a:prstGeom prst="ellipse">
          <a:avLst/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36</a:t>
          </a:r>
          <a:endParaRPr lang="en-GB" sz="1200" b="0" kern="1200" dirty="0"/>
        </a:p>
      </dsp:txBody>
      <dsp:txXfrm>
        <a:off x="2196826" y="4972509"/>
        <a:ext cx="291143" cy="291143"/>
      </dsp:txXfrm>
    </dsp:sp>
    <dsp:sp modelId="{1E97AE4B-DF6B-4520-9CB6-0E003372B660}">
      <dsp:nvSpPr>
        <dsp:cNvPr id="0" name=""/>
        <dsp:cNvSpPr/>
      </dsp:nvSpPr>
      <dsp:spPr>
        <a:xfrm rot="13831579">
          <a:off x="2229298" y="4958143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3831579">
        <a:off x="2229298" y="4958143"/>
        <a:ext cx="18032" cy="67113"/>
      </dsp:txXfrm>
    </dsp:sp>
    <dsp:sp modelId="{47A95FF4-3F36-46DC-A7F0-CA0BA313435B}">
      <dsp:nvSpPr>
        <dsp:cNvPr id="0" name=""/>
        <dsp:cNvSpPr/>
      </dsp:nvSpPr>
      <dsp:spPr>
        <a:xfrm>
          <a:off x="1987947" y="4718880"/>
          <a:ext cx="291143" cy="291143"/>
        </a:xfrm>
        <a:prstGeom prst="ellipse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37</a:t>
          </a:r>
          <a:endParaRPr lang="en-GB" sz="1200" b="0" kern="1200" dirty="0"/>
        </a:p>
      </dsp:txBody>
      <dsp:txXfrm>
        <a:off x="1987947" y="4718880"/>
        <a:ext cx="291143" cy="291143"/>
      </dsp:txXfrm>
    </dsp:sp>
    <dsp:sp modelId="{D18489DA-1E9A-42A2-A8DB-CE4A192438AA}">
      <dsp:nvSpPr>
        <dsp:cNvPr id="0" name=""/>
        <dsp:cNvSpPr/>
      </dsp:nvSpPr>
      <dsp:spPr>
        <a:xfrm rot="14210526">
          <a:off x="2034953" y="4693831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4210526">
        <a:off x="2034953" y="4693831"/>
        <a:ext cx="18032" cy="67113"/>
      </dsp:txXfrm>
    </dsp:sp>
    <dsp:sp modelId="{3E3352BF-75FC-4FFA-9FCE-42E87A5E4CED}">
      <dsp:nvSpPr>
        <dsp:cNvPr id="0" name=""/>
        <dsp:cNvSpPr/>
      </dsp:nvSpPr>
      <dsp:spPr>
        <a:xfrm>
          <a:off x="1808236" y="4443812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38</a:t>
          </a:r>
          <a:endParaRPr lang="en-GB" sz="1200" b="0" kern="1200" dirty="0"/>
        </a:p>
      </dsp:txBody>
      <dsp:txXfrm>
        <a:off x="1808236" y="4443812"/>
        <a:ext cx="291143" cy="291143"/>
      </dsp:txXfrm>
    </dsp:sp>
    <dsp:sp modelId="{4FBE89D4-CE7F-42B3-A894-278580F668EB}">
      <dsp:nvSpPr>
        <dsp:cNvPr id="0" name=""/>
        <dsp:cNvSpPr/>
      </dsp:nvSpPr>
      <dsp:spPr>
        <a:xfrm rot="14589474">
          <a:off x="1870864" y="4409744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4589474">
        <a:off x="1870864" y="4409744"/>
        <a:ext cx="18032" cy="67113"/>
      </dsp:txXfrm>
    </dsp:sp>
    <dsp:sp modelId="{C72AA5DA-2168-4549-BEAA-E55EB39B04E7}">
      <dsp:nvSpPr>
        <dsp:cNvPr id="0" name=""/>
        <dsp:cNvSpPr/>
      </dsp:nvSpPr>
      <dsp:spPr>
        <a:xfrm>
          <a:off x="1659876" y="4150645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39</a:t>
          </a:r>
          <a:endParaRPr lang="en-GB" sz="1200" b="0" kern="1200" dirty="0"/>
        </a:p>
      </dsp:txBody>
      <dsp:txXfrm>
        <a:off x="1659876" y="4150645"/>
        <a:ext cx="291143" cy="291143"/>
      </dsp:txXfrm>
    </dsp:sp>
    <dsp:sp modelId="{0973B106-62A5-47E0-9A60-89755A8B45A5}">
      <dsp:nvSpPr>
        <dsp:cNvPr id="0" name=""/>
        <dsp:cNvSpPr/>
      </dsp:nvSpPr>
      <dsp:spPr>
        <a:xfrm rot="14968421">
          <a:off x="1739023" y="4109330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4968421">
        <a:off x="1739023" y="4109330"/>
        <a:ext cx="18032" cy="67113"/>
      </dsp:txXfrm>
    </dsp:sp>
    <dsp:sp modelId="{B1E69483-BCAA-49E0-B5A1-F2EB79164BDE}">
      <dsp:nvSpPr>
        <dsp:cNvPr id="0" name=""/>
        <dsp:cNvSpPr/>
      </dsp:nvSpPr>
      <dsp:spPr>
        <a:xfrm>
          <a:off x="1544667" y="3842935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40</a:t>
          </a:r>
          <a:endParaRPr lang="en-GB" sz="1200" b="0" kern="1200" dirty="0"/>
        </a:p>
      </dsp:txBody>
      <dsp:txXfrm>
        <a:off x="1544667" y="3842935"/>
        <a:ext cx="291143" cy="291143"/>
      </dsp:txXfrm>
    </dsp:sp>
    <dsp:sp modelId="{3A8EDF4F-47D9-4B5E-9E7A-5ACEC1E68BC6}">
      <dsp:nvSpPr>
        <dsp:cNvPr id="0" name=""/>
        <dsp:cNvSpPr/>
      </dsp:nvSpPr>
      <dsp:spPr>
        <a:xfrm rot="15347368">
          <a:off x="1641030" y="3796236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5347368">
        <a:off x="1641030" y="3796236"/>
        <a:ext cx="18032" cy="67113"/>
      </dsp:txXfrm>
    </dsp:sp>
    <dsp:sp modelId="{CAB54BA3-1E5A-4FBA-B76F-2694D04F9C57}">
      <dsp:nvSpPr>
        <dsp:cNvPr id="0" name=""/>
        <dsp:cNvSpPr/>
      </dsp:nvSpPr>
      <dsp:spPr>
        <a:xfrm>
          <a:off x="1464008" y="3524419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41</a:t>
          </a:r>
          <a:endParaRPr lang="en-GB" sz="1200" b="0" kern="1200" dirty="0"/>
        </a:p>
      </dsp:txBody>
      <dsp:txXfrm>
        <a:off x="1464008" y="3524419"/>
        <a:ext cx="291143" cy="291143"/>
      </dsp:txXfrm>
    </dsp:sp>
    <dsp:sp modelId="{4E6789CF-4497-40CA-AFEF-6E4E56B5BA2B}">
      <dsp:nvSpPr>
        <dsp:cNvPr id="0" name=""/>
        <dsp:cNvSpPr/>
      </dsp:nvSpPr>
      <dsp:spPr>
        <a:xfrm rot="15726316">
          <a:off x="1578075" y="3474262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5726316">
        <a:off x="1578075" y="3474262"/>
        <a:ext cx="18032" cy="67113"/>
      </dsp:txXfrm>
    </dsp:sp>
    <dsp:sp modelId="{1F094C47-2F9F-4532-BBA0-553F33C66688}">
      <dsp:nvSpPr>
        <dsp:cNvPr id="0" name=""/>
        <dsp:cNvSpPr/>
      </dsp:nvSpPr>
      <dsp:spPr>
        <a:xfrm>
          <a:off x="1418877" y="3198964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42</a:t>
          </a:r>
          <a:endParaRPr lang="en-GB" sz="1200" b="0" kern="1200" dirty="0"/>
        </a:p>
      </dsp:txBody>
      <dsp:txXfrm>
        <a:off x="1418877" y="3198964"/>
        <a:ext cx="291143" cy="291143"/>
      </dsp:txXfrm>
    </dsp:sp>
    <dsp:sp modelId="{E8B00039-7B7F-4C5E-B09E-EB7F7B477686}">
      <dsp:nvSpPr>
        <dsp:cNvPr id="0" name=""/>
        <dsp:cNvSpPr/>
      </dsp:nvSpPr>
      <dsp:spPr>
        <a:xfrm rot="16105263">
          <a:off x="1550921" y="3147317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6105263">
        <a:off x="1550921" y="3147317"/>
        <a:ext cx="18032" cy="67113"/>
      </dsp:txXfrm>
    </dsp:sp>
    <dsp:sp modelId="{A9DDF300-226C-456F-97F1-A6FF47895B4A}">
      <dsp:nvSpPr>
        <dsp:cNvPr id="0" name=""/>
        <dsp:cNvSpPr/>
      </dsp:nvSpPr>
      <dsp:spPr>
        <a:xfrm>
          <a:off x="1409824" y="2870519"/>
          <a:ext cx="291143" cy="291143"/>
        </a:xfrm>
        <a:prstGeom prst="ellipse">
          <a:avLst/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43</a:t>
          </a:r>
          <a:endParaRPr lang="en-GB" sz="1200" b="0" kern="1200" dirty="0"/>
        </a:p>
      </dsp:txBody>
      <dsp:txXfrm>
        <a:off x="1409824" y="2870519"/>
        <a:ext cx="291143" cy="291143"/>
      </dsp:txXfrm>
    </dsp:sp>
    <dsp:sp modelId="{0DACC926-5227-48A6-9BDB-2FA13224DE9A}">
      <dsp:nvSpPr>
        <dsp:cNvPr id="0" name=""/>
        <dsp:cNvSpPr/>
      </dsp:nvSpPr>
      <dsp:spPr>
        <a:xfrm rot="16484211">
          <a:off x="1559899" y="2819369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6484211">
        <a:off x="1559899" y="2819369"/>
        <a:ext cx="18032" cy="67113"/>
      </dsp:txXfrm>
    </dsp:sp>
    <dsp:sp modelId="{0893E310-43F7-4517-92A9-1FA6F7A66326}">
      <dsp:nvSpPr>
        <dsp:cNvPr id="0" name=""/>
        <dsp:cNvSpPr/>
      </dsp:nvSpPr>
      <dsp:spPr>
        <a:xfrm>
          <a:off x="1436957" y="2543071"/>
          <a:ext cx="291143" cy="291143"/>
        </a:xfrm>
        <a:prstGeom prst="ellipse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44</a:t>
          </a:r>
          <a:endParaRPr lang="en-GB" sz="1200" b="0" kern="1200" dirty="0"/>
        </a:p>
      </dsp:txBody>
      <dsp:txXfrm>
        <a:off x="1436957" y="2543071"/>
        <a:ext cx="291143" cy="291143"/>
      </dsp:txXfrm>
    </dsp:sp>
    <dsp:sp modelId="{63B8AF24-C6E9-4DAE-BF90-9846DE6C1499}">
      <dsp:nvSpPr>
        <dsp:cNvPr id="0" name=""/>
        <dsp:cNvSpPr/>
      </dsp:nvSpPr>
      <dsp:spPr>
        <a:xfrm rot="16863158">
          <a:off x="1604900" y="2494399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6863158">
        <a:off x="1604900" y="2494399"/>
        <a:ext cx="18032" cy="67113"/>
      </dsp:txXfrm>
    </dsp:sp>
    <dsp:sp modelId="{0646FB35-056B-4022-823C-1F8E416C5095}">
      <dsp:nvSpPr>
        <dsp:cNvPr id="0" name=""/>
        <dsp:cNvSpPr/>
      </dsp:nvSpPr>
      <dsp:spPr>
        <a:xfrm>
          <a:off x="1499947" y="2220595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45</a:t>
          </a:r>
          <a:endParaRPr lang="en-GB" sz="1200" b="0" kern="1200" dirty="0"/>
        </a:p>
      </dsp:txBody>
      <dsp:txXfrm>
        <a:off x="1499947" y="2220595"/>
        <a:ext cx="291143" cy="291143"/>
      </dsp:txXfrm>
    </dsp:sp>
    <dsp:sp modelId="{C530264D-210B-462D-8034-E5F9A77A3582}">
      <dsp:nvSpPr>
        <dsp:cNvPr id="0" name=""/>
        <dsp:cNvSpPr/>
      </dsp:nvSpPr>
      <dsp:spPr>
        <a:xfrm rot="17242105">
          <a:off x="1685376" y="2176352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7242105">
        <a:off x="1685376" y="2176352"/>
        <a:ext cx="18032" cy="67113"/>
      </dsp:txXfrm>
    </dsp:sp>
    <dsp:sp modelId="{6CDFDDEF-AAE0-47ED-B409-4029DFDA6602}">
      <dsp:nvSpPr>
        <dsp:cNvPr id="0" name=""/>
        <dsp:cNvSpPr/>
      </dsp:nvSpPr>
      <dsp:spPr>
        <a:xfrm>
          <a:off x="1598030" y="1907007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46</a:t>
          </a:r>
          <a:endParaRPr lang="en-GB" sz="1200" b="0" kern="1200" dirty="0"/>
        </a:p>
      </dsp:txBody>
      <dsp:txXfrm>
        <a:off x="1598030" y="1907007"/>
        <a:ext cx="291143" cy="291143"/>
      </dsp:txXfrm>
    </dsp:sp>
    <dsp:sp modelId="{998B984F-B9BD-4313-87E8-E5870B873498}">
      <dsp:nvSpPr>
        <dsp:cNvPr id="0" name=""/>
        <dsp:cNvSpPr/>
      </dsp:nvSpPr>
      <dsp:spPr>
        <a:xfrm rot="17621053">
          <a:off x="1800352" y="1869088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7621053">
        <a:off x="1800352" y="1869088"/>
        <a:ext cx="18032" cy="67113"/>
      </dsp:txXfrm>
    </dsp:sp>
    <dsp:sp modelId="{C1D60559-062D-4FD8-8494-9BCF9F85A754}">
      <dsp:nvSpPr>
        <dsp:cNvPr id="0" name=""/>
        <dsp:cNvSpPr/>
      </dsp:nvSpPr>
      <dsp:spPr>
        <a:xfrm>
          <a:off x="1730015" y="1606111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47</a:t>
          </a:r>
          <a:endParaRPr lang="en-GB" sz="1200" b="0" kern="1200" dirty="0"/>
        </a:p>
      </dsp:txBody>
      <dsp:txXfrm>
        <a:off x="1730015" y="1606111"/>
        <a:ext cx="291143" cy="291143"/>
      </dsp:txXfrm>
    </dsp:sp>
    <dsp:sp modelId="{D7A9BB42-4812-4ADE-B2D4-A13FCFF00B2B}">
      <dsp:nvSpPr>
        <dsp:cNvPr id="0" name=""/>
        <dsp:cNvSpPr/>
      </dsp:nvSpPr>
      <dsp:spPr>
        <a:xfrm rot="18000000">
          <a:off x="1948432" y="1576337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8000000">
        <a:off x="1948432" y="1576337"/>
        <a:ext cx="18032" cy="67113"/>
      </dsp:txXfrm>
    </dsp:sp>
    <dsp:sp modelId="{DFEBC862-F9AE-497D-B14C-4FB9DB477684}">
      <dsp:nvSpPr>
        <dsp:cNvPr id="0" name=""/>
        <dsp:cNvSpPr/>
      </dsp:nvSpPr>
      <dsp:spPr>
        <a:xfrm>
          <a:off x="1894300" y="1321561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48</a:t>
          </a:r>
          <a:endParaRPr lang="en-GB" sz="1200" b="0" kern="1200" dirty="0"/>
        </a:p>
      </dsp:txBody>
      <dsp:txXfrm>
        <a:off x="1894300" y="1321561"/>
        <a:ext cx="291143" cy="291143"/>
      </dsp:txXfrm>
    </dsp:sp>
    <dsp:sp modelId="{9F86B9AC-F7EC-4536-856F-412A32534E50}">
      <dsp:nvSpPr>
        <dsp:cNvPr id="0" name=""/>
        <dsp:cNvSpPr/>
      </dsp:nvSpPr>
      <dsp:spPr>
        <a:xfrm rot="18378947">
          <a:off x="2127818" y="1301653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8378947">
        <a:off x="2127818" y="1301653"/>
        <a:ext cx="18032" cy="67113"/>
      </dsp:txXfrm>
    </dsp:sp>
    <dsp:sp modelId="{E8EB3DC5-8C6C-4729-AE63-BDD182FE012B}">
      <dsp:nvSpPr>
        <dsp:cNvPr id="0" name=""/>
        <dsp:cNvSpPr/>
      </dsp:nvSpPr>
      <dsp:spPr>
        <a:xfrm>
          <a:off x="2088891" y="1056811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49</a:t>
          </a:r>
          <a:endParaRPr lang="en-GB" sz="1200" b="0" kern="1200" dirty="0"/>
        </a:p>
      </dsp:txBody>
      <dsp:txXfrm>
        <a:off x="2088891" y="1056811"/>
        <a:ext cx="291143" cy="291143"/>
      </dsp:txXfrm>
    </dsp:sp>
    <dsp:sp modelId="{807C8D1D-02CE-4946-8172-2E45194F2EE5}">
      <dsp:nvSpPr>
        <dsp:cNvPr id="0" name=""/>
        <dsp:cNvSpPr/>
      </dsp:nvSpPr>
      <dsp:spPr>
        <a:xfrm rot="18757895">
          <a:off x="2336333" y="1048371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8757895">
        <a:off x="2336333" y="1048371"/>
        <a:ext cx="18032" cy="67113"/>
      </dsp:txXfrm>
    </dsp:sp>
    <dsp:sp modelId="{19144736-3038-409C-A978-05C076FD01FB}">
      <dsp:nvSpPr>
        <dsp:cNvPr id="0" name=""/>
        <dsp:cNvSpPr/>
      </dsp:nvSpPr>
      <dsp:spPr>
        <a:xfrm>
          <a:off x="2311425" y="815074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50</a:t>
          </a:r>
          <a:endParaRPr lang="en-GB" sz="1200" b="0" kern="1200" dirty="0"/>
        </a:p>
      </dsp:txBody>
      <dsp:txXfrm>
        <a:off x="2311425" y="815074"/>
        <a:ext cx="291143" cy="291143"/>
      </dsp:txXfrm>
    </dsp:sp>
    <dsp:sp modelId="{0676E855-9B16-4A21-A45A-BCA5A7311D18}">
      <dsp:nvSpPr>
        <dsp:cNvPr id="0" name=""/>
        <dsp:cNvSpPr/>
      </dsp:nvSpPr>
      <dsp:spPr>
        <a:xfrm rot="19136842">
          <a:off x="2571445" y="819563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9136842">
        <a:off x="2571445" y="819563"/>
        <a:ext cx="18032" cy="67113"/>
      </dsp:txXfrm>
    </dsp:sp>
    <dsp:sp modelId="{128A3DBA-F556-4EC9-8167-9E082F94394F}">
      <dsp:nvSpPr>
        <dsp:cNvPr id="0" name=""/>
        <dsp:cNvSpPr/>
      </dsp:nvSpPr>
      <dsp:spPr>
        <a:xfrm>
          <a:off x="2559202" y="599285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51</a:t>
          </a:r>
          <a:endParaRPr lang="en-GB" sz="1200" b="0" kern="1200" dirty="0"/>
        </a:p>
      </dsp:txBody>
      <dsp:txXfrm>
        <a:off x="2559202" y="599285"/>
        <a:ext cx="291143" cy="291143"/>
      </dsp:txXfrm>
    </dsp:sp>
    <dsp:sp modelId="{64A23401-A20D-4E39-A8A3-CE5911B0F5D7}">
      <dsp:nvSpPr>
        <dsp:cNvPr id="0" name=""/>
        <dsp:cNvSpPr/>
      </dsp:nvSpPr>
      <dsp:spPr>
        <a:xfrm rot="19515789">
          <a:off x="2830301" y="618009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9515789">
        <a:off x="2830301" y="618009"/>
        <a:ext cx="18032" cy="67113"/>
      </dsp:txXfrm>
    </dsp:sp>
    <dsp:sp modelId="{793F5D99-7668-40E2-BDF3-7D862FCA706D}">
      <dsp:nvSpPr>
        <dsp:cNvPr id="0" name=""/>
        <dsp:cNvSpPr/>
      </dsp:nvSpPr>
      <dsp:spPr>
        <a:xfrm>
          <a:off x="2829213" y="412064"/>
          <a:ext cx="291143" cy="291143"/>
        </a:xfrm>
        <a:prstGeom prst="ellipse">
          <a:avLst/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52</a:t>
          </a:r>
          <a:endParaRPr lang="en-GB" sz="1200" b="0" kern="1200" dirty="0"/>
        </a:p>
      </dsp:txBody>
      <dsp:txXfrm>
        <a:off x="2829213" y="412064"/>
        <a:ext cx="291143" cy="291143"/>
      </dsp:txXfrm>
    </dsp:sp>
    <dsp:sp modelId="{A0CD540F-7C57-48F3-A2F9-FB8F38D590F6}">
      <dsp:nvSpPr>
        <dsp:cNvPr id="0" name=""/>
        <dsp:cNvSpPr/>
      </dsp:nvSpPr>
      <dsp:spPr>
        <a:xfrm rot="19894737">
          <a:off x="3109759" y="446155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9894737">
        <a:off x="3109759" y="446155"/>
        <a:ext cx="18032" cy="67113"/>
      </dsp:txXfrm>
    </dsp:sp>
    <dsp:sp modelId="{0AD9D467-6CD9-439F-900C-6AE265BC062A}">
      <dsp:nvSpPr>
        <dsp:cNvPr id="0" name=""/>
        <dsp:cNvSpPr/>
      </dsp:nvSpPr>
      <dsp:spPr>
        <a:xfrm>
          <a:off x="3118182" y="255682"/>
          <a:ext cx="291143" cy="291143"/>
        </a:xfrm>
        <a:prstGeom prst="ellipse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53</a:t>
          </a:r>
          <a:endParaRPr lang="en-GB" sz="1200" b="0" kern="1200" dirty="0"/>
        </a:p>
      </dsp:txBody>
      <dsp:txXfrm>
        <a:off x="3118182" y="255682"/>
        <a:ext cx="291143" cy="291143"/>
      </dsp:txXfrm>
    </dsp:sp>
    <dsp:sp modelId="{3897916C-DB8B-4A29-BC60-ADFB7A755928}">
      <dsp:nvSpPr>
        <dsp:cNvPr id="0" name=""/>
        <dsp:cNvSpPr/>
      </dsp:nvSpPr>
      <dsp:spPr>
        <a:xfrm rot="20273684">
          <a:off x="3406426" y="306086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20273684">
        <a:off x="3406426" y="306086"/>
        <a:ext cx="18032" cy="67113"/>
      </dsp:txXfrm>
    </dsp:sp>
    <dsp:sp modelId="{119912BC-9D5C-4F9F-A18A-ACDD1DB550CC}">
      <dsp:nvSpPr>
        <dsp:cNvPr id="0" name=""/>
        <dsp:cNvSpPr/>
      </dsp:nvSpPr>
      <dsp:spPr>
        <a:xfrm>
          <a:off x="3422600" y="132038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54</a:t>
          </a:r>
          <a:endParaRPr lang="en-GB" sz="1200" b="0" kern="1200" dirty="0"/>
        </a:p>
      </dsp:txBody>
      <dsp:txXfrm>
        <a:off x="3422600" y="132038"/>
        <a:ext cx="291143" cy="291143"/>
      </dsp:txXfrm>
    </dsp:sp>
    <dsp:sp modelId="{68B82B71-7F1E-4CF8-8C49-4D16824A4403}">
      <dsp:nvSpPr>
        <dsp:cNvPr id="0" name=""/>
        <dsp:cNvSpPr/>
      </dsp:nvSpPr>
      <dsp:spPr>
        <a:xfrm rot="20652632">
          <a:off x="3716701" y="199503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20652632">
        <a:off x="3716701" y="199503"/>
        <a:ext cx="18032" cy="67113"/>
      </dsp:txXfrm>
    </dsp:sp>
    <dsp:sp modelId="{16872D96-2163-4962-971E-37406B5197C3}">
      <dsp:nvSpPr>
        <dsp:cNvPr id="0" name=""/>
        <dsp:cNvSpPr/>
      </dsp:nvSpPr>
      <dsp:spPr>
        <a:xfrm>
          <a:off x="3738772" y="42633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55</a:t>
          </a:r>
          <a:endParaRPr lang="en-GB" sz="1200" b="0" kern="1200" dirty="0"/>
        </a:p>
      </dsp:txBody>
      <dsp:txXfrm>
        <a:off x="3738772" y="42633"/>
        <a:ext cx="291143" cy="291143"/>
      </dsp:txXfrm>
    </dsp:sp>
    <dsp:sp modelId="{B21E8EFC-E3BB-4E2F-AED8-2198F8ABCB4E}">
      <dsp:nvSpPr>
        <dsp:cNvPr id="0" name=""/>
        <dsp:cNvSpPr/>
      </dsp:nvSpPr>
      <dsp:spPr>
        <a:xfrm rot="21031579">
          <a:off x="4036818" y="127700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21031579">
        <a:off x="4036818" y="127700"/>
        <a:ext cx="18032" cy="67113"/>
      </dsp:txXfrm>
    </dsp:sp>
    <dsp:sp modelId="{CC2E5CBF-F81E-4177-B6DB-BBC82044BCC0}">
      <dsp:nvSpPr>
        <dsp:cNvPr id="0" name=""/>
        <dsp:cNvSpPr/>
      </dsp:nvSpPr>
      <dsp:spPr>
        <a:xfrm>
          <a:off x="4062861" y="-11447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56</a:t>
          </a:r>
          <a:endParaRPr lang="en-GB" sz="1200" b="0" kern="1200" dirty="0"/>
        </a:p>
      </dsp:txBody>
      <dsp:txXfrm>
        <a:off x="4062861" y="-11447"/>
        <a:ext cx="291143" cy="291143"/>
      </dsp:txXfrm>
    </dsp:sp>
    <dsp:sp modelId="{D76CEFD4-71DB-45C2-9046-95D260946125}">
      <dsp:nvSpPr>
        <dsp:cNvPr id="0" name=""/>
        <dsp:cNvSpPr/>
      </dsp:nvSpPr>
      <dsp:spPr>
        <a:xfrm rot="21410526">
          <a:off x="4362891" y="91548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21410526">
        <a:off x="4362891" y="91548"/>
        <a:ext cx="18032" cy="6711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F70849-18F1-4980-9A94-F350966AEFDD}">
      <dsp:nvSpPr>
        <dsp:cNvPr id="0" name=""/>
        <dsp:cNvSpPr/>
      </dsp:nvSpPr>
      <dsp:spPr>
        <a:xfrm>
          <a:off x="4390932" y="-29547"/>
          <a:ext cx="291143" cy="291143"/>
        </a:xfrm>
        <a:prstGeom prst="ellipse">
          <a:avLst/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0</a:t>
          </a:r>
          <a:endParaRPr lang="en-GB" sz="1200" b="0" kern="1200" dirty="0"/>
        </a:p>
      </dsp:txBody>
      <dsp:txXfrm>
        <a:off x="4390932" y="-29547"/>
        <a:ext cx="291143" cy="291143"/>
      </dsp:txXfrm>
    </dsp:sp>
    <dsp:sp modelId="{A0A7F6E3-E3A5-4FB8-AC05-CFF3F38A2884}">
      <dsp:nvSpPr>
        <dsp:cNvPr id="0" name=""/>
        <dsp:cNvSpPr/>
      </dsp:nvSpPr>
      <dsp:spPr>
        <a:xfrm rot="189474">
          <a:off x="4690962" y="91486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89474">
        <a:off x="4690962" y="91486"/>
        <a:ext cx="18032" cy="67113"/>
      </dsp:txXfrm>
    </dsp:sp>
    <dsp:sp modelId="{F9ACD8B4-BCAE-41A9-9E9F-6A8B0091C969}">
      <dsp:nvSpPr>
        <dsp:cNvPr id="0" name=""/>
        <dsp:cNvSpPr/>
      </dsp:nvSpPr>
      <dsp:spPr>
        <a:xfrm>
          <a:off x="4719003" y="-11447"/>
          <a:ext cx="291143" cy="291143"/>
        </a:xfrm>
        <a:prstGeom prst="ellipse">
          <a:avLst/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1</a:t>
          </a:r>
          <a:endParaRPr lang="en-GB" sz="1200" b="0" kern="1200" dirty="0"/>
        </a:p>
      </dsp:txBody>
      <dsp:txXfrm>
        <a:off x="4719003" y="-11447"/>
        <a:ext cx="291143" cy="291143"/>
      </dsp:txXfrm>
    </dsp:sp>
    <dsp:sp modelId="{28FE9197-F0A2-4E27-8144-177199267D62}">
      <dsp:nvSpPr>
        <dsp:cNvPr id="0" name=""/>
        <dsp:cNvSpPr/>
      </dsp:nvSpPr>
      <dsp:spPr>
        <a:xfrm rot="568421">
          <a:off x="5017049" y="127515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568421">
        <a:off x="5017049" y="127515"/>
        <a:ext cx="18032" cy="67113"/>
      </dsp:txXfrm>
    </dsp:sp>
    <dsp:sp modelId="{A8A7A5F0-BC18-4D3D-858B-4F5BDDFB0A11}">
      <dsp:nvSpPr>
        <dsp:cNvPr id="0" name=""/>
        <dsp:cNvSpPr/>
      </dsp:nvSpPr>
      <dsp:spPr>
        <a:xfrm>
          <a:off x="5043092" y="42633"/>
          <a:ext cx="291143" cy="291143"/>
        </a:xfrm>
        <a:prstGeom prst="ellipse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2</a:t>
          </a:r>
          <a:endParaRPr lang="en-GB" sz="1200" b="0" kern="1200" dirty="0"/>
        </a:p>
      </dsp:txBody>
      <dsp:txXfrm>
        <a:off x="5043092" y="42633"/>
        <a:ext cx="291143" cy="291143"/>
      </dsp:txXfrm>
    </dsp:sp>
    <dsp:sp modelId="{F90BD80B-9F3A-4ECD-8830-CF141CF4BAE3}">
      <dsp:nvSpPr>
        <dsp:cNvPr id="0" name=""/>
        <dsp:cNvSpPr/>
      </dsp:nvSpPr>
      <dsp:spPr>
        <a:xfrm rot="947368">
          <a:off x="5337193" y="199197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947368">
        <a:off x="5337193" y="199197"/>
        <a:ext cx="18032" cy="67113"/>
      </dsp:txXfrm>
    </dsp:sp>
    <dsp:sp modelId="{DDC569A2-FE68-40B7-A910-8318E3D1B33C}">
      <dsp:nvSpPr>
        <dsp:cNvPr id="0" name=""/>
        <dsp:cNvSpPr/>
      </dsp:nvSpPr>
      <dsp:spPr>
        <a:xfrm>
          <a:off x="5359264" y="132038"/>
          <a:ext cx="291143" cy="291143"/>
        </a:xfrm>
        <a:prstGeom prst="ellipse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3</a:t>
          </a:r>
          <a:endParaRPr lang="en-GB" sz="1200" b="0" kern="1200" dirty="0"/>
        </a:p>
      </dsp:txBody>
      <dsp:txXfrm>
        <a:off x="5359264" y="132038"/>
        <a:ext cx="291143" cy="291143"/>
      </dsp:txXfrm>
    </dsp:sp>
    <dsp:sp modelId="{D875D7D1-BDFB-401C-A57B-63106783ABDC}">
      <dsp:nvSpPr>
        <dsp:cNvPr id="0" name=""/>
        <dsp:cNvSpPr/>
      </dsp:nvSpPr>
      <dsp:spPr>
        <a:xfrm rot="1326316">
          <a:off x="5647508" y="305663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326316">
        <a:off x="5647508" y="305663"/>
        <a:ext cx="18032" cy="67113"/>
      </dsp:txXfrm>
    </dsp:sp>
    <dsp:sp modelId="{46D0345F-2401-4907-BD4F-6EBFE842BECE}">
      <dsp:nvSpPr>
        <dsp:cNvPr id="0" name=""/>
        <dsp:cNvSpPr/>
      </dsp:nvSpPr>
      <dsp:spPr>
        <a:xfrm>
          <a:off x="5663682" y="255682"/>
          <a:ext cx="291143" cy="291143"/>
        </a:xfrm>
        <a:prstGeom prst="ellipse">
          <a:avLst/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4</a:t>
          </a:r>
          <a:endParaRPr lang="en-GB" sz="1200" b="0" kern="1200" dirty="0"/>
        </a:p>
      </dsp:txBody>
      <dsp:txXfrm>
        <a:off x="5663682" y="255682"/>
        <a:ext cx="291143" cy="291143"/>
      </dsp:txXfrm>
    </dsp:sp>
    <dsp:sp modelId="{5A5025EF-649F-4628-ACAA-DDEC14213ED6}">
      <dsp:nvSpPr>
        <dsp:cNvPr id="0" name=""/>
        <dsp:cNvSpPr/>
      </dsp:nvSpPr>
      <dsp:spPr>
        <a:xfrm rot="1705263">
          <a:off x="5944228" y="445620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705263">
        <a:off x="5944228" y="445620"/>
        <a:ext cx="18032" cy="67113"/>
      </dsp:txXfrm>
    </dsp:sp>
    <dsp:sp modelId="{2A891259-A708-4608-9AEC-D6689BE2E39B}">
      <dsp:nvSpPr>
        <dsp:cNvPr id="0" name=""/>
        <dsp:cNvSpPr/>
      </dsp:nvSpPr>
      <dsp:spPr>
        <a:xfrm>
          <a:off x="5952651" y="412064"/>
          <a:ext cx="291143" cy="291143"/>
        </a:xfrm>
        <a:prstGeom prst="ellipse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5</a:t>
          </a:r>
          <a:endParaRPr lang="en-GB" sz="1200" b="0" kern="1200" dirty="0"/>
        </a:p>
      </dsp:txBody>
      <dsp:txXfrm>
        <a:off x="5952651" y="412064"/>
        <a:ext cx="291143" cy="291143"/>
      </dsp:txXfrm>
    </dsp:sp>
    <dsp:sp modelId="{2789D0AF-EDD4-4787-BB2E-6CB8EFFEFC32}">
      <dsp:nvSpPr>
        <dsp:cNvPr id="0" name=""/>
        <dsp:cNvSpPr/>
      </dsp:nvSpPr>
      <dsp:spPr>
        <a:xfrm rot="2084211">
          <a:off x="6223750" y="617370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2084211">
        <a:off x="6223750" y="617370"/>
        <a:ext cx="18032" cy="67113"/>
      </dsp:txXfrm>
    </dsp:sp>
    <dsp:sp modelId="{0DAC5310-28CF-4161-A74E-6B5EB27B23D0}">
      <dsp:nvSpPr>
        <dsp:cNvPr id="0" name=""/>
        <dsp:cNvSpPr/>
      </dsp:nvSpPr>
      <dsp:spPr>
        <a:xfrm>
          <a:off x="6222662" y="599285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6</a:t>
          </a:r>
          <a:endParaRPr lang="en-GB" sz="1200" b="0" kern="1200" dirty="0"/>
        </a:p>
      </dsp:txBody>
      <dsp:txXfrm>
        <a:off x="6222662" y="599285"/>
        <a:ext cx="291143" cy="291143"/>
      </dsp:txXfrm>
    </dsp:sp>
    <dsp:sp modelId="{3B731F02-ADCE-4690-9354-26221F826413}">
      <dsp:nvSpPr>
        <dsp:cNvPr id="0" name=""/>
        <dsp:cNvSpPr/>
      </dsp:nvSpPr>
      <dsp:spPr>
        <a:xfrm rot="2463158">
          <a:off x="6482682" y="818826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2463158">
        <a:off x="6482682" y="818826"/>
        <a:ext cx="18032" cy="67113"/>
      </dsp:txXfrm>
    </dsp:sp>
    <dsp:sp modelId="{FD0057CE-F716-45EE-B526-FD761AF2F6E4}">
      <dsp:nvSpPr>
        <dsp:cNvPr id="0" name=""/>
        <dsp:cNvSpPr/>
      </dsp:nvSpPr>
      <dsp:spPr>
        <a:xfrm>
          <a:off x="6470439" y="815074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7</a:t>
          </a:r>
          <a:endParaRPr lang="en-GB" sz="1200" b="0" kern="1200" dirty="0"/>
        </a:p>
      </dsp:txBody>
      <dsp:txXfrm>
        <a:off x="6470439" y="815074"/>
        <a:ext cx="291143" cy="291143"/>
      </dsp:txXfrm>
    </dsp:sp>
    <dsp:sp modelId="{05876971-2A37-4316-AF91-10112B31ECE3}">
      <dsp:nvSpPr>
        <dsp:cNvPr id="0" name=""/>
        <dsp:cNvSpPr/>
      </dsp:nvSpPr>
      <dsp:spPr>
        <a:xfrm rot="2842105">
          <a:off x="6717881" y="1047545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2842105">
        <a:off x="6717881" y="1047545"/>
        <a:ext cx="18032" cy="67113"/>
      </dsp:txXfrm>
    </dsp:sp>
    <dsp:sp modelId="{5697EB47-0F00-44D9-9B15-FBFF399FF918}">
      <dsp:nvSpPr>
        <dsp:cNvPr id="0" name=""/>
        <dsp:cNvSpPr/>
      </dsp:nvSpPr>
      <dsp:spPr>
        <a:xfrm>
          <a:off x="6692973" y="1056811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8</a:t>
          </a:r>
          <a:endParaRPr lang="en-GB" sz="1200" b="0" kern="1200" dirty="0"/>
        </a:p>
      </dsp:txBody>
      <dsp:txXfrm>
        <a:off x="6692973" y="1056811"/>
        <a:ext cx="291143" cy="291143"/>
      </dsp:txXfrm>
    </dsp:sp>
    <dsp:sp modelId="{78F4D7EB-FED7-45E3-8BD6-DF30BF67A60E}">
      <dsp:nvSpPr>
        <dsp:cNvPr id="0" name=""/>
        <dsp:cNvSpPr/>
      </dsp:nvSpPr>
      <dsp:spPr>
        <a:xfrm rot="3221053">
          <a:off x="6926491" y="1300749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3221053">
        <a:off x="6926491" y="1300749"/>
        <a:ext cx="18032" cy="67113"/>
      </dsp:txXfrm>
    </dsp:sp>
    <dsp:sp modelId="{A916E4B7-1FC3-4EA7-823C-B808CE740F6C}">
      <dsp:nvSpPr>
        <dsp:cNvPr id="0" name=""/>
        <dsp:cNvSpPr/>
      </dsp:nvSpPr>
      <dsp:spPr>
        <a:xfrm>
          <a:off x="6887564" y="1321561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9</a:t>
          </a:r>
          <a:endParaRPr lang="en-GB" sz="1200" b="0" kern="1200" dirty="0"/>
        </a:p>
      </dsp:txBody>
      <dsp:txXfrm>
        <a:off x="6887564" y="1321561"/>
        <a:ext cx="291143" cy="291143"/>
      </dsp:txXfrm>
    </dsp:sp>
    <dsp:sp modelId="{ADA59AA6-5D92-4F1E-9750-ED36B993280E}">
      <dsp:nvSpPr>
        <dsp:cNvPr id="0" name=""/>
        <dsp:cNvSpPr/>
      </dsp:nvSpPr>
      <dsp:spPr>
        <a:xfrm rot="3600000">
          <a:off x="7105981" y="1575365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3600000">
        <a:off x="7105981" y="1575365"/>
        <a:ext cx="18032" cy="67113"/>
      </dsp:txXfrm>
    </dsp:sp>
    <dsp:sp modelId="{F65E270E-5F64-46F8-B60B-341C538CB5BC}">
      <dsp:nvSpPr>
        <dsp:cNvPr id="0" name=""/>
        <dsp:cNvSpPr/>
      </dsp:nvSpPr>
      <dsp:spPr>
        <a:xfrm>
          <a:off x="7051849" y="1606111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10</a:t>
          </a:r>
          <a:endParaRPr lang="en-GB" sz="1200" b="0" kern="1200" dirty="0"/>
        </a:p>
      </dsp:txBody>
      <dsp:txXfrm>
        <a:off x="7051849" y="1606111"/>
        <a:ext cx="291143" cy="291143"/>
      </dsp:txXfrm>
    </dsp:sp>
    <dsp:sp modelId="{7B096EC7-2767-4E56-8288-F0BB7D214EE0}">
      <dsp:nvSpPr>
        <dsp:cNvPr id="0" name=""/>
        <dsp:cNvSpPr/>
      </dsp:nvSpPr>
      <dsp:spPr>
        <a:xfrm rot="3978947">
          <a:off x="7254171" y="1868060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3978947">
        <a:off x="7254171" y="1868060"/>
        <a:ext cx="18032" cy="67113"/>
      </dsp:txXfrm>
    </dsp:sp>
    <dsp:sp modelId="{FD921E5A-1484-466F-B06F-FC958EF0D564}">
      <dsp:nvSpPr>
        <dsp:cNvPr id="0" name=""/>
        <dsp:cNvSpPr/>
      </dsp:nvSpPr>
      <dsp:spPr>
        <a:xfrm>
          <a:off x="7183834" y="1907007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11</a:t>
          </a:r>
          <a:endParaRPr lang="en-GB" sz="1200" b="0" kern="1200" dirty="0"/>
        </a:p>
      </dsp:txBody>
      <dsp:txXfrm>
        <a:off x="7183834" y="1907007"/>
        <a:ext cx="291143" cy="291143"/>
      </dsp:txXfrm>
    </dsp:sp>
    <dsp:sp modelId="{F94FCD01-DBDA-464F-B9EB-5D96A5BF48E9}">
      <dsp:nvSpPr>
        <dsp:cNvPr id="0" name=""/>
        <dsp:cNvSpPr/>
      </dsp:nvSpPr>
      <dsp:spPr>
        <a:xfrm rot="4357895">
          <a:off x="7369263" y="2175280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4357895">
        <a:off x="7369263" y="2175280"/>
        <a:ext cx="18032" cy="67113"/>
      </dsp:txXfrm>
    </dsp:sp>
    <dsp:sp modelId="{8DE5CA29-60A1-48EA-B121-2DA65AB3D2E4}">
      <dsp:nvSpPr>
        <dsp:cNvPr id="0" name=""/>
        <dsp:cNvSpPr/>
      </dsp:nvSpPr>
      <dsp:spPr>
        <a:xfrm>
          <a:off x="7281917" y="2220595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12</a:t>
          </a:r>
          <a:endParaRPr lang="en-GB" sz="1200" b="0" kern="1200" dirty="0"/>
        </a:p>
      </dsp:txBody>
      <dsp:txXfrm>
        <a:off x="7281917" y="2220595"/>
        <a:ext cx="291143" cy="291143"/>
      </dsp:txXfrm>
    </dsp:sp>
    <dsp:sp modelId="{EC5ED5E8-F71A-441D-9C9C-7E13B57868E0}">
      <dsp:nvSpPr>
        <dsp:cNvPr id="0" name=""/>
        <dsp:cNvSpPr/>
      </dsp:nvSpPr>
      <dsp:spPr>
        <a:xfrm rot="4736842">
          <a:off x="7449859" y="2493297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4736842">
        <a:off x="7449859" y="2493297"/>
        <a:ext cx="18032" cy="67113"/>
      </dsp:txXfrm>
    </dsp:sp>
    <dsp:sp modelId="{0A8FC689-52D6-4397-AA31-4994E7084600}">
      <dsp:nvSpPr>
        <dsp:cNvPr id="0" name=""/>
        <dsp:cNvSpPr/>
      </dsp:nvSpPr>
      <dsp:spPr>
        <a:xfrm>
          <a:off x="7344907" y="2543071"/>
          <a:ext cx="291143" cy="291143"/>
        </a:xfrm>
        <a:prstGeom prst="ellipse">
          <a:avLst/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13</a:t>
          </a:r>
          <a:endParaRPr lang="en-GB" sz="1200" b="0" kern="1200" dirty="0"/>
        </a:p>
      </dsp:txBody>
      <dsp:txXfrm>
        <a:off x="7344907" y="2543071"/>
        <a:ext cx="291143" cy="291143"/>
      </dsp:txXfrm>
    </dsp:sp>
    <dsp:sp modelId="{FE52F6BF-DBC5-4C77-858A-97F63E5E01A2}">
      <dsp:nvSpPr>
        <dsp:cNvPr id="0" name=""/>
        <dsp:cNvSpPr/>
      </dsp:nvSpPr>
      <dsp:spPr>
        <a:xfrm rot="5115789">
          <a:off x="7494982" y="2818250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5115789">
        <a:off x="7494982" y="2818250"/>
        <a:ext cx="18032" cy="67113"/>
      </dsp:txXfrm>
    </dsp:sp>
    <dsp:sp modelId="{FF732332-75EA-4342-9C06-6389C18CFAC2}">
      <dsp:nvSpPr>
        <dsp:cNvPr id="0" name=""/>
        <dsp:cNvSpPr/>
      </dsp:nvSpPr>
      <dsp:spPr>
        <a:xfrm>
          <a:off x="7372040" y="2870519"/>
          <a:ext cx="291143" cy="291143"/>
        </a:xfrm>
        <a:prstGeom prst="ellipse">
          <a:avLst/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14</a:t>
          </a:r>
          <a:endParaRPr lang="en-GB" sz="1200" b="0" kern="1200" dirty="0"/>
        </a:p>
      </dsp:txBody>
      <dsp:txXfrm>
        <a:off x="7372040" y="2870519"/>
        <a:ext cx="291143" cy="291143"/>
      </dsp:txXfrm>
    </dsp:sp>
    <dsp:sp modelId="{2A342862-C942-41BE-B022-63D14E5F11E8}">
      <dsp:nvSpPr>
        <dsp:cNvPr id="0" name=""/>
        <dsp:cNvSpPr/>
      </dsp:nvSpPr>
      <dsp:spPr>
        <a:xfrm rot="5494737">
          <a:off x="7504084" y="3146195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5494737">
        <a:off x="7504084" y="3146195"/>
        <a:ext cx="18032" cy="67113"/>
      </dsp:txXfrm>
    </dsp:sp>
    <dsp:sp modelId="{12F3E798-7E5A-4D25-AC3E-4C08D9C880DB}">
      <dsp:nvSpPr>
        <dsp:cNvPr id="0" name=""/>
        <dsp:cNvSpPr/>
      </dsp:nvSpPr>
      <dsp:spPr>
        <a:xfrm>
          <a:off x="7362987" y="3198964"/>
          <a:ext cx="291143" cy="291143"/>
        </a:xfrm>
        <a:prstGeom prst="ellipse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15</a:t>
          </a:r>
          <a:endParaRPr lang="en-GB" sz="1200" b="0" kern="1200" dirty="0"/>
        </a:p>
      </dsp:txBody>
      <dsp:txXfrm>
        <a:off x="7362987" y="3198964"/>
        <a:ext cx="291143" cy="291143"/>
      </dsp:txXfrm>
    </dsp:sp>
    <dsp:sp modelId="{93616447-75D4-4E51-87EE-888BDB73CF2A}">
      <dsp:nvSpPr>
        <dsp:cNvPr id="0" name=""/>
        <dsp:cNvSpPr/>
      </dsp:nvSpPr>
      <dsp:spPr>
        <a:xfrm rot="5873684">
          <a:off x="7477054" y="3473150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5873684">
        <a:off x="7477054" y="3473150"/>
        <a:ext cx="18032" cy="67113"/>
      </dsp:txXfrm>
    </dsp:sp>
    <dsp:sp modelId="{FC994590-2268-4BD9-998B-BF704C923656}">
      <dsp:nvSpPr>
        <dsp:cNvPr id="0" name=""/>
        <dsp:cNvSpPr/>
      </dsp:nvSpPr>
      <dsp:spPr>
        <a:xfrm>
          <a:off x="7317856" y="3524419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16</a:t>
          </a:r>
          <a:endParaRPr lang="en-GB" sz="1200" b="0" kern="1200" dirty="0"/>
        </a:p>
      </dsp:txBody>
      <dsp:txXfrm>
        <a:off x="7317856" y="3524419"/>
        <a:ext cx="291143" cy="291143"/>
      </dsp:txXfrm>
    </dsp:sp>
    <dsp:sp modelId="{A6156F77-3AF3-422C-9085-55A1C6F96A9D}">
      <dsp:nvSpPr>
        <dsp:cNvPr id="0" name=""/>
        <dsp:cNvSpPr/>
      </dsp:nvSpPr>
      <dsp:spPr>
        <a:xfrm rot="6252632">
          <a:off x="7414220" y="3795148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6252632">
        <a:off x="7414220" y="3795148"/>
        <a:ext cx="18032" cy="67113"/>
      </dsp:txXfrm>
    </dsp:sp>
    <dsp:sp modelId="{5D487087-F9FE-453A-BA35-959420DFD6FE}">
      <dsp:nvSpPr>
        <dsp:cNvPr id="0" name=""/>
        <dsp:cNvSpPr/>
      </dsp:nvSpPr>
      <dsp:spPr>
        <a:xfrm>
          <a:off x="7237197" y="3842935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17</a:t>
          </a:r>
          <a:endParaRPr lang="en-GB" sz="1200" b="0" kern="1200" dirty="0"/>
        </a:p>
      </dsp:txBody>
      <dsp:txXfrm>
        <a:off x="7237197" y="3842935"/>
        <a:ext cx="291143" cy="291143"/>
      </dsp:txXfrm>
    </dsp:sp>
    <dsp:sp modelId="{C20121D7-F16D-484A-9343-9740493D80F4}">
      <dsp:nvSpPr>
        <dsp:cNvPr id="0" name=""/>
        <dsp:cNvSpPr/>
      </dsp:nvSpPr>
      <dsp:spPr>
        <a:xfrm rot="6631579">
          <a:off x="7316345" y="4108279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6631579">
        <a:off x="7316345" y="4108279"/>
        <a:ext cx="18032" cy="67113"/>
      </dsp:txXfrm>
    </dsp:sp>
    <dsp:sp modelId="{6F40FD5D-2003-444A-82B2-2F445C41962F}">
      <dsp:nvSpPr>
        <dsp:cNvPr id="0" name=""/>
        <dsp:cNvSpPr/>
      </dsp:nvSpPr>
      <dsp:spPr>
        <a:xfrm>
          <a:off x="7121988" y="4150645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18</a:t>
          </a:r>
          <a:endParaRPr lang="en-GB" sz="1200" b="0" kern="1200" dirty="0"/>
        </a:p>
      </dsp:txBody>
      <dsp:txXfrm>
        <a:off x="7121988" y="4150645"/>
        <a:ext cx="291143" cy="291143"/>
      </dsp:txXfrm>
    </dsp:sp>
    <dsp:sp modelId="{F23FCD33-EA33-4EFE-8321-6CDA9A333CC0}">
      <dsp:nvSpPr>
        <dsp:cNvPr id="0" name=""/>
        <dsp:cNvSpPr/>
      </dsp:nvSpPr>
      <dsp:spPr>
        <a:xfrm rot="7010526">
          <a:off x="7184617" y="4408742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7010526">
        <a:off x="7184617" y="4408742"/>
        <a:ext cx="18032" cy="67113"/>
      </dsp:txXfrm>
    </dsp:sp>
    <dsp:sp modelId="{89E0EE2D-55C4-4761-B278-F3131C36D045}">
      <dsp:nvSpPr>
        <dsp:cNvPr id="0" name=""/>
        <dsp:cNvSpPr/>
      </dsp:nvSpPr>
      <dsp:spPr>
        <a:xfrm>
          <a:off x="6973628" y="4443812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19</a:t>
          </a:r>
          <a:endParaRPr lang="en-GB" sz="1200" b="0" kern="1200" dirty="0"/>
        </a:p>
      </dsp:txBody>
      <dsp:txXfrm>
        <a:off x="6973628" y="4443812"/>
        <a:ext cx="291143" cy="291143"/>
      </dsp:txXfrm>
    </dsp:sp>
    <dsp:sp modelId="{4EEE0F17-037E-4441-AAFD-6BABABB7CFA9}">
      <dsp:nvSpPr>
        <dsp:cNvPr id="0" name=""/>
        <dsp:cNvSpPr/>
      </dsp:nvSpPr>
      <dsp:spPr>
        <a:xfrm rot="7389474">
          <a:off x="7020635" y="4692891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7389474">
        <a:off x="7020635" y="4692891"/>
        <a:ext cx="18032" cy="67113"/>
      </dsp:txXfrm>
    </dsp:sp>
    <dsp:sp modelId="{71200A60-18A9-46F1-9C31-74F54E33C311}">
      <dsp:nvSpPr>
        <dsp:cNvPr id="0" name=""/>
        <dsp:cNvSpPr/>
      </dsp:nvSpPr>
      <dsp:spPr>
        <a:xfrm>
          <a:off x="6793917" y="4718880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20</a:t>
          </a:r>
          <a:endParaRPr lang="en-GB" sz="1200" b="0" kern="1200" dirty="0"/>
        </a:p>
      </dsp:txBody>
      <dsp:txXfrm>
        <a:off x="6793917" y="4718880"/>
        <a:ext cx="291143" cy="291143"/>
      </dsp:txXfrm>
    </dsp:sp>
    <dsp:sp modelId="{1DA85E65-129D-474E-A60D-A633523AC56B}">
      <dsp:nvSpPr>
        <dsp:cNvPr id="0" name=""/>
        <dsp:cNvSpPr/>
      </dsp:nvSpPr>
      <dsp:spPr>
        <a:xfrm rot="7768421">
          <a:off x="6826389" y="4957276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7768421">
        <a:off x="6826389" y="4957276"/>
        <a:ext cx="18032" cy="67113"/>
      </dsp:txXfrm>
    </dsp:sp>
    <dsp:sp modelId="{B72284A3-4C73-49A4-864F-5EC4ABC04D59}">
      <dsp:nvSpPr>
        <dsp:cNvPr id="0" name=""/>
        <dsp:cNvSpPr/>
      </dsp:nvSpPr>
      <dsp:spPr>
        <a:xfrm>
          <a:off x="6585038" y="4972509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21</a:t>
          </a:r>
          <a:endParaRPr lang="en-GB" sz="1200" b="0" kern="1200" dirty="0"/>
        </a:p>
      </dsp:txBody>
      <dsp:txXfrm>
        <a:off x="6585038" y="4972509"/>
        <a:ext cx="291143" cy="291143"/>
      </dsp:txXfrm>
    </dsp:sp>
    <dsp:sp modelId="{8676501A-76BC-4D01-AF18-0051778E792C}">
      <dsp:nvSpPr>
        <dsp:cNvPr id="0" name=""/>
        <dsp:cNvSpPr/>
      </dsp:nvSpPr>
      <dsp:spPr>
        <a:xfrm rot="8147368">
          <a:off x="6604239" y="5198687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8147368">
        <a:off x="6604239" y="5198687"/>
        <a:ext cx="18032" cy="67113"/>
      </dsp:txXfrm>
    </dsp:sp>
    <dsp:sp modelId="{0CEE1432-3796-4FFD-A735-94621FCC79E0}">
      <dsp:nvSpPr>
        <dsp:cNvPr id="0" name=""/>
        <dsp:cNvSpPr/>
      </dsp:nvSpPr>
      <dsp:spPr>
        <a:xfrm>
          <a:off x="6349524" y="5201619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22</a:t>
          </a:r>
          <a:endParaRPr lang="en-GB" sz="1200" b="0" kern="1200" dirty="0"/>
        </a:p>
      </dsp:txBody>
      <dsp:txXfrm>
        <a:off x="6349524" y="5201619"/>
        <a:ext cx="291143" cy="291143"/>
      </dsp:txXfrm>
    </dsp:sp>
    <dsp:sp modelId="{E734B710-6941-41F8-BA2A-21EAB5537E4B}">
      <dsp:nvSpPr>
        <dsp:cNvPr id="0" name=""/>
        <dsp:cNvSpPr/>
      </dsp:nvSpPr>
      <dsp:spPr>
        <a:xfrm rot="8526316">
          <a:off x="6356879" y="5414195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8526316">
        <a:off x="6356879" y="5414195"/>
        <a:ext cx="18032" cy="67113"/>
      </dsp:txXfrm>
    </dsp:sp>
    <dsp:sp modelId="{D5157917-625D-437A-A8B5-9A174DE1B51C}">
      <dsp:nvSpPr>
        <dsp:cNvPr id="0" name=""/>
        <dsp:cNvSpPr/>
      </dsp:nvSpPr>
      <dsp:spPr>
        <a:xfrm>
          <a:off x="6090237" y="5403431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23</a:t>
          </a:r>
          <a:endParaRPr lang="en-GB" sz="1200" b="0" kern="1200" dirty="0"/>
        </a:p>
      </dsp:txBody>
      <dsp:txXfrm>
        <a:off x="6090237" y="5403431"/>
        <a:ext cx="291143" cy="291143"/>
      </dsp:txXfrm>
    </dsp:sp>
    <dsp:sp modelId="{0FF0DAB5-EE67-4F17-80C3-0C75D6CFB141}">
      <dsp:nvSpPr>
        <dsp:cNvPr id="0" name=""/>
        <dsp:cNvSpPr/>
      </dsp:nvSpPr>
      <dsp:spPr>
        <a:xfrm rot="8905263">
          <a:off x="6087312" y="5601184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8905263">
        <a:off x="6087312" y="5601184"/>
        <a:ext cx="18032" cy="67113"/>
      </dsp:txXfrm>
    </dsp:sp>
    <dsp:sp modelId="{39982AB5-D26E-401A-AD1E-6AF2CBE09830}">
      <dsp:nvSpPr>
        <dsp:cNvPr id="0" name=""/>
        <dsp:cNvSpPr/>
      </dsp:nvSpPr>
      <dsp:spPr>
        <a:xfrm>
          <a:off x="5810322" y="5575494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24</a:t>
          </a:r>
          <a:endParaRPr lang="en-GB" sz="1200" b="0" kern="1200" dirty="0"/>
        </a:p>
      </dsp:txBody>
      <dsp:txXfrm>
        <a:off x="5810322" y="5575494"/>
        <a:ext cx="291143" cy="291143"/>
      </dsp:txXfrm>
    </dsp:sp>
    <dsp:sp modelId="{C5051439-FAA9-4883-8482-A64BBF69CA34}">
      <dsp:nvSpPr>
        <dsp:cNvPr id="0" name=""/>
        <dsp:cNvSpPr/>
      </dsp:nvSpPr>
      <dsp:spPr>
        <a:xfrm rot="9284211">
          <a:off x="5798812" y="5757383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9284211">
        <a:off x="5798812" y="5757383"/>
        <a:ext cx="18032" cy="67113"/>
      </dsp:txXfrm>
    </dsp:sp>
    <dsp:sp modelId="{4D3EE305-5CCD-4902-8F93-8C48C39870F1}">
      <dsp:nvSpPr>
        <dsp:cNvPr id="0" name=""/>
        <dsp:cNvSpPr/>
      </dsp:nvSpPr>
      <dsp:spPr>
        <a:xfrm>
          <a:off x="5513177" y="5715720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25</a:t>
          </a:r>
          <a:endParaRPr lang="en-GB" sz="1200" b="0" kern="1200" dirty="0"/>
        </a:p>
      </dsp:txBody>
      <dsp:txXfrm>
        <a:off x="5513177" y="5715720"/>
        <a:ext cx="291143" cy="291143"/>
      </dsp:txXfrm>
    </dsp:sp>
    <dsp:sp modelId="{28DA11E2-5E4B-4DAE-8932-42EA2BA35B53}">
      <dsp:nvSpPr>
        <dsp:cNvPr id="0" name=""/>
        <dsp:cNvSpPr/>
      </dsp:nvSpPr>
      <dsp:spPr>
        <a:xfrm rot="9663158">
          <a:off x="5494880" y="5880896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9663158">
        <a:off x="5494880" y="5880896"/>
        <a:ext cx="18032" cy="67113"/>
      </dsp:txXfrm>
    </dsp:sp>
    <dsp:sp modelId="{E3D0519D-8FBC-40A0-9A77-02CE61BE9BE7}">
      <dsp:nvSpPr>
        <dsp:cNvPr id="0" name=""/>
        <dsp:cNvSpPr/>
      </dsp:nvSpPr>
      <dsp:spPr>
        <a:xfrm>
          <a:off x="5202410" y="5822407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26</a:t>
          </a:r>
          <a:endParaRPr lang="en-GB" sz="1200" b="0" kern="1200" dirty="0"/>
        </a:p>
      </dsp:txBody>
      <dsp:txXfrm>
        <a:off x="5202410" y="5822407"/>
        <a:ext cx="291143" cy="291143"/>
      </dsp:txXfrm>
    </dsp:sp>
    <dsp:sp modelId="{7119C552-AFDD-455C-9B2F-AA4F0B4B516D}">
      <dsp:nvSpPr>
        <dsp:cNvPr id="0" name=""/>
        <dsp:cNvSpPr/>
      </dsp:nvSpPr>
      <dsp:spPr>
        <a:xfrm rot="10042105">
          <a:off x="5179204" y="5970225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0042105">
        <a:off x="5179204" y="5970225"/>
        <a:ext cx="18032" cy="67113"/>
      </dsp:txXfrm>
    </dsp:sp>
    <dsp:sp modelId="{18AB17AF-B11F-44F4-A3A3-5A9A4685F724}">
      <dsp:nvSpPr>
        <dsp:cNvPr id="0" name=""/>
        <dsp:cNvSpPr/>
      </dsp:nvSpPr>
      <dsp:spPr>
        <a:xfrm>
          <a:off x="4881793" y="5894259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27</a:t>
          </a:r>
          <a:endParaRPr lang="en-GB" sz="1200" b="0" kern="1200" dirty="0"/>
        </a:p>
      </dsp:txBody>
      <dsp:txXfrm>
        <a:off x="4881793" y="5894259"/>
        <a:ext cx="291143" cy="291143"/>
      </dsp:txXfrm>
    </dsp:sp>
    <dsp:sp modelId="{BE7DA5C8-6CBE-4817-9B38-685A967E8EAF}">
      <dsp:nvSpPr>
        <dsp:cNvPr id="0" name=""/>
        <dsp:cNvSpPr/>
      </dsp:nvSpPr>
      <dsp:spPr>
        <a:xfrm rot="10421053">
          <a:off x="4855618" y="6024285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0421053">
        <a:off x="4855618" y="6024285"/>
        <a:ext cx="18032" cy="67113"/>
      </dsp:txXfrm>
    </dsp:sp>
    <dsp:sp modelId="{2286B837-7566-4242-99A0-1EEDEBC841EA}">
      <dsp:nvSpPr>
        <dsp:cNvPr id="0" name=""/>
        <dsp:cNvSpPr/>
      </dsp:nvSpPr>
      <dsp:spPr>
        <a:xfrm>
          <a:off x="4555217" y="5930404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28</a:t>
          </a:r>
          <a:endParaRPr lang="en-GB" sz="1200" b="0" kern="1200" dirty="0"/>
        </a:p>
      </dsp:txBody>
      <dsp:txXfrm>
        <a:off x="4555217" y="5930404"/>
        <a:ext cx="291143" cy="291143"/>
      </dsp:txXfrm>
    </dsp:sp>
    <dsp:sp modelId="{69C1A433-4A33-411A-807D-76B4888B211C}">
      <dsp:nvSpPr>
        <dsp:cNvPr id="0" name=""/>
        <dsp:cNvSpPr/>
      </dsp:nvSpPr>
      <dsp:spPr>
        <a:xfrm rot="10800000">
          <a:off x="4528048" y="6042419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0800000">
        <a:off x="4528048" y="6042419"/>
        <a:ext cx="18032" cy="67113"/>
      </dsp:txXfrm>
    </dsp:sp>
    <dsp:sp modelId="{7E61FEBF-DEB2-4743-80AB-0A0E100D4826}">
      <dsp:nvSpPr>
        <dsp:cNvPr id="0" name=""/>
        <dsp:cNvSpPr/>
      </dsp:nvSpPr>
      <dsp:spPr>
        <a:xfrm>
          <a:off x="4226647" y="5930404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29</a:t>
          </a:r>
          <a:endParaRPr lang="en-GB" sz="1200" b="0" kern="1200" dirty="0"/>
        </a:p>
      </dsp:txBody>
      <dsp:txXfrm>
        <a:off x="4226647" y="5930404"/>
        <a:ext cx="291143" cy="291143"/>
      </dsp:txXfrm>
    </dsp:sp>
    <dsp:sp modelId="{858246A4-CEA9-4812-BBC0-5406EBE178F9}">
      <dsp:nvSpPr>
        <dsp:cNvPr id="0" name=""/>
        <dsp:cNvSpPr/>
      </dsp:nvSpPr>
      <dsp:spPr>
        <a:xfrm rot="11178947">
          <a:off x="4200472" y="6024408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1178947">
        <a:off x="4200472" y="6024408"/>
        <a:ext cx="18032" cy="67113"/>
      </dsp:txXfrm>
    </dsp:sp>
    <dsp:sp modelId="{8B56953A-30EB-442A-A09F-FE7F419F7BAA}">
      <dsp:nvSpPr>
        <dsp:cNvPr id="0" name=""/>
        <dsp:cNvSpPr/>
      </dsp:nvSpPr>
      <dsp:spPr>
        <a:xfrm>
          <a:off x="3900071" y="5894259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30</a:t>
          </a:r>
          <a:endParaRPr lang="en-GB" sz="1200" b="0" kern="1200" dirty="0"/>
        </a:p>
      </dsp:txBody>
      <dsp:txXfrm>
        <a:off x="3900071" y="5894259"/>
        <a:ext cx="291143" cy="291143"/>
      </dsp:txXfrm>
    </dsp:sp>
    <dsp:sp modelId="{44E87ED1-F95B-4463-A653-B0727F9C3CC7}">
      <dsp:nvSpPr>
        <dsp:cNvPr id="0" name=""/>
        <dsp:cNvSpPr/>
      </dsp:nvSpPr>
      <dsp:spPr>
        <a:xfrm rot="11557895">
          <a:off x="3876866" y="5970470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1557895">
        <a:off x="3876866" y="5970470"/>
        <a:ext cx="18032" cy="67113"/>
      </dsp:txXfrm>
    </dsp:sp>
    <dsp:sp modelId="{05A03B96-E4E9-457C-9E3D-DC24F09BCCCE}">
      <dsp:nvSpPr>
        <dsp:cNvPr id="0" name=""/>
        <dsp:cNvSpPr/>
      </dsp:nvSpPr>
      <dsp:spPr>
        <a:xfrm>
          <a:off x="3579454" y="5822407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31</a:t>
          </a:r>
          <a:endParaRPr lang="en-GB" sz="1200" b="0" kern="1200" dirty="0"/>
        </a:p>
      </dsp:txBody>
      <dsp:txXfrm>
        <a:off x="3579454" y="5822407"/>
        <a:ext cx="291143" cy="291143"/>
      </dsp:txXfrm>
    </dsp:sp>
    <dsp:sp modelId="{B16EBC17-FB4E-4FFB-BC45-B69CBBBC8AE9}">
      <dsp:nvSpPr>
        <dsp:cNvPr id="0" name=""/>
        <dsp:cNvSpPr/>
      </dsp:nvSpPr>
      <dsp:spPr>
        <a:xfrm rot="11936842">
          <a:off x="3561157" y="5881261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1936842">
        <a:off x="3561157" y="5881261"/>
        <a:ext cx="18032" cy="67113"/>
      </dsp:txXfrm>
    </dsp:sp>
    <dsp:sp modelId="{D699E8AF-C412-4C33-9724-3E8242A83139}">
      <dsp:nvSpPr>
        <dsp:cNvPr id="0" name=""/>
        <dsp:cNvSpPr/>
      </dsp:nvSpPr>
      <dsp:spPr>
        <a:xfrm>
          <a:off x="3268687" y="5715720"/>
          <a:ext cx="291143" cy="291143"/>
        </a:xfrm>
        <a:prstGeom prst="ellipse">
          <a:avLst/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32</a:t>
          </a:r>
          <a:endParaRPr lang="en-GB" sz="1200" b="0" kern="1200" dirty="0"/>
        </a:p>
      </dsp:txBody>
      <dsp:txXfrm>
        <a:off x="3268687" y="5715720"/>
        <a:ext cx="291143" cy="291143"/>
      </dsp:txXfrm>
    </dsp:sp>
    <dsp:sp modelId="{73D56F5C-0346-4A52-A32B-4B9214A0F3B3}">
      <dsp:nvSpPr>
        <dsp:cNvPr id="0" name=""/>
        <dsp:cNvSpPr/>
      </dsp:nvSpPr>
      <dsp:spPr>
        <a:xfrm rot="12315789">
          <a:off x="3257177" y="5757862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2315789">
        <a:off x="3257177" y="5757862"/>
        <a:ext cx="18032" cy="67113"/>
      </dsp:txXfrm>
    </dsp:sp>
    <dsp:sp modelId="{6B0A7966-B5CD-425C-8FE1-0F7D9AC56788}">
      <dsp:nvSpPr>
        <dsp:cNvPr id="0" name=""/>
        <dsp:cNvSpPr/>
      </dsp:nvSpPr>
      <dsp:spPr>
        <a:xfrm>
          <a:off x="2971542" y="5575494"/>
          <a:ext cx="291143" cy="291143"/>
        </a:xfrm>
        <a:prstGeom prst="ellipse">
          <a:avLst/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33</a:t>
          </a:r>
          <a:endParaRPr lang="en-GB" sz="1200" b="0" kern="1200" dirty="0"/>
        </a:p>
      </dsp:txBody>
      <dsp:txXfrm>
        <a:off x="2971542" y="5575494"/>
        <a:ext cx="291143" cy="291143"/>
      </dsp:txXfrm>
    </dsp:sp>
    <dsp:sp modelId="{D838C1E2-E1EB-403A-9364-B5EDB47E2680}">
      <dsp:nvSpPr>
        <dsp:cNvPr id="0" name=""/>
        <dsp:cNvSpPr/>
      </dsp:nvSpPr>
      <dsp:spPr>
        <a:xfrm rot="12694737">
          <a:off x="2968618" y="5601772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2694737">
        <a:off x="2968618" y="5601772"/>
        <a:ext cx="18032" cy="67113"/>
      </dsp:txXfrm>
    </dsp:sp>
    <dsp:sp modelId="{67671EB7-BBF1-4533-870F-AA9B7C87491C}">
      <dsp:nvSpPr>
        <dsp:cNvPr id="0" name=""/>
        <dsp:cNvSpPr/>
      </dsp:nvSpPr>
      <dsp:spPr>
        <a:xfrm>
          <a:off x="2691627" y="5403431"/>
          <a:ext cx="291143" cy="291143"/>
        </a:xfrm>
        <a:prstGeom prst="ellipse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34</a:t>
          </a:r>
          <a:endParaRPr lang="en-GB" sz="1200" b="0" kern="1200" dirty="0"/>
        </a:p>
      </dsp:txBody>
      <dsp:txXfrm>
        <a:off x="2691627" y="5403431"/>
        <a:ext cx="291143" cy="291143"/>
      </dsp:txXfrm>
    </dsp:sp>
    <dsp:sp modelId="{C7DB6F13-4AF7-4405-A3F0-289AC3813BA6}">
      <dsp:nvSpPr>
        <dsp:cNvPr id="0" name=""/>
        <dsp:cNvSpPr/>
      </dsp:nvSpPr>
      <dsp:spPr>
        <a:xfrm rot="13073684">
          <a:off x="2698982" y="5414885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3073684">
        <a:off x="2698982" y="5414885"/>
        <a:ext cx="18032" cy="67113"/>
      </dsp:txXfrm>
    </dsp:sp>
    <dsp:sp modelId="{68740997-F23A-422E-8215-95620EC67F9A}">
      <dsp:nvSpPr>
        <dsp:cNvPr id="0" name=""/>
        <dsp:cNvSpPr/>
      </dsp:nvSpPr>
      <dsp:spPr>
        <a:xfrm>
          <a:off x="2432339" y="5201619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35</a:t>
          </a:r>
          <a:endParaRPr lang="en-GB" sz="1200" b="0" kern="1200" dirty="0"/>
        </a:p>
      </dsp:txBody>
      <dsp:txXfrm>
        <a:off x="2432339" y="5201619"/>
        <a:ext cx="291143" cy="291143"/>
      </dsp:txXfrm>
    </dsp:sp>
    <dsp:sp modelId="{8BEA8E8D-70C4-4AE6-8A7A-6617036E0223}">
      <dsp:nvSpPr>
        <dsp:cNvPr id="0" name=""/>
        <dsp:cNvSpPr/>
      </dsp:nvSpPr>
      <dsp:spPr>
        <a:xfrm rot="13452632">
          <a:off x="2451540" y="5199470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3452632">
        <a:off x="2451540" y="5199470"/>
        <a:ext cx="18032" cy="67113"/>
      </dsp:txXfrm>
    </dsp:sp>
    <dsp:sp modelId="{7EF54540-543B-47D5-90A5-AEFD291E2B40}">
      <dsp:nvSpPr>
        <dsp:cNvPr id="0" name=""/>
        <dsp:cNvSpPr/>
      </dsp:nvSpPr>
      <dsp:spPr>
        <a:xfrm>
          <a:off x="2196826" y="4972509"/>
          <a:ext cx="291143" cy="291143"/>
        </a:xfrm>
        <a:prstGeom prst="ellipse">
          <a:avLst/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36</a:t>
          </a:r>
          <a:endParaRPr lang="en-GB" sz="1200" b="0" kern="1200" dirty="0"/>
        </a:p>
      </dsp:txBody>
      <dsp:txXfrm>
        <a:off x="2196826" y="4972509"/>
        <a:ext cx="291143" cy="291143"/>
      </dsp:txXfrm>
    </dsp:sp>
    <dsp:sp modelId="{1E97AE4B-DF6B-4520-9CB6-0E003372B660}">
      <dsp:nvSpPr>
        <dsp:cNvPr id="0" name=""/>
        <dsp:cNvSpPr/>
      </dsp:nvSpPr>
      <dsp:spPr>
        <a:xfrm rot="13831579">
          <a:off x="2229298" y="4958143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3831579">
        <a:off x="2229298" y="4958143"/>
        <a:ext cx="18032" cy="67113"/>
      </dsp:txXfrm>
    </dsp:sp>
    <dsp:sp modelId="{47A95FF4-3F36-46DC-A7F0-CA0BA313435B}">
      <dsp:nvSpPr>
        <dsp:cNvPr id="0" name=""/>
        <dsp:cNvSpPr/>
      </dsp:nvSpPr>
      <dsp:spPr>
        <a:xfrm>
          <a:off x="1987947" y="4718880"/>
          <a:ext cx="291143" cy="291143"/>
        </a:xfrm>
        <a:prstGeom prst="ellipse">
          <a:avLst/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37</a:t>
          </a:r>
          <a:endParaRPr lang="en-GB" sz="1200" b="0" kern="1200" dirty="0"/>
        </a:p>
      </dsp:txBody>
      <dsp:txXfrm>
        <a:off x="1987947" y="4718880"/>
        <a:ext cx="291143" cy="291143"/>
      </dsp:txXfrm>
    </dsp:sp>
    <dsp:sp modelId="{D18489DA-1E9A-42A2-A8DB-CE4A192438AA}">
      <dsp:nvSpPr>
        <dsp:cNvPr id="0" name=""/>
        <dsp:cNvSpPr/>
      </dsp:nvSpPr>
      <dsp:spPr>
        <a:xfrm rot="14210526">
          <a:off x="2034953" y="4693831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4210526">
        <a:off x="2034953" y="4693831"/>
        <a:ext cx="18032" cy="67113"/>
      </dsp:txXfrm>
    </dsp:sp>
    <dsp:sp modelId="{3E3352BF-75FC-4FFA-9FCE-42E87A5E4CED}">
      <dsp:nvSpPr>
        <dsp:cNvPr id="0" name=""/>
        <dsp:cNvSpPr/>
      </dsp:nvSpPr>
      <dsp:spPr>
        <a:xfrm>
          <a:off x="1808236" y="4443812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38</a:t>
          </a:r>
          <a:endParaRPr lang="en-GB" sz="1200" b="0" kern="1200" dirty="0"/>
        </a:p>
      </dsp:txBody>
      <dsp:txXfrm>
        <a:off x="1808236" y="4443812"/>
        <a:ext cx="291143" cy="291143"/>
      </dsp:txXfrm>
    </dsp:sp>
    <dsp:sp modelId="{4FBE89D4-CE7F-42B3-A894-278580F668EB}">
      <dsp:nvSpPr>
        <dsp:cNvPr id="0" name=""/>
        <dsp:cNvSpPr/>
      </dsp:nvSpPr>
      <dsp:spPr>
        <a:xfrm rot="14589474">
          <a:off x="1870864" y="4409744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4589474">
        <a:off x="1870864" y="4409744"/>
        <a:ext cx="18032" cy="67113"/>
      </dsp:txXfrm>
    </dsp:sp>
    <dsp:sp modelId="{C72AA5DA-2168-4549-BEAA-E55EB39B04E7}">
      <dsp:nvSpPr>
        <dsp:cNvPr id="0" name=""/>
        <dsp:cNvSpPr/>
      </dsp:nvSpPr>
      <dsp:spPr>
        <a:xfrm>
          <a:off x="1659876" y="4150645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39</a:t>
          </a:r>
          <a:endParaRPr lang="en-GB" sz="1200" b="0" kern="1200" dirty="0"/>
        </a:p>
      </dsp:txBody>
      <dsp:txXfrm>
        <a:off x="1659876" y="4150645"/>
        <a:ext cx="291143" cy="291143"/>
      </dsp:txXfrm>
    </dsp:sp>
    <dsp:sp modelId="{0973B106-62A5-47E0-9A60-89755A8B45A5}">
      <dsp:nvSpPr>
        <dsp:cNvPr id="0" name=""/>
        <dsp:cNvSpPr/>
      </dsp:nvSpPr>
      <dsp:spPr>
        <a:xfrm rot="14968421">
          <a:off x="1739023" y="4109330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4968421">
        <a:off x="1739023" y="4109330"/>
        <a:ext cx="18032" cy="67113"/>
      </dsp:txXfrm>
    </dsp:sp>
    <dsp:sp modelId="{B1E69483-BCAA-49E0-B5A1-F2EB79164BDE}">
      <dsp:nvSpPr>
        <dsp:cNvPr id="0" name=""/>
        <dsp:cNvSpPr/>
      </dsp:nvSpPr>
      <dsp:spPr>
        <a:xfrm>
          <a:off x="1544667" y="3842935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40</a:t>
          </a:r>
          <a:endParaRPr lang="en-GB" sz="1200" b="0" kern="1200" dirty="0"/>
        </a:p>
      </dsp:txBody>
      <dsp:txXfrm>
        <a:off x="1544667" y="3842935"/>
        <a:ext cx="291143" cy="291143"/>
      </dsp:txXfrm>
    </dsp:sp>
    <dsp:sp modelId="{3A8EDF4F-47D9-4B5E-9E7A-5ACEC1E68BC6}">
      <dsp:nvSpPr>
        <dsp:cNvPr id="0" name=""/>
        <dsp:cNvSpPr/>
      </dsp:nvSpPr>
      <dsp:spPr>
        <a:xfrm rot="15347368">
          <a:off x="1641030" y="3796236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5347368">
        <a:off x="1641030" y="3796236"/>
        <a:ext cx="18032" cy="67113"/>
      </dsp:txXfrm>
    </dsp:sp>
    <dsp:sp modelId="{CAB54BA3-1E5A-4FBA-B76F-2694D04F9C57}">
      <dsp:nvSpPr>
        <dsp:cNvPr id="0" name=""/>
        <dsp:cNvSpPr/>
      </dsp:nvSpPr>
      <dsp:spPr>
        <a:xfrm>
          <a:off x="1464008" y="3524419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41</a:t>
          </a:r>
          <a:endParaRPr lang="en-GB" sz="1200" b="0" kern="1200" dirty="0"/>
        </a:p>
      </dsp:txBody>
      <dsp:txXfrm>
        <a:off x="1464008" y="3524419"/>
        <a:ext cx="291143" cy="291143"/>
      </dsp:txXfrm>
    </dsp:sp>
    <dsp:sp modelId="{4E6789CF-4497-40CA-AFEF-6E4E56B5BA2B}">
      <dsp:nvSpPr>
        <dsp:cNvPr id="0" name=""/>
        <dsp:cNvSpPr/>
      </dsp:nvSpPr>
      <dsp:spPr>
        <a:xfrm rot="15726316">
          <a:off x="1578075" y="3474262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5726316">
        <a:off x="1578075" y="3474262"/>
        <a:ext cx="18032" cy="67113"/>
      </dsp:txXfrm>
    </dsp:sp>
    <dsp:sp modelId="{1F094C47-2F9F-4532-BBA0-553F33C66688}">
      <dsp:nvSpPr>
        <dsp:cNvPr id="0" name=""/>
        <dsp:cNvSpPr/>
      </dsp:nvSpPr>
      <dsp:spPr>
        <a:xfrm>
          <a:off x="1418877" y="3198964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42</a:t>
          </a:r>
          <a:endParaRPr lang="en-GB" sz="1200" b="0" kern="1200" dirty="0"/>
        </a:p>
      </dsp:txBody>
      <dsp:txXfrm>
        <a:off x="1418877" y="3198964"/>
        <a:ext cx="291143" cy="291143"/>
      </dsp:txXfrm>
    </dsp:sp>
    <dsp:sp modelId="{E8B00039-7B7F-4C5E-B09E-EB7F7B477686}">
      <dsp:nvSpPr>
        <dsp:cNvPr id="0" name=""/>
        <dsp:cNvSpPr/>
      </dsp:nvSpPr>
      <dsp:spPr>
        <a:xfrm rot="16105263">
          <a:off x="1550921" y="3147317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6105263">
        <a:off x="1550921" y="3147317"/>
        <a:ext cx="18032" cy="67113"/>
      </dsp:txXfrm>
    </dsp:sp>
    <dsp:sp modelId="{A9DDF300-226C-456F-97F1-A6FF47895B4A}">
      <dsp:nvSpPr>
        <dsp:cNvPr id="0" name=""/>
        <dsp:cNvSpPr/>
      </dsp:nvSpPr>
      <dsp:spPr>
        <a:xfrm>
          <a:off x="1409824" y="2870519"/>
          <a:ext cx="291143" cy="291143"/>
        </a:xfrm>
        <a:prstGeom prst="ellipse">
          <a:avLst/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43</a:t>
          </a:r>
          <a:endParaRPr lang="en-GB" sz="1200" b="0" kern="1200" dirty="0"/>
        </a:p>
      </dsp:txBody>
      <dsp:txXfrm>
        <a:off x="1409824" y="2870519"/>
        <a:ext cx="291143" cy="291143"/>
      </dsp:txXfrm>
    </dsp:sp>
    <dsp:sp modelId="{0DACC926-5227-48A6-9BDB-2FA13224DE9A}">
      <dsp:nvSpPr>
        <dsp:cNvPr id="0" name=""/>
        <dsp:cNvSpPr/>
      </dsp:nvSpPr>
      <dsp:spPr>
        <a:xfrm rot="16484211">
          <a:off x="1559899" y="2819369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6484211">
        <a:off x="1559899" y="2819369"/>
        <a:ext cx="18032" cy="67113"/>
      </dsp:txXfrm>
    </dsp:sp>
    <dsp:sp modelId="{0893E310-43F7-4517-92A9-1FA6F7A66326}">
      <dsp:nvSpPr>
        <dsp:cNvPr id="0" name=""/>
        <dsp:cNvSpPr/>
      </dsp:nvSpPr>
      <dsp:spPr>
        <a:xfrm>
          <a:off x="1436957" y="2543071"/>
          <a:ext cx="291143" cy="291143"/>
        </a:xfrm>
        <a:prstGeom prst="ellipse">
          <a:avLst/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44</a:t>
          </a:r>
          <a:endParaRPr lang="en-GB" sz="1200" b="0" kern="1200" dirty="0"/>
        </a:p>
      </dsp:txBody>
      <dsp:txXfrm>
        <a:off x="1436957" y="2543071"/>
        <a:ext cx="291143" cy="291143"/>
      </dsp:txXfrm>
    </dsp:sp>
    <dsp:sp modelId="{63B8AF24-C6E9-4DAE-BF90-9846DE6C1499}">
      <dsp:nvSpPr>
        <dsp:cNvPr id="0" name=""/>
        <dsp:cNvSpPr/>
      </dsp:nvSpPr>
      <dsp:spPr>
        <a:xfrm rot="16863158">
          <a:off x="1604900" y="2494399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6863158">
        <a:off x="1604900" y="2494399"/>
        <a:ext cx="18032" cy="67113"/>
      </dsp:txXfrm>
    </dsp:sp>
    <dsp:sp modelId="{0646FB35-056B-4022-823C-1F8E416C5095}">
      <dsp:nvSpPr>
        <dsp:cNvPr id="0" name=""/>
        <dsp:cNvSpPr/>
      </dsp:nvSpPr>
      <dsp:spPr>
        <a:xfrm>
          <a:off x="1499947" y="2220595"/>
          <a:ext cx="291143" cy="291143"/>
        </a:xfrm>
        <a:prstGeom prst="ellipse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45</a:t>
          </a:r>
          <a:endParaRPr lang="en-GB" sz="1200" b="0" kern="1200" dirty="0"/>
        </a:p>
      </dsp:txBody>
      <dsp:txXfrm>
        <a:off x="1499947" y="2220595"/>
        <a:ext cx="291143" cy="291143"/>
      </dsp:txXfrm>
    </dsp:sp>
    <dsp:sp modelId="{C530264D-210B-462D-8034-E5F9A77A3582}">
      <dsp:nvSpPr>
        <dsp:cNvPr id="0" name=""/>
        <dsp:cNvSpPr/>
      </dsp:nvSpPr>
      <dsp:spPr>
        <a:xfrm rot="17242105">
          <a:off x="1685376" y="2176352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7242105">
        <a:off x="1685376" y="2176352"/>
        <a:ext cx="18032" cy="67113"/>
      </dsp:txXfrm>
    </dsp:sp>
    <dsp:sp modelId="{6CDFDDEF-AAE0-47ED-B409-4029DFDA6602}">
      <dsp:nvSpPr>
        <dsp:cNvPr id="0" name=""/>
        <dsp:cNvSpPr/>
      </dsp:nvSpPr>
      <dsp:spPr>
        <a:xfrm>
          <a:off x="1598030" y="1907007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46</a:t>
          </a:r>
          <a:endParaRPr lang="en-GB" sz="1200" b="0" kern="1200" dirty="0"/>
        </a:p>
      </dsp:txBody>
      <dsp:txXfrm>
        <a:off x="1598030" y="1907007"/>
        <a:ext cx="291143" cy="291143"/>
      </dsp:txXfrm>
    </dsp:sp>
    <dsp:sp modelId="{998B984F-B9BD-4313-87E8-E5870B873498}">
      <dsp:nvSpPr>
        <dsp:cNvPr id="0" name=""/>
        <dsp:cNvSpPr/>
      </dsp:nvSpPr>
      <dsp:spPr>
        <a:xfrm rot="17621053">
          <a:off x="1800352" y="1869088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7621053">
        <a:off x="1800352" y="1869088"/>
        <a:ext cx="18032" cy="67113"/>
      </dsp:txXfrm>
    </dsp:sp>
    <dsp:sp modelId="{C1D60559-062D-4FD8-8494-9BCF9F85A754}">
      <dsp:nvSpPr>
        <dsp:cNvPr id="0" name=""/>
        <dsp:cNvSpPr/>
      </dsp:nvSpPr>
      <dsp:spPr>
        <a:xfrm>
          <a:off x="1730015" y="1606111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47</a:t>
          </a:r>
          <a:endParaRPr lang="en-GB" sz="1200" b="0" kern="1200" dirty="0"/>
        </a:p>
      </dsp:txBody>
      <dsp:txXfrm>
        <a:off x="1730015" y="1606111"/>
        <a:ext cx="291143" cy="291143"/>
      </dsp:txXfrm>
    </dsp:sp>
    <dsp:sp modelId="{D7A9BB42-4812-4ADE-B2D4-A13FCFF00B2B}">
      <dsp:nvSpPr>
        <dsp:cNvPr id="0" name=""/>
        <dsp:cNvSpPr/>
      </dsp:nvSpPr>
      <dsp:spPr>
        <a:xfrm rot="18000000">
          <a:off x="1948432" y="1576337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8000000">
        <a:off x="1948432" y="1576337"/>
        <a:ext cx="18032" cy="67113"/>
      </dsp:txXfrm>
    </dsp:sp>
    <dsp:sp modelId="{DFEBC862-F9AE-497D-B14C-4FB9DB477684}">
      <dsp:nvSpPr>
        <dsp:cNvPr id="0" name=""/>
        <dsp:cNvSpPr/>
      </dsp:nvSpPr>
      <dsp:spPr>
        <a:xfrm>
          <a:off x="1894300" y="1321561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48</a:t>
          </a:r>
          <a:endParaRPr lang="en-GB" sz="1200" b="0" kern="1200" dirty="0"/>
        </a:p>
      </dsp:txBody>
      <dsp:txXfrm>
        <a:off x="1894300" y="1321561"/>
        <a:ext cx="291143" cy="291143"/>
      </dsp:txXfrm>
    </dsp:sp>
    <dsp:sp modelId="{9F86B9AC-F7EC-4536-856F-412A32534E50}">
      <dsp:nvSpPr>
        <dsp:cNvPr id="0" name=""/>
        <dsp:cNvSpPr/>
      </dsp:nvSpPr>
      <dsp:spPr>
        <a:xfrm rot="18378947">
          <a:off x="2127818" y="1301653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8378947">
        <a:off x="2127818" y="1301653"/>
        <a:ext cx="18032" cy="67113"/>
      </dsp:txXfrm>
    </dsp:sp>
    <dsp:sp modelId="{E8EB3DC5-8C6C-4729-AE63-BDD182FE012B}">
      <dsp:nvSpPr>
        <dsp:cNvPr id="0" name=""/>
        <dsp:cNvSpPr/>
      </dsp:nvSpPr>
      <dsp:spPr>
        <a:xfrm>
          <a:off x="2088891" y="1056811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49</a:t>
          </a:r>
          <a:endParaRPr lang="en-GB" sz="1200" b="0" kern="1200" dirty="0"/>
        </a:p>
      </dsp:txBody>
      <dsp:txXfrm>
        <a:off x="2088891" y="1056811"/>
        <a:ext cx="291143" cy="291143"/>
      </dsp:txXfrm>
    </dsp:sp>
    <dsp:sp modelId="{807C8D1D-02CE-4946-8172-2E45194F2EE5}">
      <dsp:nvSpPr>
        <dsp:cNvPr id="0" name=""/>
        <dsp:cNvSpPr/>
      </dsp:nvSpPr>
      <dsp:spPr>
        <a:xfrm rot="18757895">
          <a:off x="2336333" y="1048371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8757895">
        <a:off x="2336333" y="1048371"/>
        <a:ext cx="18032" cy="67113"/>
      </dsp:txXfrm>
    </dsp:sp>
    <dsp:sp modelId="{19144736-3038-409C-A978-05C076FD01FB}">
      <dsp:nvSpPr>
        <dsp:cNvPr id="0" name=""/>
        <dsp:cNvSpPr/>
      </dsp:nvSpPr>
      <dsp:spPr>
        <a:xfrm>
          <a:off x="2311425" y="815074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50</a:t>
          </a:r>
          <a:endParaRPr lang="en-GB" sz="1200" b="0" kern="1200" dirty="0"/>
        </a:p>
      </dsp:txBody>
      <dsp:txXfrm>
        <a:off x="2311425" y="815074"/>
        <a:ext cx="291143" cy="291143"/>
      </dsp:txXfrm>
    </dsp:sp>
    <dsp:sp modelId="{0676E855-9B16-4A21-A45A-BCA5A7311D18}">
      <dsp:nvSpPr>
        <dsp:cNvPr id="0" name=""/>
        <dsp:cNvSpPr/>
      </dsp:nvSpPr>
      <dsp:spPr>
        <a:xfrm rot="19136842">
          <a:off x="2571445" y="819563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9136842">
        <a:off x="2571445" y="819563"/>
        <a:ext cx="18032" cy="67113"/>
      </dsp:txXfrm>
    </dsp:sp>
    <dsp:sp modelId="{128A3DBA-F556-4EC9-8167-9E082F94394F}">
      <dsp:nvSpPr>
        <dsp:cNvPr id="0" name=""/>
        <dsp:cNvSpPr/>
      </dsp:nvSpPr>
      <dsp:spPr>
        <a:xfrm>
          <a:off x="2559202" y="599285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51</a:t>
          </a:r>
          <a:endParaRPr lang="en-GB" sz="1200" b="0" kern="1200" dirty="0"/>
        </a:p>
      </dsp:txBody>
      <dsp:txXfrm>
        <a:off x="2559202" y="599285"/>
        <a:ext cx="291143" cy="291143"/>
      </dsp:txXfrm>
    </dsp:sp>
    <dsp:sp modelId="{64A23401-A20D-4E39-A8A3-CE5911B0F5D7}">
      <dsp:nvSpPr>
        <dsp:cNvPr id="0" name=""/>
        <dsp:cNvSpPr/>
      </dsp:nvSpPr>
      <dsp:spPr>
        <a:xfrm rot="19515789">
          <a:off x="2830301" y="618009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9515789">
        <a:off x="2830301" y="618009"/>
        <a:ext cx="18032" cy="67113"/>
      </dsp:txXfrm>
    </dsp:sp>
    <dsp:sp modelId="{793F5D99-7668-40E2-BDF3-7D862FCA706D}">
      <dsp:nvSpPr>
        <dsp:cNvPr id="0" name=""/>
        <dsp:cNvSpPr/>
      </dsp:nvSpPr>
      <dsp:spPr>
        <a:xfrm>
          <a:off x="2829213" y="412064"/>
          <a:ext cx="291143" cy="291143"/>
        </a:xfrm>
        <a:prstGeom prst="ellipse">
          <a:avLst/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52</a:t>
          </a:r>
          <a:endParaRPr lang="en-GB" sz="1200" b="0" kern="1200" dirty="0"/>
        </a:p>
      </dsp:txBody>
      <dsp:txXfrm>
        <a:off x="2829213" y="412064"/>
        <a:ext cx="291143" cy="291143"/>
      </dsp:txXfrm>
    </dsp:sp>
    <dsp:sp modelId="{A0CD540F-7C57-48F3-A2F9-FB8F38D590F6}">
      <dsp:nvSpPr>
        <dsp:cNvPr id="0" name=""/>
        <dsp:cNvSpPr/>
      </dsp:nvSpPr>
      <dsp:spPr>
        <a:xfrm rot="19894737">
          <a:off x="3109759" y="446155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19894737">
        <a:off x="3109759" y="446155"/>
        <a:ext cx="18032" cy="67113"/>
      </dsp:txXfrm>
    </dsp:sp>
    <dsp:sp modelId="{0AD9D467-6CD9-439F-900C-6AE265BC062A}">
      <dsp:nvSpPr>
        <dsp:cNvPr id="0" name=""/>
        <dsp:cNvSpPr/>
      </dsp:nvSpPr>
      <dsp:spPr>
        <a:xfrm>
          <a:off x="3118182" y="255682"/>
          <a:ext cx="291143" cy="291143"/>
        </a:xfrm>
        <a:prstGeom prst="ellipse">
          <a:avLst/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53</a:t>
          </a:r>
          <a:endParaRPr lang="en-GB" sz="1200" b="0" kern="1200" dirty="0"/>
        </a:p>
      </dsp:txBody>
      <dsp:txXfrm>
        <a:off x="3118182" y="255682"/>
        <a:ext cx="291143" cy="291143"/>
      </dsp:txXfrm>
    </dsp:sp>
    <dsp:sp modelId="{3897916C-DB8B-4A29-BC60-ADFB7A755928}">
      <dsp:nvSpPr>
        <dsp:cNvPr id="0" name=""/>
        <dsp:cNvSpPr/>
      </dsp:nvSpPr>
      <dsp:spPr>
        <a:xfrm rot="20273684">
          <a:off x="3406426" y="306086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20273684">
        <a:off x="3406426" y="306086"/>
        <a:ext cx="18032" cy="67113"/>
      </dsp:txXfrm>
    </dsp:sp>
    <dsp:sp modelId="{119912BC-9D5C-4F9F-A18A-ACDD1DB550CC}">
      <dsp:nvSpPr>
        <dsp:cNvPr id="0" name=""/>
        <dsp:cNvSpPr/>
      </dsp:nvSpPr>
      <dsp:spPr>
        <a:xfrm>
          <a:off x="3422600" y="132038"/>
          <a:ext cx="291143" cy="291143"/>
        </a:xfrm>
        <a:prstGeom prst="ellipse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54</a:t>
          </a:r>
          <a:endParaRPr lang="en-GB" sz="1200" b="0" kern="1200" dirty="0"/>
        </a:p>
      </dsp:txBody>
      <dsp:txXfrm>
        <a:off x="3422600" y="132038"/>
        <a:ext cx="291143" cy="291143"/>
      </dsp:txXfrm>
    </dsp:sp>
    <dsp:sp modelId="{68B82B71-7F1E-4CF8-8C49-4D16824A4403}">
      <dsp:nvSpPr>
        <dsp:cNvPr id="0" name=""/>
        <dsp:cNvSpPr/>
      </dsp:nvSpPr>
      <dsp:spPr>
        <a:xfrm rot="20652632">
          <a:off x="3716701" y="199503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20652632">
        <a:off x="3716701" y="199503"/>
        <a:ext cx="18032" cy="67113"/>
      </dsp:txXfrm>
    </dsp:sp>
    <dsp:sp modelId="{16872D96-2163-4962-971E-37406B5197C3}">
      <dsp:nvSpPr>
        <dsp:cNvPr id="0" name=""/>
        <dsp:cNvSpPr/>
      </dsp:nvSpPr>
      <dsp:spPr>
        <a:xfrm>
          <a:off x="3738772" y="42633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55</a:t>
          </a:r>
          <a:endParaRPr lang="en-GB" sz="1200" b="0" kern="1200" dirty="0"/>
        </a:p>
      </dsp:txBody>
      <dsp:txXfrm>
        <a:off x="3738772" y="42633"/>
        <a:ext cx="291143" cy="291143"/>
      </dsp:txXfrm>
    </dsp:sp>
    <dsp:sp modelId="{B21E8EFC-E3BB-4E2F-AED8-2198F8ABCB4E}">
      <dsp:nvSpPr>
        <dsp:cNvPr id="0" name=""/>
        <dsp:cNvSpPr/>
      </dsp:nvSpPr>
      <dsp:spPr>
        <a:xfrm rot="21031579">
          <a:off x="4036818" y="127700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21031579">
        <a:off x="4036818" y="127700"/>
        <a:ext cx="18032" cy="67113"/>
      </dsp:txXfrm>
    </dsp:sp>
    <dsp:sp modelId="{CC2E5CBF-F81E-4177-B6DB-BBC82044BCC0}">
      <dsp:nvSpPr>
        <dsp:cNvPr id="0" name=""/>
        <dsp:cNvSpPr/>
      </dsp:nvSpPr>
      <dsp:spPr>
        <a:xfrm>
          <a:off x="4062861" y="-11447"/>
          <a:ext cx="291143" cy="29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/>
            <a:t>56</a:t>
          </a:r>
          <a:endParaRPr lang="en-GB" sz="1200" b="0" kern="1200" dirty="0"/>
        </a:p>
      </dsp:txBody>
      <dsp:txXfrm>
        <a:off x="4062861" y="-11447"/>
        <a:ext cx="291143" cy="291143"/>
      </dsp:txXfrm>
    </dsp:sp>
    <dsp:sp modelId="{D76CEFD4-71DB-45C2-9046-95D260946125}">
      <dsp:nvSpPr>
        <dsp:cNvPr id="0" name=""/>
        <dsp:cNvSpPr/>
      </dsp:nvSpPr>
      <dsp:spPr>
        <a:xfrm rot="21410526">
          <a:off x="4362891" y="91548"/>
          <a:ext cx="18032" cy="6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/>
        </a:p>
      </dsp:txBody>
      <dsp:txXfrm rot="21410526">
        <a:off x="4362891" y="91548"/>
        <a:ext cx="18032" cy="671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28400-05A7-4811-AB38-85AA9374CE6B}" type="datetimeFigureOut">
              <a:rPr lang="en-GB" smtClean="0"/>
              <a:pPr/>
              <a:t>15/11/2012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B1332-1242-402F-B55C-BC912EA1900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References:</a:t>
            </a:r>
          </a:p>
          <a:p>
            <a:r>
              <a:rPr lang="en-GB" dirty="0" smtClean="0"/>
              <a:t>https://plus.google.com/114937925666302803969/posts/Fa9Znut5JmK#114937925666302803969/posts/Fa9Znut5JmK</a:t>
            </a:r>
          </a:p>
          <a:p>
            <a:r>
              <a:rPr lang="en-GB" dirty="0" smtClean="0"/>
              <a:t>http://www.maa.org/editorial/mathgames/mathgames_05_30_06.html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B1332-1242-402F-B55C-BC912EA1900F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B1332-1242-402F-B55C-BC912EA1900F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B1332-1242-402F-B55C-BC912EA1900F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B1332-1242-402F-B55C-BC912EA1900F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B1332-1242-402F-B55C-BC912EA1900F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B1332-1242-402F-B55C-BC912EA1900F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EAF3-956F-460A-A145-63F6F78AF41E}" type="datetimeFigureOut">
              <a:rPr lang="en-GB" smtClean="0"/>
              <a:pPr/>
              <a:t>15/11/2012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0B82-07E6-4812-B6CF-C542E1E30E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EAF3-956F-460A-A145-63F6F78AF41E}" type="datetimeFigureOut">
              <a:rPr lang="en-GB" smtClean="0"/>
              <a:pPr/>
              <a:t>15/11/2012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0B82-07E6-4812-B6CF-C542E1E30E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EAF3-956F-460A-A145-63F6F78AF41E}" type="datetimeFigureOut">
              <a:rPr lang="en-GB" smtClean="0"/>
              <a:pPr/>
              <a:t>15/11/2012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0B82-07E6-4812-B6CF-C542E1E30E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EAF3-956F-460A-A145-63F6F78AF41E}" type="datetimeFigureOut">
              <a:rPr lang="en-GB" smtClean="0"/>
              <a:pPr/>
              <a:t>15/11/2012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0B82-07E6-4812-B6CF-C542E1E30E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EAF3-956F-460A-A145-63F6F78AF41E}" type="datetimeFigureOut">
              <a:rPr lang="en-GB" smtClean="0"/>
              <a:pPr/>
              <a:t>15/11/2012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0B82-07E6-4812-B6CF-C542E1E30E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EAF3-956F-460A-A145-63F6F78AF41E}" type="datetimeFigureOut">
              <a:rPr lang="en-GB" smtClean="0"/>
              <a:pPr/>
              <a:t>15/11/2012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0B82-07E6-4812-B6CF-C542E1E30E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EAF3-956F-460A-A145-63F6F78AF41E}" type="datetimeFigureOut">
              <a:rPr lang="en-GB" smtClean="0"/>
              <a:pPr/>
              <a:t>15/11/2012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0B82-07E6-4812-B6CF-C542E1E30E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EAF3-956F-460A-A145-63F6F78AF41E}" type="datetimeFigureOut">
              <a:rPr lang="en-GB" smtClean="0"/>
              <a:pPr/>
              <a:t>15/11/2012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0B82-07E6-4812-B6CF-C542E1E30E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EAF3-956F-460A-A145-63F6F78AF41E}" type="datetimeFigureOut">
              <a:rPr lang="en-GB" smtClean="0"/>
              <a:pPr/>
              <a:t>15/11/2012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0B82-07E6-4812-B6CF-C542E1E30E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EAF3-956F-460A-A145-63F6F78AF41E}" type="datetimeFigureOut">
              <a:rPr lang="en-GB" smtClean="0"/>
              <a:pPr/>
              <a:t>15/11/2012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0B82-07E6-4812-B6CF-C542E1E30E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EAF3-956F-460A-A145-63F6F78AF41E}" type="datetimeFigureOut">
              <a:rPr lang="en-GB" smtClean="0"/>
              <a:pPr/>
              <a:t>15/11/2012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0B82-07E6-4812-B6CF-C542E1E30E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8EAF3-956F-460A-A145-63F6F78AF41E}" type="datetimeFigureOut">
              <a:rPr lang="en-GB" smtClean="0"/>
              <a:pPr/>
              <a:t>15/11/2012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C0B82-07E6-4812-B6CF-C542E1E30E8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tiff"/><Relationship Id="rId18" Type="http://schemas.openxmlformats.org/officeDocument/2006/relationships/image" Target="../media/image30.tiff"/><Relationship Id="rId26" Type="http://schemas.openxmlformats.org/officeDocument/2006/relationships/image" Target="../media/image38.tiff"/><Relationship Id="rId39" Type="http://schemas.openxmlformats.org/officeDocument/2006/relationships/image" Target="../media/image51.tiff"/><Relationship Id="rId21" Type="http://schemas.openxmlformats.org/officeDocument/2006/relationships/image" Target="../media/image33.tiff"/><Relationship Id="rId34" Type="http://schemas.openxmlformats.org/officeDocument/2006/relationships/image" Target="../media/image46.tiff"/><Relationship Id="rId42" Type="http://schemas.openxmlformats.org/officeDocument/2006/relationships/image" Target="../media/image54.tiff"/><Relationship Id="rId47" Type="http://schemas.openxmlformats.org/officeDocument/2006/relationships/image" Target="../media/image59.tiff"/><Relationship Id="rId50" Type="http://schemas.openxmlformats.org/officeDocument/2006/relationships/image" Target="../media/image62.tiff"/><Relationship Id="rId55" Type="http://schemas.openxmlformats.org/officeDocument/2006/relationships/image" Target="../media/image67.tiff"/><Relationship Id="rId7" Type="http://schemas.openxmlformats.org/officeDocument/2006/relationships/image" Target="../media/image19.tif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8.tiff"/><Relationship Id="rId20" Type="http://schemas.openxmlformats.org/officeDocument/2006/relationships/image" Target="../media/image32.tiff"/><Relationship Id="rId29" Type="http://schemas.openxmlformats.org/officeDocument/2006/relationships/image" Target="../media/image41.tiff"/><Relationship Id="rId41" Type="http://schemas.openxmlformats.org/officeDocument/2006/relationships/image" Target="../media/image53.tiff"/><Relationship Id="rId54" Type="http://schemas.openxmlformats.org/officeDocument/2006/relationships/image" Target="../media/image66.tiff"/><Relationship Id="rId62" Type="http://schemas.openxmlformats.org/officeDocument/2006/relationships/image" Target="../media/image76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tiff"/><Relationship Id="rId11" Type="http://schemas.openxmlformats.org/officeDocument/2006/relationships/image" Target="../media/image23.tiff"/><Relationship Id="rId24" Type="http://schemas.openxmlformats.org/officeDocument/2006/relationships/image" Target="../media/image36.tiff"/><Relationship Id="rId32" Type="http://schemas.openxmlformats.org/officeDocument/2006/relationships/image" Target="../media/image44.tiff"/><Relationship Id="rId37" Type="http://schemas.openxmlformats.org/officeDocument/2006/relationships/image" Target="../media/image49.tiff"/><Relationship Id="rId40" Type="http://schemas.openxmlformats.org/officeDocument/2006/relationships/image" Target="../media/image52.tiff"/><Relationship Id="rId45" Type="http://schemas.openxmlformats.org/officeDocument/2006/relationships/image" Target="../media/image57.tiff"/><Relationship Id="rId53" Type="http://schemas.openxmlformats.org/officeDocument/2006/relationships/image" Target="../media/image65.tiff"/><Relationship Id="rId58" Type="http://schemas.openxmlformats.org/officeDocument/2006/relationships/image" Target="../media/image70.tiff"/><Relationship Id="rId5" Type="http://schemas.openxmlformats.org/officeDocument/2006/relationships/image" Target="../media/image17.tiff"/><Relationship Id="rId15" Type="http://schemas.openxmlformats.org/officeDocument/2006/relationships/image" Target="../media/image27.tiff"/><Relationship Id="rId23" Type="http://schemas.openxmlformats.org/officeDocument/2006/relationships/image" Target="../media/image35.tiff"/><Relationship Id="rId28" Type="http://schemas.openxmlformats.org/officeDocument/2006/relationships/image" Target="../media/image40.tiff"/><Relationship Id="rId36" Type="http://schemas.openxmlformats.org/officeDocument/2006/relationships/image" Target="../media/image48.tiff"/><Relationship Id="rId49" Type="http://schemas.openxmlformats.org/officeDocument/2006/relationships/image" Target="../media/image61.tiff"/><Relationship Id="rId57" Type="http://schemas.openxmlformats.org/officeDocument/2006/relationships/image" Target="../media/image69.tiff"/><Relationship Id="rId61" Type="http://schemas.openxmlformats.org/officeDocument/2006/relationships/image" Target="../media/image75.tiff"/><Relationship Id="rId10" Type="http://schemas.openxmlformats.org/officeDocument/2006/relationships/image" Target="../media/image22.tiff"/><Relationship Id="rId19" Type="http://schemas.openxmlformats.org/officeDocument/2006/relationships/image" Target="../media/image31.tiff"/><Relationship Id="rId31" Type="http://schemas.openxmlformats.org/officeDocument/2006/relationships/image" Target="../media/image43.tiff"/><Relationship Id="rId44" Type="http://schemas.openxmlformats.org/officeDocument/2006/relationships/image" Target="../media/image56.tiff"/><Relationship Id="rId52" Type="http://schemas.openxmlformats.org/officeDocument/2006/relationships/image" Target="../media/image64.tiff"/><Relationship Id="rId60" Type="http://schemas.openxmlformats.org/officeDocument/2006/relationships/image" Target="../media/image74.tiff"/><Relationship Id="rId4" Type="http://schemas.openxmlformats.org/officeDocument/2006/relationships/image" Target="../media/image16.tiff"/><Relationship Id="rId9" Type="http://schemas.openxmlformats.org/officeDocument/2006/relationships/image" Target="../media/image21.tiff"/><Relationship Id="rId14" Type="http://schemas.openxmlformats.org/officeDocument/2006/relationships/image" Target="../media/image26.tiff"/><Relationship Id="rId22" Type="http://schemas.openxmlformats.org/officeDocument/2006/relationships/image" Target="../media/image34.tiff"/><Relationship Id="rId27" Type="http://schemas.openxmlformats.org/officeDocument/2006/relationships/image" Target="../media/image39.tiff"/><Relationship Id="rId30" Type="http://schemas.openxmlformats.org/officeDocument/2006/relationships/image" Target="../media/image42.tiff"/><Relationship Id="rId35" Type="http://schemas.openxmlformats.org/officeDocument/2006/relationships/image" Target="../media/image47.tiff"/><Relationship Id="rId43" Type="http://schemas.openxmlformats.org/officeDocument/2006/relationships/image" Target="../media/image55.tiff"/><Relationship Id="rId48" Type="http://schemas.openxmlformats.org/officeDocument/2006/relationships/image" Target="../media/image60.tiff"/><Relationship Id="rId56" Type="http://schemas.openxmlformats.org/officeDocument/2006/relationships/image" Target="../media/image68.tiff"/><Relationship Id="rId8" Type="http://schemas.openxmlformats.org/officeDocument/2006/relationships/image" Target="../media/image20.tiff"/><Relationship Id="rId51" Type="http://schemas.openxmlformats.org/officeDocument/2006/relationships/image" Target="../media/image63.tiff"/><Relationship Id="rId3" Type="http://schemas.openxmlformats.org/officeDocument/2006/relationships/image" Target="../media/image15.tiff"/><Relationship Id="rId12" Type="http://schemas.openxmlformats.org/officeDocument/2006/relationships/image" Target="../media/image24.tiff"/><Relationship Id="rId17" Type="http://schemas.openxmlformats.org/officeDocument/2006/relationships/image" Target="../media/image29.tiff"/><Relationship Id="rId25" Type="http://schemas.openxmlformats.org/officeDocument/2006/relationships/image" Target="../media/image37.tiff"/><Relationship Id="rId33" Type="http://schemas.openxmlformats.org/officeDocument/2006/relationships/image" Target="../media/image45.tiff"/><Relationship Id="rId38" Type="http://schemas.openxmlformats.org/officeDocument/2006/relationships/image" Target="../media/image50.tiff"/><Relationship Id="rId46" Type="http://schemas.openxmlformats.org/officeDocument/2006/relationships/image" Target="../media/image58.tiff"/><Relationship Id="rId59" Type="http://schemas.openxmlformats.org/officeDocument/2006/relationships/image" Target="../media/image71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78.tiff"/><Relationship Id="rId18" Type="http://schemas.microsoft.com/office/2007/relationships/diagramDrawing" Target="../diagrams/drawing5.xml"/><Relationship Id="rId3" Type="http://schemas.openxmlformats.org/officeDocument/2006/relationships/diagramLayout" Target="../diagrams/layout3.xml"/><Relationship Id="rId21" Type="http://schemas.openxmlformats.org/officeDocument/2006/relationships/diagramQuickStyle" Target="../diagrams/quickStyle6.xml"/><Relationship Id="rId7" Type="http://schemas.openxmlformats.org/officeDocument/2006/relationships/diagramData" Target="../diagrams/data4.xml"/><Relationship Id="rId12" Type="http://schemas.openxmlformats.org/officeDocument/2006/relationships/image" Target="../media/image77.tiff"/><Relationship Id="rId17" Type="http://schemas.openxmlformats.org/officeDocument/2006/relationships/diagramColors" Target="../diagrams/colors5.xml"/><Relationship Id="rId2" Type="http://schemas.openxmlformats.org/officeDocument/2006/relationships/diagramData" Target="../diagrams/data3.xml"/><Relationship Id="rId16" Type="http://schemas.openxmlformats.org/officeDocument/2006/relationships/diagramQuickStyle" Target="../diagrams/quickStyle5.xml"/><Relationship Id="rId20" Type="http://schemas.openxmlformats.org/officeDocument/2006/relationships/diagramLayout" Target="../diagrams/layout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24" Type="http://schemas.openxmlformats.org/officeDocument/2006/relationships/image" Target="../media/image79.tiff"/><Relationship Id="rId5" Type="http://schemas.openxmlformats.org/officeDocument/2006/relationships/diagramColors" Target="../diagrams/colors3.xml"/><Relationship Id="rId15" Type="http://schemas.openxmlformats.org/officeDocument/2006/relationships/diagramLayout" Target="../diagrams/layout5.xml"/><Relationship Id="rId23" Type="http://schemas.microsoft.com/office/2007/relationships/diagramDrawing" Target="../diagrams/drawing6.xml"/><Relationship Id="rId10" Type="http://schemas.openxmlformats.org/officeDocument/2006/relationships/diagramColors" Target="../diagrams/colors4.xml"/><Relationship Id="rId19" Type="http://schemas.openxmlformats.org/officeDocument/2006/relationships/diagramData" Target="../diagrams/data6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Data" Target="../diagrams/data5.xml"/><Relationship Id="rId22" Type="http://schemas.openxmlformats.org/officeDocument/2006/relationships/diagramColors" Target="../diagrams/colors6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tiff"/><Relationship Id="rId18" Type="http://schemas.openxmlformats.org/officeDocument/2006/relationships/image" Target="../media/image30.tiff"/><Relationship Id="rId26" Type="http://schemas.openxmlformats.org/officeDocument/2006/relationships/image" Target="../media/image38.tiff"/><Relationship Id="rId39" Type="http://schemas.openxmlformats.org/officeDocument/2006/relationships/image" Target="../media/image51.tiff"/><Relationship Id="rId21" Type="http://schemas.openxmlformats.org/officeDocument/2006/relationships/image" Target="../media/image33.tiff"/><Relationship Id="rId34" Type="http://schemas.openxmlformats.org/officeDocument/2006/relationships/image" Target="../media/image46.tiff"/><Relationship Id="rId42" Type="http://schemas.openxmlformats.org/officeDocument/2006/relationships/image" Target="../media/image54.tiff"/><Relationship Id="rId47" Type="http://schemas.openxmlformats.org/officeDocument/2006/relationships/image" Target="../media/image59.tiff"/><Relationship Id="rId50" Type="http://schemas.openxmlformats.org/officeDocument/2006/relationships/image" Target="../media/image62.tiff"/><Relationship Id="rId55" Type="http://schemas.openxmlformats.org/officeDocument/2006/relationships/image" Target="../media/image67.tiff"/><Relationship Id="rId7" Type="http://schemas.openxmlformats.org/officeDocument/2006/relationships/image" Target="../media/image19.tif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8.tiff"/><Relationship Id="rId20" Type="http://schemas.openxmlformats.org/officeDocument/2006/relationships/image" Target="../media/image32.tiff"/><Relationship Id="rId29" Type="http://schemas.openxmlformats.org/officeDocument/2006/relationships/image" Target="../media/image41.tiff"/><Relationship Id="rId41" Type="http://schemas.openxmlformats.org/officeDocument/2006/relationships/image" Target="../media/image53.tiff"/><Relationship Id="rId54" Type="http://schemas.openxmlformats.org/officeDocument/2006/relationships/image" Target="../media/image66.tiff"/><Relationship Id="rId62" Type="http://schemas.openxmlformats.org/officeDocument/2006/relationships/image" Target="../media/image76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tiff"/><Relationship Id="rId11" Type="http://schemas.openxmlformats.org/officeDocument/2006/relationships/image" Target="../media/image23.tiff"/><Relationship Id="rId24" Type="http://schemas.openxmlformats.org/officeDocument/2006/relationships/image" Target="../media/image36.tiff"/><Relationship Id="rId32" Type="http://schemas.openxmlformats.org/officeDocument/2006/relationships/image" Target="../media/image44.tiff"/><Relationship Id="rId37" Type="http://schemas.openxmlformats.org/officeDocument/2006/relationships/image" Target="../media/image49.tiff"/><Relationship Id="rId40" Type="http://schemas.openxmlformats.org/officeDocument/2006/relationships/image" Target="../media/image52.tiff"/><Relationship Id="rId45" Type="http://schemas.openxmlformats.org/officeDocument/2006/relationships/image" Target="../media/image57.tiff"/><Relationship Id="rId53" Type="http://schemas.openxmlformats.org/officeDocument/2006/relationships/image" Target="../media/image65.tiff"/><Relationship Id="rId58" Type="http://schemas.openxmlformats.org/officeDocument/2006/relationships/image" Target="../media/image70.tiff"/><Relationship Id="rId5" Type="http://schemas.openxmlformats.org/officeDocument/2006/relationships/image" Target="../media/image17.tiff"/><Relationship Id="rId15" Type="http://schemas.openxmlformats.org/officeDocument/2006/relationships/image" Target="../media/image27.tiff"/><Relationship Id="rId23" Type="http://schemas.openxmlformats.org/officeDocument/2006/relationships/image" Target="../media/image35.tiff"/><Relationship Id="rId28" Type="http://schemas.openxmlformats.org/officeDocument/2006/relationships/image" Target="../media/image40.tiff"/><Relationship Id="rId36" Type="http://schemas.openxmlformats.org/officeDocument/2006/relationships/image" Target="../media/image48.tiff"/><Relationship Id="rId49" Type="http://schemas.openxmlformats.org/officeDocument/2006/relationships/image" Target="../media/image61.tiff"/><Relationship Id="rId57" Type="http://schemas.openxmlformats.org/officeDocument/2006/relationships/image" Target="../media/image69.tiff"/><Relationship Id="rId61" Type="http://schemas.openxmlformats.org/officeDocument/2006/relationships/image" Target="../media/image75.tiff"/><Relationship Id="rId10" Type="http://schemas.openxmlformats.org/officeDocument/2006/relationships/image" Target="../media/image22.tiff"/><Relationship Id="rId19" Type="http://schemas.openxmlformats.org/officeDocument/2006/relationships/image" Target="../media/image31.tiff"/><Relationship Id="rId31" Type="http://schemas.openxmlformats.org/officeDocument/2006/relationships/image" Target="../media/image43.tiff"/><Relationship Id="rId44" Type="http://schemas.openxmlformats.org/officeDocument/2006/relationships/image" Target="../media/image56.tiff"/><Relationship Id="rId52" Type="http://schemas.openxmlformats.org/officeDocument/2006/relationships/image" Target="../media/image64.tiff"/><Relationship Id="rId60" Type="http://schemas.openxmlformats.org/officeDocument/2006/relationships/image" Target="../media/image74.tiff"/><Relationship Id="rId4" Type="http://schemas.openxmlformats.org/officeDocument/2006/relationships/image" Target="../media/image16.tiff"/><Relationship Id="rId9" Type="http://schemas.openxmlformats.org/officeDocument/2006/relationships/image" Target="../media/image21.tiff"/><Relationship Id="rId14" Type="http://schemas.openxmlformats.org/officeDocument/2006/relationships/image" Target="../media/image26.tiff"/><Relationship Id="rId22" Type="http://schemas.openxmlformats.org/officeDocument/2006/relationships/image" Target="../media/image34.tiff"/><Relationship Id="rId27" Type="http://schemas.openxmlformats.org/officeDocument/2006/relationships/image" Target="../media/image39.tiff"/><Relationship Id="rId30" Type="http://schemas.openxmlformats.org/officeDocument/2006/relationships/image" Target="../media/image42.tiff"/><Relationship Id="rId35" Type="http://schemas.openxmlformats.org/officeDocument/2006/relationships/image" Target="../media/image47.tiff"/><Relationship Id="rId43" Type="http://schemas.openxmlformats.org/officeDocument/2006/relationships/image" Target="../media/image55.tiff"/><Relationship Id="rId48" Type="http://schemas.openxmlformats.org/officeDocument/2006/relationships/image" Target="../media/image60.tiff"/><Relationship Id="rId56" Type="http://schemas.openxmlformats.org/officeDocument/2006/relationships/image" Target="../media/image68.tiff"/><Relationship Id="rId8" Type="http://schemas.openxmlformats.org/officeDocument/2006/relationships/image" Target="../media/image20.tiff"/><Relationship Id="rId51" Type="http://schemas.openxmlformats.org/officeDocument/2006/relationships/image" Target="../media/image63.tiff"/><Relationship Id="rId3" Type="http://schemas.openxmlformats.org/officeDocument/2006/relationships/image" Target="../media/image15.tiff"/><Relationship Id="rId12" Type="http://schemas.openxmlformats.org/officeDocument/2006/relationships/image" Target="../media/image24.tiff"/><Relationship Id="rId17" Type="http://schemas.openxmlformats.org/officeDocument/2006/relationships/image" Target="../media/image29.tiff"/><Relationship Id="rId25" Type="http://schemas.openxmlformats.org/officeDocument/2006/relationships/image" Target="../media/image37.tiff"/><Relationship Id="rId33" Type="http://schemas.openxmlformats.org/officeDocument/2006/relationships/image" Target="../media/image45.tiff"/><Relationship Id="rId38" Type="http://schemas.openxmlformats.org/officeDocument/2006/relationships/image" Target="../media/image50.tiff"/><Relationship Id="rId46" Type="http://schemas.openxmlformats.org/officeDocument/2006/relationships/image" Target="../media/image58.tiff"/><Relationship Id="rId59" Type="http://schemas.openxmlformats.org/officeDocument/2006/relationships/image" Target="../media/image71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iff"/><Relationship Id="rId3" Type="http://schemas.openxmlformats.org/officeDocument/2006/relationships/image" Target="../media/image9.tiff"/><Relationship Id="rId7" Type="http://schemas.openxmlformats.org/officeDocument/2006/relationships/image" Target="../media/image13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iff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tiff"/><Relationship Id="rId18" Type="http://schemas.openxmlformats.org/officeDocument/2006/relationships/image" Target="../media/image30.tiff"/><Relationship Id="rId26" Type="http://schemas.openxmlformats.org/officeDocument/2006/relationships/image" Target="../media/image38.tiff"/><Relationship Id="rId39" Type="http://schemas.openxmlformats.org/officeDocument/2006/relationships/image" Target="../media/image51.tiff"/><Relationship Id="rId21" Type="http://schemas.openxmlformats.org/officeDocument/2006/relationships/image" Target="../media/image33.tiff"/><Relationship Id="rId34" Type="http://schemas.openxmlformats.org/officeDocument/2006/relationships/image" Target="../media/image46.tiff"/><Relationship Id="rId42" Type="http://schemas.openxmlformats.org/officeDocument/2006/relationships/image" Target="../media/image54.tiff"/><Relationship Id="rId47" Type="http://schemas.openxmlformats.org/officeDocument/2006/relationships/image" Target="../media/image59.tiff"/><Relationship Id="rId50" Type="http://schemas.openxmlformats.org/officeDocument/2006/relationships/image" Target="../media/image62.tiff"/><Relationship Id="rId55" Type="http://schemas.openxmlformats.org/officeDocument/2006/relationships/image" Target="../media/image67.tiff"/><Relationship Id="rId7" Type="http://schemas.openxmlformats.org/officeDocument/2006/relationships/image" Target="../media/image19.tiff"/><Relationship Id="rId12" Type="http://schemas.openxmlformats.org/officeDocument/2006/relationships/image" Target="../media/image24.tiff"/><Relationship Id="rId17" Type="http://schemas.openxmlformats.org/officeDocument/2006/relationships/image" Target="../media/image29.tiff"/><Relationship Id="rId25" Type="http://schemas.openxmlformats.org/officeDocument/2006/relationships/image" Target="../media/image37.tiff"/><Relationship Id="rId33" Type="http://schemas.openxmlformats.org/officeDocument/2006/relationships/image" Target="../media/image45.tiff"/><Relationship Id="rId38" Type="http://schemas.openxmlformats.org/officeDocument/2006/relationships/image" Target="../media/image50.tiff"/><Relationship Id="rId46" Type="http://schemas.openxmlformats.org/officeDocument/2006/relationships/image" Target="../media/image58.tiff"/><Relationship Id="rId59" Type="http://schemas.openxmlformats.org/officeDocument/2006/relationships/image" Target="../media/image71.tif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8.tiff"/><Relationship Id="rId20" Type="http://schemas.openxmlformats.org/officeDocument/2006/relationships/image" Target="../media/image32.tiff"/><Relationship Id="rId29" Type="http://schemas.openxmlformats.org/officeDocument/2006/relationships/image" Target="../media/image41.tiff"/><Relationship Id="rId41" Type="http://schemas.openxmlformats.org/officeDocument/2006/relationships/image" Target="../media/image53.tiff"/><Relationship Id="rId54" Type="http://schemas.openxmlformats.org/officeDocument/2006/relationships/image" Target="../media/image66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tiff"/><Relationship Id="rId11" Type="http://schemas.openxmlformats.org/officeDocument/2006/relationships/image" Target="../media/image23.tiff"/><Relationship Id="rId24" Type="http://schemas.openxmlformats.org/officeDocument/2006/relationships/image" Target="../media/image36.tiff"/><Relationship Id="rId32" Type="http://schemas.openxmlformats.org/officeDocument/2006/relationships/image" Target="../media/image44.tiff"/><Relationship Id="rId37" Type="http://schemas.openxmlformats.org/officeDocument/2006/relationships/image" Target="../media/image49.tiff"/><Relationship Id="rId40" Type="http://schemas.openxmlformats.org/officeDocument/2006/relationships/image" Target="../media/image52.tiff"/><Relationship Id="rId45" Type="http://schemas.openxmlformats.org/officeDocument/2006/relationships/image" Target="../media/image57.tiff"/><Relationship Id="rId53" Type="http://schemas.openxmlformats.org/officeDocument/2006/relationships/image" Target="../media/image65.tiff"/><Relationship Id="rId58" Type="http://schemas.openxmlformats.org/officeDocument/2006/relationships/image" Target="../media/image70.tiff"/><Relationship Id="rId5" Type="http://schemas.openxmlformats.org/officeDocument/2006/relationships/image" Target="../media/image17.tiff"/><Relationship Id="rId15" Type="http://schemas.openxmlformats.org/officeDocument/2006/relationships/image" Target="../media/image27.tiff"/><Relationship Id="rId23" Type="http://schemas.openxmlformats.org/officeDocument/2006/relationships/image" Target="../media/image35.tiff"/><Relationship Id="rId28" Type="http://schemas.openxmlformats.org/officeDocument/2006/relationships/image" Target="../media/image40.tiff"/><Relationship Id="rId36" Type="http://schemas.openxmlformats.org/officeDocument/2006/relationships/image" Target="../media/image48.tiff"/><Relationship Id="rId49" Type="http://schemas.openxmlformats.org/officeDocument/2006/relationships/image" Target="../media/image61.tiff"/><Relationship Id="rId57" Type="http://schemas.openxmlformats.org/officeDocument/2006/relationships/image" Target="../media/image69.tiff"/><Relationship Id="rId10" Type="http://schemas.openxmlformats.org/officeDocument/2006/relationships/image" Target="../media/image22.tiff"/><Relationship Id="rId19" Type="http://schemas.openxmlformats.org/officeDocument/2006/relationships/image" Target="../media/image31.tiff"/><Relationship Id="rId31" Type="http://schemas.openxmlformats.org/officeDocument/2006/relationships/image" Target="../media/image43.tiff"/><Relationship Id="rId44" Type="http://schemas.openxmlformats.org/officeDocument/2006/relationships/image" Target="../media/image56.tiff"/><Relationship Id="rId52" Type="http://schemas.openxmlformats.org/officeDocument/2006/relationships/image" Target="../media/image64.tiff"/><Relationship Id="rId4" Type="http://schemas.openxmlformats.org/officeDocument/2006/relationships/image" Target="../media/image16.tiff"/><Relationship Id="rId9" Type="http://schemas.openxmlformats.org/officeDocument/2006/relationships/image" Target="../media/image21.tiff"/><Relationship Id="rId14" Type="http://schemas.openxmlformats.org/officeDocument/2006/relationships/image" Target="../media/image26.tiff"/><Relationship Id="rId22" Type="http://schemas.openxmlformats.org/officeDocument/2006/relationships/image" Target="../media/image34.tiff"/><Relationship Id="rId27" Type="http://schemas.openxmlformats.org/officeDocument/2006/relationships/image" Target="../media/image39.tiff"/><Relationship Id="rId30" Type="http://schemas.openxmlformats.org/officeDocument/2006/relationships/image" Target="../media/image42.tiff"/><Relationship Id="rId35" Type="http://schemas.openxmlformats.org/officeDocument/2006/relationships/image" Target="../media/image47.tiff"/><Relationship Id="rId43" Type="http://schemas.openxmlformats.org/officeDocument/2006/relationships/image" Target="../media/image55.tiff"/><Relationship Id="rId48" Type="http://schemas.openxmlformats.org/officeDocument/2006/relationships/image" Target="../media/image60.tiff"/><Relationship Id="rId56" Type="http://schemas.openxmlformats.org/officeDocument/2006/relationships/image" Target="../media/image68.tiff"/><Relationship Id="rId8" Type="http://schemas.openxmlformats.org/officeDocument/2006/relationships/image" Target="../media/image20.tiff"/><Relationship Id="rId51" Type="http://schemas.openxmlformats.org/officeDocument/2006/relationships/image" Target="../media/image63.tiff"/><Relationship Id="rId3" Type="http://schemas.openxmlformats.org/officeDocument/2006/relationships/image" Target="../media/image15.tiff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tiff"/><Relationship Id="rId18" Type="http://schemas.openxmlformats.org/officeDocument/2006/relationships/image" Target="../media/image30.tiff"/><Relationship Id="rId26" Type="http://schemas.openxmlformats.org/officeDocument/2006/relationships/image" Target="../media/image38.tiff"/><Relationship Id="rId39" Type="http://schemas.openxmlformats.org/officeDocument/2006/relationships/image" Target="../media/image51.tiff"/><Relationship Id="rId21" Type="http://schemas.openxmlformats.org/officeDocument/2006/relationships/image" Target="../media/image33.tiff"/><Relationship Id="rId34" Type="http://schemas.openxmlformats.org/officeDocument/2006/relationships/image" Target="../media/image46.tiff"/><Relationship Id="rId42" Type="http://schemas.openxmlformats.org/officeDocument/2006/relationships/image" Target="../media/image54.tiff"/><Relationship Id="rId47" Type="http://schemas.openxmlformats.org/officeDocument/2006/relationships/image" Target="../media/image59.tiff"/><Relationship Id="rId50" Type="http://schemas.openxmlformats.org/officeDocument/2006/relationships/image" Target="../media/image62.tiff"/><Relationship Id="rId55" Type="http://schemas.openxmlformats.org/officeDocument/2006/relationships/image" Target="../media/image67.tiff"/><Relationship Id="rId7" Type="http://schemas.openxmlformats.org/officeDocument/2006/relationships/image" Target="../media/image19.tiff"/><Relationship Id="rId12" Type="http://schemas.openxmlformats.org/officeDocument/2006/relationships/image" Target="../media/image24.tiff"/><Relationship Id="rId17" Type="http://schemas.openxmlformats.org/officeDocument/2006/relationships/image" Target="../media/image29.tiff"/><Relationship Id="rId25" Type="http://schemas.openxmlformats.org/officeDocument/2006/relationships/image" Target="../media/image37.tiff"/><Relationship Id="rId33" Type="http://schemas.openxmlformats.org/officeDocument/2006/relationships/image" Target="../media/image45.tiff"/><Relationship Id="rId38" Type="http://schemas.openxmlformats.org/officeDocument/2006/relationships/image" Target="../media/image50.tiff"/><Relationship Id="rId46" Type="http://schemas.openxmlformats.org/officeDocument/2006/relationships/image" Target="../media/image58.tiff"/><Relationship Id="rId59" Type="http://schemas.openxmlformats.org/officeDocument/2006/relationships/image" Target="../media/image71.tif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8.tiff"/><Relationship Id="rId20" Type="http://schemas.openxmlformats.org/officeDocument/2006/relationships/image" Target="../media/image32.tiff"/><Relationship Id="rId29" Type="http://schemas.openxmlformats.org/officeDocument/2006/relationships/image" Target="../media/image41.tiff"/><Relationship Id="rId41" Type="http://schemas.openxmlformats.org/officeDocument/2006/relationships/image" Target="../media/image53.tiff"/><Relationship Id="rId54" Type="http://schemas.openxmlformats.org/officeDocument/2006/relationships/image" Target="../media/image66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tiff"/><Relationship Id="rId11" Type="http://schemas.openxmlformats.org/officeDocument/2006/relationships/image" Target="../media/image23.tiff"/><Relationship Id="rId24" Type="http://schemas.openxmlformats.org/officeDocument/2006/relationships/image" Target="../media/image36.tiff"/><Relationship Id="rId32" Type="http://schemas.openxmlformats.org/officeDocument/2006/relationships/image" Target="../media/image44.tiff"/><Relationship Id="rId37" Type="http://schemas.openxmlformats.org/officeDocument/2006/relationships/image" Target="../media/image49.tiff"/><Relationship Id="rId40" Type="http://schemas.openxmlformats.org/officeDocument/2006/relationships/image" Target="../media/image52.tiff"/><Relationship Id="rId45" Type="http://schemas.openxmlformats.org/officeDocument/2006/relationships/image" Target="../media/image57.tiff"/><Relationship Id="rId53" Type="http://schemas.openxmlformats.org/officeDocument/2006/relationships/image" Target="../media/image65.tiff"/><Relationship Id="rId58" Type="http://schemas.openxmlformats.org/officeDocument/2006/relationships/image" Target="../media/image70.tiff"/><Relationship Id="rId5" Type="http://schemas.openxmlformats.org/officeDocument/2006/relationships/image" Target="../media/image17.tiff"/><Relationship Id="rId15" Type="http://schemas.openxmlformats.org/officeDocument/2006/relationships/image" Target="../media/image27.tiff"/><Relationship Id="rId23" Type="http://schemas.openxmlformats.org/officeDocument/2006/relationships/image" Target="../media/image35.tiff"/><Relationship Id="rId28" Type="http://schemas.openxmlformats.org/officeDocument/2006/relationships/image" Target="../media/image40.tiff"/><Relationship Id="rId36" Type="http://schemas.openxmlformats.org/officeDocument/2006/relationships/image" Target="../media/image48.tiff"/><Relationship Id="rId49" Type="http://schemas.openxmlformats.org/officeDocument/2006/relationships/image" Target="../media/image61.tiff"/><Relationship Id="rId57" Type="http://schemas.openxmlformats.org/officeDocument/2006/relationships/image" Target="../media/image69.tiff"/><Relationship Id="rId10" Type="http://schemas.openxmlformats.org/officeDocument/2006/relationships/image" Target="../media/image22.tiff"/><Relationship Id="rId19" Type="http://schemas.openxmlformats.org/officeDocument/2006/relationships/image" Target="../media/image31.tiff"/><Relationship Id="rId31" Type="http://schemas.openxmlformats.org/officeDocument/2006/relationships/image" Target="../media/image43.tiff"/><Relationship Id="rId44" Type="http://schemas.openxmlformats.org/officeDocument/2006/relationships/image" Target="../media/image56.tiff"/><Relationship Id="rId52" Type="http://schemas.openxmlformats.org/officeDocument/2006/relationships/image" Target="../media/image64.tiff"/><Relationship Id="rId4" Type="http://schemas.openxmlformats.org/officeDocument/2006/relationships/image" Target="../media/image16.tiff"/><Relationship Id="rId9" Type="http://schemas.openxmlformats.org/officeDocument/2006/relationships/image" Target="../media/image21.tiff"/><Relationship Id="rId14" Type="http://schemas.openxmlformats.org/officeDocument/2006/relationships/image" Target="../media/image26.tiff"/><Relationship Id="rId22" Type="http://schemas.openxmlformats.org/officeDocument/2006/relationships/image" Target="../media/image34.tiff"/><Relationship Id="rId27" Type="http://schemas.openxmlformats.org/officeDocument/2006/relationships/image" Target="../media/image39.tiff"/><Relationship Id="rId30" Type="http://schemas.openxmlformats.org/officeDocument/2006/relationships/image" Target="../media/image42.tiff"/><Relationship Id="rId35" Type="http://schemas.openxmlformats.org/officeDocument/2006/relationships/image" Target="../media/image47.tiff"/><Relationship Id="rId43" Type="http://schemas.openxmlformats.org/officeDocument/2006/relationships/image" Target="../media/image55.tiff"/><Relationship Id="rId48" Type="http://schemas.openxmlformats.org/officeDocument/2006/relationships/image" Target="../media/image60.tiff"/><Relationship Id="rId56" Type="http://schemas.openxmlformats.org/officeDocument/2006/relationships/image" Target="../media/image68.tiff"/><Relationship Id="rId8" Type="http://schemas.openxmlformats.org/officeDocument/2006/relationships/image" Target="../media/image20.tiff"/><Relationship Id="rId51" Type="http://schemas.openxmlformats.org/officeDocument/2006/relationships/image" Target="../media/image63.tiff"/><Relationship Id="rId3" Type="http://schemas.openxmlformats.org/officeDocument/2006/relationships/image" Target="../media/image15.tiff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tiff"/><Relationship Id="rId18" Type="http://schemas.openxmlformats.org/officeDocument/2006/relationships/image" Target="../media/image30.tiff"/><Relationship Id="rId26" Type="http://schemas.openxmlformats.org/officeDocument/2006/relationships/image" Target="../media/image38.tiff"/><Relationship Id="rId39" Type="http://schemas.openxmlformats.org/officeDocument/2006/relationships/image" Target="../media/image51.tiff"/><Relationship Id="rId21" Type="http://schemas.openxmlformats.org/officeDocument/2006/relationships/image" Target="../media/image33.tiff"/><Relationship Id="rId34" Type="http://schemas.openxmlformats.org/officeDocument/2006/relationships/image" Target="../media/image46.tiff"/><Relationship Id="rId42" Type="http://schemas.openxmlformats.org/officeDocument/2006/relationships/image" Target="../media/image54.tiff"/><Relationship Id="rId47" Type="http://schemas.openxmlformats.org/officeDocument/2006/relationships/image" Target="../media/image59.tiff"/><Relationship Id="rId50" Type="http://schemas.openxmlformats.org/officeDocument/2006/relationships/image" Target="../media/image62.tiff"/><Relationship Id="rId55" Type="http://schemas.openxmlformats.org/officeDocument/2006/relationships/image" Target="../media/image67.tiff"/><Relationship Id="rId7" Type="http://schemas.openxmlformats.org/officeDocument/2006/relationships/image" Target="../media/image19.tiff"/><Relationship Id="rId12" Type="http://schemas.openxmlformats.org/officeDocument/2006/relationships/image" Target="../media/image24.tiff"/><Relationship Id="rId17" Type="http://schemas.openxmlformats.org/officeDocument/2006/relationships/image" Target="../media/image29.tiff"/><Relationship Id="rId25" Type="http://schemas.openxmlformats.org/officeDocument/2006/relationships/image" Target="../media/image37.tiff"/><Relationship Id="rId33" Type="http://schemas.openxmlformats.org/officeDocument/2006/relationships/image" Target="../media/image45.tiff"/><Relationship Id="rId38" Type="http://schemas.openxmlformats.org/officeDocument/2006/relationships/image" Target="../media/image50.tiff"/><Relationship Id="rId46" Type="http://schemas.openxmlformats.org/officeDocument/2006/relationships/image" Target="../media/image58.tiff"/><Relationship Id="rId59" Type="http://schemas.openxmlformats.org/officeDocument/2006/relationships/image" Target="../media/image71.tif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8.tiff"/><Relationship Id="rId20" Type="http://schemas.openxmlformats.org/officeDocument/2006/relationships/image" Target="../media/image32.tiff"/><Relationship Id="rId29" Type="http://schemas.openxmlformats.org/officeDocument/2006/relationships/image" Target="../media/image41.tiff"/><Relationship Id="rId41" Type="http://schemas.openxmlformats.org/officeDocument/2006/relationships/image" Target="../media/image53.tiff"/><Relationship Id="rId54" Type="http://schemas.openxmlformats.org/officeDocument/2006/relationships/image" Target="../media/image66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tiff"/><Relationship Id="rId11" Type="http://schemas.openxmlformats.org/officeDocument/2006/relationships/image" Target="../media/image23.tiff"/><Relationship Id="rId24" Type="http://schemas.openxmlformats.org/officeDocument/2006/relationships/image" Target="../media/image36.tiff"/><Relationship Id="rId32" Type="http://schemas.openxmlformats.org/officeDocument/2006/relationships/image" Target="../media/image44.tiff"/><Relationship Id="rId37" Type="http://schemas.openxmlformats.org/officeDocument/2006/relationships/image" Target="../media/image49.tiff"/><Relationship Id="rId40" Type="http://schemas.openxmlformats.org/officeDocument/2006/relationships/image" Target="../media/image52.tiff"/><Relationship Id="rId45" Type="http://schemas.openxmlformats.org/officeDocument/2006/relationships/image" Target="../media/image57.tiff"/><Relationship Id="rId53" Type="http://schemas.openxmlformats.org/officeDocument/2006/relationships/image" Target="../media/image65.tiff"/><Relationship Id="rId58" Type="http://schemas.openxmlformats.org/officeDocument/2006/relationships/image" Target="../media/image70.tiff"/><Relationship Id="rId5" Type="http://schemas.openxmlformats.org/officeDocument/2006/relationships/image" Target="../media/image17.tiff"/><Relationship Id="rId15" Type="http://schemas.openxmlformats.org/officeDocument/2006/relationships/image" Target="../media/image27.tiff"/><Relationship Id="rId23" Type="http://schemas.openxmlformats.org/officeDocument/2006/relationships/image" Target="../media/image35.tiff"/><Relationship Id="rId28" Type="http://schemas.openxmlformats.org/officeDocument/2006/relationships/image" Target="../media/image40.tiff"/><Relationship Id="rId36" Type="http://schemas.openxmlformats.org/officeDocument/2006/relationships/image" Target="../media/image48.tiff"/><Relationship Id="rId49" Type="http://schemas.openxmlformats.org/officeDocument/2006/relationships/image" Target="../media/image61.tiff"/><Relationship Id="rId57" Type="http://schemas.openxmlformats.org/officeDocument/2006/relationships/image" Target="../media/image69.tiff"/><Relationship Id="rId10" Type="http://schemas.openxmlformats.org/officeDocument/2006/relationships/image" Target="../media/image22.tiff"/><Relationship Id="rId19" Type="http://schemas.openxmlformats.org/officeDocument/2006/relationships/image" Target="../media/image31.tiff"/><Relationship Id="rId31" Type="http://schemas.openxmlformats.org/officeDocument/2006/relationships/image" Target="../media/image43.tiff"/><Relationship Id="rId44" Type="http://schemas.openxmlformats.org/officeDocument/2006/relationships/image" Target="../media/image56.tiff"/><Relationship Id="rId52" Type="http://schemas.openxmlformats.org/officeDocument/2006/relationships/image" Target="../media/image64.tiff"/><Relationship Id="rId4" Type="http://schemas.openxmlformats.org/officeDocument/2006/relationships/image" Target="../media/image16.tiff"/><Relationship Id="rId9" Type="http://schemas.openxmlformats.org/officeDocument/2006/relationships/image" Target="../media/image21.tiff"/><Relationship Id="rId14" Type="http://schemas.openxmlformats.org/officeDocument/2006/relationships/image" Target="../media/image26.tiff"/><Relationship Id="rId22" Type="http://schemas.openxmlformats.org/officeDocument/2006/relationships/image" Target="../media/image34.tiff"/><Relationship Id="rId27" Type="http://schemas.openxmlformats.org/officeDocument/2006/relationships/image" Target="../media/image39.tiff"/><Relationship Id="rId30" Type="http://schemas.openxmlformats.org/officeDocument/2006/relationships/image" Target="../media/image42.tiff"/><Relationship Id="rId35" Type="http://schemas.openxmlformats.org/officeDocument/2006/relationships/image" Target="../media/image47.tiff"/><Relationship Id="rId43" Type="http://schemas.openxmlformats.org/officeDocument/2006/relationships/image" Target="../media/image55.tiff"/><Relationship Id="rId48" Type="http://schemas.openxmlformats.org/officeDocument/2006/relationships/image" Target="../media/image60.tiff"/><Relationship Id="rId56" Type="http://schemas.openxmlformats.org/officeDocument/2006/relationships/image" Target="../media/image68.tiff"/><Relationship Id="rId8" Type="http://schemas.openxmlformats.org/officeDocument/2006/relationships/image" Target="../media/image20.tiff"/><Relationship Id="rId51" Type="http://schemas.openxmlformats.org/officeDocument/2006/relationships/image" Target="../media/image63.tiff"/><Relationship Id="rId3" Type="http://schemas.openxmlformats.org/officeDocument/2006/relationships/image" Target="../media/image15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Martin\Documents\Home\Maths\Dobble\11-09-2012\Scans\Dobble tin cropped small.t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69033" y="135031"/>
            <a:ext cx="6205928" cy="617174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53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6000" dirty="0" smtClean="0"/>
              <a:t>Another representation of the structure</a:t>
            </a:r>
            <a:endParaRPr lang="en-GB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1" name="Table 170"/>
          <p:cNvGraphicFramePr>
            <a:graphicFrameLocks noGrp="1"/>
          </p:cNvGraphicFramePr>
          <p:nvPr/>
        </p:nvGraphicFramePr>
        <p:xfrm>
          <a:off x="179512" y="44624"/>
          <a:ext cx="8820000" cy="6804000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432000"/>
                <a:gridCol w="828000"/>
                <a:gridCol w="432000"/>
                <a:gridCol w="828000"/>
                <a:gridCol w="432000"/>
                <a:gridCol w="828000"/>
                <a:gridCol w="432000"/>
                <a:gridCol w="828000"/>
                <a:gridCol w="432000"/>
                <a:gridCol w="828000"/>
                <a:gridCol w="432000"/>
                <a:gridCol w="828000"/>
                <a:gridCol w="432000"/>
                <a:gridCol w="828000"/>
              </a:tblGrid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3" name="Table 62"/>
          <p:cNvGraphicFramePr>
            <a:graphicFrameLocks noGrp="1"/>
          </p:cNvGraphicFramePr>
          <p:nvPr/>
        </p:nvGraphicFramePr>
        <p:xfrm>
          <a:off x="179512" y="44624"/>
          <a:ext cx="8820000" cy="6804000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432000"/>
                <a:gridCol w="828000"/>
                <a:gridCol w="432000"/>
                <a:gridCol w="828000"/>
                <a:gridCol w="432000"/>
                <a:gridCol w="828000"/>
                <a:gridCol w="432000"/>
                <a:gridCol w="828000"/>
                <a:gridCol w="432000"/>
                <a:gridCol w="828000"/>
                <a:gridCol w="432000"/>
                <a:gridCol w="828000"/>
                <a:gridCol w="432000"/>
                <a:gridCol w="828000"/>
              </a:tblGrid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36</a:t>
                      </a:r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43</a:t>
                      </a:r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52</a:t>
                      </a:r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4" name="Table 63"/>
          <p:cNvGraphicFramePr>
            <a:graphicFrameLocks noGrp="1"/>
          </p:cNvGraphicFramePr>
          <p:nvPr/>
        </p:nvGraphicFramePr>
        <p:xfrm>
          <a:off x="179512" y="44624"/>
          <a:ext cx="8820000" cy="6804000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432000"/>
                <a:gridCol w="828000"/>
                <a:gridCol w="432000"/>
                <a:gridCol w="828000"/>
                <a:gridCol w="432000"/>
                <a:gridCol w="828000"/>
                <a:gridCol w="432000"/>
                <a:gridCol w="828000"/>
                <a:gridCol w="432000"/>
                <a:gridCol w="828000"/>
                <a:gridCol w="432000"/>
                <a:gridCol w="828000"/>
                <a:gridCol w="432000"/>
                <a:gridCol w="828000"/>
              </a:tblGrid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37</a:t>
                      </a:r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33</a:t>
                      </a:r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44</a:t>
                      </a:r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53</a:t>
                      </a:r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79512" y="44624"/>
          <a:ext cx="8820000" cy="6804000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432000"/>
                <a:gridCol w="828000"/>
                <a:gridCol w="432000"/>
                <a:gridCol w="828000"/>
                <a:gridCol w="432000"/>
                <a:gridCol w="828000"/>
                <a:gridCol w="432000"/>
                <a:gridCol w="828000"/>
                <a:gridCol w="432000"/>
                <a:gridCol w="828000"/>
                <a:gridCol w="432000"/>
                <a:gridCol w="828000"/>
                <a:gridCol w="432000"/>
                <a:gridCol w="828000"/>
              </a:tblGrid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45</a:t>
                      </a:r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54</a:t>
                      </a:r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38</a:t>
                      </a:r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34</a:t>
                      </a:r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252" name="Picture 180" descr="C:\Users\Martin\Documents\Home\Maths\Dobble\11-09-2012\Cropped small\Card 50.t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5679546" y="783747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53" name="Picture 181" descr="C:\Users\Martin\Documents\Home\Maths\Dobble\11-09-2012\Cropped small\Card 51.t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6941781" y="2329821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54" name="Picture 182" descr="C:\Users\Martin\Documents\Home\Maths\Dobble\11-09-2012\Cropped small\Card 52.t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645468" y="52949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55" name="Picture 183" descr="C:\Users\Martin\Documents\Home\Maths\Dobble\11-09-2012\Cropped small\Card 53.t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645468" y="4571595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56" name="Picture 184" descr="C:\Users\Martin\Documents\Home\Maths\Dobble\11-09-2012\Cropped small\Card 54.tif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3175264" y="52950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57" name="Picture 185" descr="C:\Users\Martin\Documents\Home\Maths\Dobble\11-09-2012\Cropped small\Card 55.tif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645468" y="3789032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16" name="Picture 144" descr="C:\Users\Martin\Documents\Home\Maths\Dobble\11-09-2012\Cropped small\Card 14.tif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6941782" y="3068952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23" name="Picture 151" descr="C:\Users\Martin\Documents\Home\Maths\Dobble\11-09-2012\Cropped small\Card 21.tif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1898179" y="783746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30" name="Picture 158" descr="C:\Users\Martin\Documents\Home\Maths\Dobble\11-09-2012\Cropped small\Card 28.tif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4403593" y="4571595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37" name="Picture 165" descr="C:\Users\Martin\Documents\Home\Maths\Dobble\11-09-2012\Cropped small\Card 35.tif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5679547" y="3068953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44" name="Picture 172" descr="C:\Users\Martin\Documents\Home\Maths\Dobble\11-09-2012\Cropped small\Card 42.tif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8184968" y="52949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51" name="Picture 179" descr="C:\Users\Martin\Documents\Home\Maths\Dobble\11-09-2012\Cropped small\Card 49.tif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4403592" y="1556784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09" name="Picture 137" descr="C:\Users\Martin\Documents\Home\Maths\Dobble\11-09-2012\Cropped small\Card 7.tif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8184968" y="783746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12" name="Picture 140" descr="C:\Users\Martin\Documents\Home\Maths\Dobble\11-09-2012\Cropped small\Card 10.tif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3175265" y="4571595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19" name="Picture 147" descr="C:\Users\Martin\Documents\Home\Maths\Dobble\11-09-2012\Cropped small\Card 17.tif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6941782" y="6102000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26" name="Picture 154" descr="C:\Users\Martin\Documents\Home\Maths\Dobble\11-09-2012\Cropped small\Card 24.tif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1898179" y="5354158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33" name="Picture 161" descr="C:\Users\Martin\Documents\Home\Maths\Dobble\11-09-2012\Cropped small\Card 31.tif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645468" y="5354158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40" name="Picture 168" descr="C:\Users\Martin\Documents\Home\Maths\Dobble\11-09-2012\Cropped small\Card 38.tif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4403593" y="5354158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47" name="Picture 175" descr="C:\Users\Martin\Documents\Home\Maths\Dobble\11-09-2012\Cropped small\Card 45.tif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3175265" y="2329821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58" name="Picture 186" descr="C:\Users\Martin\Documents\Home\Maths\Dobble\11-09-2012\Cropped small\Card 1.tif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3175265" y="3068952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15" name="Picture 143" descr="C:\Users\Martin\Documents\Home\Maths\Dobble\11-09-2012\Cropped small\Card 13.tif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5679547" y="6102000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22" name="Picture 150" descr="C:\Users\Martin\Documents\Home\Maths\Dobble\11-09-2012\Cropped small\Card 20.tif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3175265" y="3789032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29" name="Picture 157" descr="C:\Users\Martin\Documents\Home\Maths\Dobble\11-09-2012\Cropped small\Card 27.tif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4403592" y="2329821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36" name="Picture 164" descr="C:\Users\Martin\Documents\Home\Maths\Dobble\11-09-2012\Cropped small\Card 34.tif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6941781" y="1556783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43" name="Picture 171" descr="C:\Users\Martin\Documents\Home\Maths\Dobble\11-09-2012\Cropped small\Card 41.tif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6941781" y="52950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50" name="Picture 178" descr="C:\Users\Martin\Documents\Home\Maths\Dobble\11-09-2012\Cropped small\Card 48.tif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5679546" y="2329822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59" name="Picture 187" descr="C:\Users\Martin\Documents\Home\Maths\Dobble\11-09-2012\Cropped small\Card 2.tif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3175264" y="783746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11" name="Picture 139" descr="C:\Users\Martin\Documents\Home\Maths\Dobble\11-09-2012\Cropped small\Card 9.tif"/>
          <p:cNvPicPr>
            <a:picLocks noChangeAspect="1" noChangeArrowheads="1"/>
          </p:cNvPicPr>
          <p:nvPr/>
        </p:nvPicPr>
        <p:blipFill>
          <a:blip r:embed="rId3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6941782" y="3789032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18" name="Picture 146" descr="C:\Users\Martin\Documents\Home\Maths\Dobble\11-09-2012\Cropped small\Card 16.tif"/>
          <p:cNvPicPr>
            <a:picLocks noChangeAspect="1" noChangeArrowheads="1"/>
          </p:cNvPicPr>
          <p:nvPr/>
        </p:nvPicPr>
        <p:blipFill>
          <a:blip r:embed="rId3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6941781" y="783746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25" name="Picture 153" descr="C:\Users\Martin\Documents\Home\Maths\Dobble\11-09-2012\Cropped small\Card 23.tif"/>
          <p:cNvPicPr>
            <a:picLocks noChangeAspect="1" noChangeArrowheads="1"/>
          </p:cNvPicPr>
          <p:nvPr/>
        </p:nvPicPr>
        <p:blipFill>
          <a:blip r:embed="rId3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1898179" y="52949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32" name="Picture 160" descr="C:\Users\Martin\Documents\Home\Maths\Dobble\11-09-2012\Cropped small\Card 30.tif"/>
          <p:cNvPicPr>
            <a:picLocks noChangeAspect="1" noChangeArrowheads="1"/>
          </p:cNvPicPr>
          <p:nvPr/>
        </p:nvPicPr>
        <p:blipFill>
          <a:blip r:embed="rId3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1898179" y="6102000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39" name="Picture 167" descr="C:\Users\Martin\Documents\Home\Maths\Dobble\11-09-2012\Cropped small\Card 37.tif"/>
          <p:cNvPicPr>
            <a:picLocks noChangeAspect="1" noChangeArrowheads="1"/>
          </p:cNvPicPr>
          <p:nvPr/>
        </p:nvPicPr>
        <p:blipFill>
          <a:blip r:embed="rId3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1898180" y="4571595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46" name="Picture 174" descr="C:\Users\Martin\Documents\Home\Maths\Dobble\11-09-2012\Cropped small\Card 44.tif"/>
          <p:cNvPicPr>
            <a:picLocks noChangeAspect="1" noChangeArrowheads="1"/>
          </p:cNvPicPr>
          <p:nvPr/>
        </p:nvPicPr>
        <p:blipFill>
          <a:blip r:embed="rId3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4403592" y="52949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60" name="Picture 188" descr="C:\Users\Martin\Documents\Home\Maths\Dobble\11-09-2012\Cropped small\Card 3.tif"/>
          <p:cNvPicPr>
            <a:picLocks noChangeAspect="1" noChangeArrowheads="1"/>
          </p:cNvPicPr>
          <p:nvPr/>
        </p:nvPicPr>
        <p:blipFill>
          <a:blip r:embed="rId3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1898180" y="3789032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13" name="Picture 141" descr="C:\Users\Martin\Documents\Home\Maths\Dobble\11-09-2012\Cropped small\Card 11.tif"/>
          <p:cNvPicPr>
            <a:picLocks noChangeAspect="1" noChangeArrowheads="1"/>
          </p:cNvPicPr>
          <p:nvPr/>
        </p:nvPicPr>
        <p:blipFill>
          <a:blip r:embed="rId3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4403592" y="783747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20" name="Picture 148" descr="C:\Users\Martin\Documents\Home\Maths\Dobble\11-09-2012\Cropped small\Card 18.tif"/>
          <p:cNvPicPr>
            <a:picLocks noChangeAspect="1" noChangeArrowheads="1"/>
          </p:cNvPicPr>
          <p:nvPr/>
        </p:nvPicPr>
        <p:blipFill>
          <a:blip r:embed="rId3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1898180" y="1556783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27" name="Picture 155" descr="C:\Users\Martin\Documents\Home\Maths\Dobble\11-09-2012\Cropped small\Card 25.tif"/>
          <p:cNvPicPr>
            <a:picLocks noChangeAspect="1" noChangeArrowheads="1"/>
          </p:cNvPicPr>
          <p:nvPr/>
        </p:nvPicPr>
        <p:blipFill>
          <a:blip r:embed="rId3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3175264" y="5354158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34" name="Picture 162" descr="C:\Users\Martin\Documents\Home\Maths\Dobble\11-09-2012\Cropped small\Card 32.tif"/>
          <p:cNvPicPr>
            <a:picLocks noChangeAspect="1" noChangeArrowheads="1"/>
          </p:cNvPicPr>
          <p:nvPr/>
        </p:nvPicPr>
        <p:blipFill>
          <a:blip r:embed="rId4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645468" y="3068952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41" name="Picture 169" descr="C:\Users\Martin\Documents\Home\Maths\Dobble\11-09-2012\Cropped small\Card 39.tif"/>
          <p:cNvPicPr>
            <a:picLocks noChangeAspect="1" noChangeArrowheads="1"/>
          </p:cNvPicPr>
          <p:nvPr/>
        </p:nvPicPr>
        <p:blipFill>
          <a:blip r:embed="rId4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5679546" y="1556784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48" name="Picture 176" descr="C:\Users\Martin\Documents\Home\Maths\Dobble\11-09-2012\Cropped small\Card 46.tif"/>
          <p:cNvPicPr>
            <a:picLocks noChangeAspect="1" noChangeArrowheads="1"/>
          </p:cNvPicPr>
          <p:nvPr/>
        </p:nvPicPr>
        <p:blipFill>
          <a:blip r:embed="rId4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3175264" y="6102000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61" name="Picture 189" descr="C:\Users\Martin\Documents\Home\Maths\Dobble\11-09-2012\Cropped small\Card 4.tif"/>
          <p:cNvPicPr>
            <a:picLocks noChangeAspect="1" noChangeArrowheads="1"/>
          </p:cNvPicPr>
          <p:nvPr/>
        </p:nvPicPr>
        <p:blipFill>
          <a:blip r:embed="rId4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3175265" y="1556783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14" name="Picture 142" descr="C:\Users\Martin\Documents\Home\Maths\Dobble\11-09-2012\Cropped small\Card 12.tif"/>
          <p:cNvPicPr>
            <a:picLocks noChangeAspect="1" noChangeArrowheads="1"/>
          </p:cNvPicPr>
          <p:nvPr/>
        </p:nvPicPr>
        <p:blipFill>
          <a:blip r:embed="rId4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6941782" y="5354158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21" name="Picture 149" descr="C:\Users\Martin\Documents\Home\Maths\Dobble\11-09-2012\Cropped small\Card 19.tif"/>
          <p:cNvPicPr>
            <a:picLocks noChangeAspect="1" noChangeArrowheads="1"/>
          </p:cNvPicPr>
          <p:nvPr/>
        </p:nvPicPr>
        <p:blipFill>
          <a:blip r:embed="rId4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1898180" y="3068952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28" name="Picture 156" descr="C:\Users\Martin\Documents\Home\Maths\Dobble\11-09-2012\Cropped small\Card 26.tif"/>
          <p:cNvPicPr>
            <a:picLocks noChangeAspect="1" noChangeArrowheads="1"/>
          </p:cNvPicPr>
          <p:nvPr/>
        </p:nvPicPr>
        <p:blipFill>
          <a:blip r:embed="rId4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5679547" y="5354158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35" name="Picture 163" descr="C:\Users\Martin\Documents\Home\Maths\Dobble\11-09-2012\Cropped small\Card 33.tif"/>
          <p:cNvPicPr>
            <a:picLocks noChangeAspect="1" noChangeArrowheads="1"/>
          </p:cNvPicPr>
          <p:nvPr/>
        </p:nvPicPr>
        <p:blipFill>
          <a:blip r:embed="rId4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5679546" y="52949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42" name="Picture 170" descr="C:\Users\Martin\Documents\Home\Maths\Dobble\11-09-2012\Cropped small\Card 40.tif"/>
          <p:cNvPicPr>
            <a:picLocks noChangeAspect="1" noChangeArrowheads="1"/>
          </p:cNvPicPr>
          <p:nvPr/>
        </p:nvPicPr>
        <p:blipFill>
          <a:blip r:embed="rId4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645469" y="2329821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49" name="Picture 177" descr="C:\Users\Martin\Documents\Home\Maths\Dobble\11-09-2012\Cropped small\Card 47.tif"/>
          <p:cNvPicPr>
            <a:picLocks noChangeAspect="1" noChangeArrowheads="1"/>
          </p:cNvPicPr>
          <p:nvPr/>
        </p:nvPicPr>
        <p:blipFill>
          <a:blip r:embed="rId4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645469" y="783746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62" name="Picture 190" descr="C:\Users\Martin\Documents\Home\Maths\Dobble\11-09-2012\Cropped small\Card 5.tif"/>
          <p:cNvPicPr>
            <a:picLocks noChangeAspect="1" noChangeArrowheads="1"/>
          </p:cNvPicPr>
          <p:nvPr/>
        </p:nvPicPr>
        <p:blipFill>
          <a:blip r:embed="rId5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4403593" y="3789032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10" name="Picture 138" descr="C:\Users\Martin\Documents\Home\Maths\Dobble\11-09-2012\Cropped small\Card 8.tif"/>
          <p:cNvPicPr>
            <a:picLocks noChangeAspect="1" noChangeArrowheads="1"/>
          </p:cNvPicPr>
          <p:nvPr/>
        </p:nvPicPr>
        <p:blipFill>
          <a:blip r:embed="rId5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4403593" y="6102000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17" name="Picture 145" descr="C:\Users\Martin\Documents\Home\Maths\Dobble\11-09-2012\Cropped small\Card 15.tif"/>
          <p:cNvPicPr>
            <a:picLocks noChangeAspect="1" noChangeArrowheads="1"/>
          </p:cNvPicPr>
          <p:nvPr/>
        </p:nvPicPr>
        <p:blipFill>
          <a:blip r:embed="rId5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5679547" y="4571595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24" name="Picture 152" descr="C:\Users\Martin\Documents\Home\Maths\Dobble\11-09-2012\Cropped small\Card 22.tif"/>
          <p:cNvPicPr>
            <a:picLocks noChangeAspect="1" noChangeArrowheads="1"/>
          </p:cNvPicPr>
          <p:nvPr/>
        </p:nvPicPr>
        <p:blipFill>
          <a:blip r:embed="rId5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4403593" y="3068952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31" name="Picture 159" descr="C:\Users\Martin\Documents\Home\Maths\Dobble\11-09-2012\Cropped small\Card 29.tif"/>
          <p:cNvPicPr>
            <a:picLocks noChangeAspect="1" noChangeArrowheads="1"/>
          </p:cNvPicPr>
          <p:nvPr/>
        </p:nvPicPr>
        <p:blipFill>
          <a:blip r:embed="rId5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8184968" y="1556783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38" name="Picture 166" descr="C:\Users\Martin\Documents\Home\Maths\Dobble\11-09-2012\Cropped small\Card 36.tif"/>
          <p:cNvPicPr>
            <a:picLocks noChangeAspect="1" noChangeArrowheads="1"/>
          </p:cNvPicPr>
          <p:nvPr/>
        </p:nvPicPr>
        <p:blipFill>
          <a:blip r:embed="rId5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645469" y="1556783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45" name="Picture 173" descr="C:\Users\Martin\Documents\Home\Maths\Dobble\11-09-2012\Cropped small\Card 43.tif"/>
          <p:cNvPicPr>
            <a:picLocks noChangeAspect="1" noChangeArrowheads="1"/>
          </p:cNvPicPr>
          <p:nvPr/>
        </p:nvPicPr>
        <p:blipFill>
          <a:blip r:embed="rId5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1898180" y="2329821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63" name="Picture 191" descr="C:\Users\Martin\Documents\Home\Maths\Dobble\11-09-2012\Cropped small\Card 6.tif"/>
          <p:cNvPicPr>
            <a:picLocks noChangeAspect="1" noChangeArrowheads="1"/>
          </p:cNvPicPr>
          <p:nvPr/>
        </p:nvPicPr>
        <p:blipFill>
          <a:blip r:embed="rId5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6941782" y="4571595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6" name="Picture 2" descr="C:\Users\Martin\Documents\Home\Maths\Dobble\11-09-2012\Cropped small\Mockup 2 small.tif"/>
          <p:cNvPicPr>
            <a:picLocks noChangeAspect="1" noChangeArrowheads="1"/>
          </p:cNvPicPr>
          <p:nvPr/>
        </p:nvPicPr>
        <p:blipFill>
          <a:blip r:embed="rId5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5679547" y="3789032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7" name="Picture 3" descr="C:\Users\Martin\Documents\Home\Maths\Dobble\11-09-2012\Cropped small\Mockup 1 small.tif"/>
          <p:cNvPicPr>
            <a:picLocks noChangeAspect="1" noChangeArrowheads="1"/>
          </p:cNvPicPr>
          <p:nvPr/>
        </p:nvPicPr>
        <p:blipFill>
          <a:blip r:embed="rId5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645468" y="6102000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 descr="C:\Users\Martin\Documents\Home\Maths\Dobble\11-09-2012\Padlock.tif"/>
          <p:cNvPicPr>
            <a:picLocks noChangeAspect="1" noChangeArrowheads="1"/>
          </p:cNvPicPr>
          <p:nvPr/>
        </p:nvPicPr>
        <p:blipFill>
          <a:blip r:embed="rId6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98850" y="2838450"/>
            <a:ext cx="1188000" cy="1188000"/>
          </a:xfrm>
          <a:prstGeom prst="rect">
            <a:avLst/>
          </a:prstGeom>
          <a:noFill/>
        </p:spPr>
      </p:pic>
      <p:pic>
        <p:nvPicPr>
          <p:cNvPr id="1026" name="Picture 2" descr="C:\Users\Martin\Documents\Home\Maths\Dobble\11-09-2012\Key.tif"/>
          <p:cNvPicPr>
            <a:picLocks noChangeAspect="1" noChangeArrowheads="1"/>
          </p:cNvPicPr>
          <p:nvPr/>
        </p:nvPicPr>
        <p:blipFill>
          <a:blip r:embed="rId6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98850" y="2838450"/>
            <a:ext cx="1188000" cy="1188000"/>
          </a:xfrm>
          <a:prstGeom prst="rect">
            <a:avLst/>
          </a:prstGeom>
          <a:noFill/>
        </p:spPr>
      </p:pic>
      <p:pic>
        <p:nvPicPr>
          <p:cNvPr id="1028" name="Picture 4" descr="C:\Users\Martin\Documents\Home\Maths\Dobble\11-09-2012\Spider.tif"/>
          <p:cNvPicPr>
            <a:picLocks noChangeAspect="1" noChangeArrowheads="1"/>
          </p:cNvPicPr>
          <p:nvPr/>
        </p:nvPicPr>
        <p:blipFill>
          <a:blip r:embed="rId6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98850" y="2838450"/>
            <a:ext cx="1188000" cy="118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60513"/>
            <a:ext cx="8705850" cy="3001962"/>
          </a:xfrm>
        </p:spPr>
        <p:txBody>
          <a:bodyPr>
            <a:noAutofit/>
          </a:bodyPr>
          <a:lstStyle/>
          <a:p>
            <a:r>
              <a:rPr lang="en-GB" sz="5400" dirty="0" smtClean="0"/>
              <a:t>Matching symbols occur at relative positions (mod 57)</a:t>
            </a:r>
            <a:br>
              <a:rPr lang="en-GB" sz="5400" dirty="0" smtClean="0"/>
            </a:br>
            <a:r>
              <a:rPr lang="en-GB" sz="5400" dirty="0" smtClean="0">
                <a:solidFill>
                  <a:srgbClr val="FF0000"/>
                </a:solidFill>
              </a:rPr>
              <a:t>0, 1, 3, 13, 32, 36, 43, 52</a:t>
            </a: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 smtClean="0"/>
              <a:t>What is special about these numbers that makes this ordering possible?</a:t>
            </a:r>
            <a:endParaRPr lang="en-GB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Diagram 23"/>
          <p:cNvGraphicFramePr/>
          <p:nvPr/>
        </p:nvGraphicFramePr>
        <p:xfrm>
          <a:off x="187896" y="332656"/>
          <a:ext cx="9073008" cy="619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69" name="Diagram 268"/>
          <p:cNvGraphicFramePr/>
          <p:nvPr/>
        </p:nvGraphicFramePr>
        <p:xfrm>
          <a:off x="187896" y="332656"/>
          <a:ext cx="9073008" cy="619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274" name="Group 273"/>
          <p:cNvGrpSpPr/>
          <p:nvPr/>
        </p:nvGrpSpPr>
        <p:grpSpPr>
          <a:xfrm>
            <a:off x="2141852" y="836712"/>
            <a:ext cx="5165096" cy="5174492"/>
            <a:chOff x="2141852" y="836712"/>
            <a:chExt cx="5165096" cy="5174492"/>
          </a:xfrm>
        </p:grpSpPr>
        <p:sp>
          <p:nvSpPr>
            <p:cNvPr id="270" name="Arc 269"/>
            <p:cNvSpPr/>
            <p:nvPr/>
          </p:nvSpPr>
          <p:spPr>
            <a:xfrm>
              <a:off x="2141852" y="846108"/>
              <a:ext cx="5165096" cy="5165096"/>
            </a:xfrm>
            <a:prstGeom prst="arc">
              <a:avLst>
                <a:gd name="adj1" fmla="val 16172095"/>
                <a:gd name="adj2" fmla="val 16600995"/>
              </a:avLst>
            </a:prstGeom>
            <a:ln w="317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4499992" y="836712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/>
                <a:t>1</a:t>
              </a:r>
              <a:endParaRPr lang="en-GB" sz="3200" dirty="0"/>
            </a:p>
          </p:txBody>
        </p:sp>
      </p:grpSp>
      <p:grpSp>
        <p:nvGrpSpPr>
          <p:cNvPr id="276" name="Group 275"/>
          <p:cNvGrpSpPr/>
          <p:nvPr/>
        </p:nvGrpSpPr>
        <p:grpSpPr>
          <a:xfrm>
            <a:off x="2141852" y="846108"/>
            <a:ext cx="5165096" cy="5165096"/>
            <a:chOff x="2141852" y="846108"/>
            <a:chExt cx="5165096" cy="5165096"/>
          </a:xfrm>
        </p:grpSpPr>
        <p:sp>
          <p:nvSpPr>
            <p:cNvPr id="277" name="Arc 276"/>
            <p:cNvSpPr/>
            <p:nvPr/>
          </p:nvSpPr>
          <p:spPr>
            <a:xfrm>
              <a:off x="2141852" y="846108"/>
              <a:ext cx="5165096" cy="5165096"/>
            </a:xfrm>
            <a:prstGeom prst="arc">
              <a:avLst>
                <a:gd name="adj1" fmla="val 16595806"/>
                <a:gd name="adj2" fmla="val 17348872"/>
              </a:avLst>
            </a:prstGeom>
            <a:ln w="317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8" name="TextBox 277"/>
            <p:cNvSpPr txBox="1"/>
            <p:nvPr/>
          </p:nvSpPr>
          <p:spPr>
            <a:xfrm>
              <a:off x="4932040" y="908720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/>
                <a:t>2</a:t>
              </a:r>
              <a:endParaRPr lang="en-GB" sz="3200" dirty="0"/>
            </a:p>
          </p:txBody>
        </p:sp>
      </p:grpSp>
      <p:grpSp>
        <p:nvGrpSpPr>
          <p:cNvPr id="283" name="Group 282"/>
          <p:cNvGrpSpPr/>
          <p:nvPr/>
        </p:nvGrpSpPr>
        <p:grpSpPr>
          <a:xfrm>
            <a:off x="2141852" y="846108"/>
            <a:ext cx="5165096" cy="5165096"/>
            <a:chOff x="2141852" y="846108"/>
            <a:chExt cx="5165096" cy="5165096"/>
          </a:xfrm>
        </p:grpSpPr>
        <p:sp>
          <p:nvSpPr>
            <p:cNvPr id="284" name="Arc 283"/>
            <p:cNvSpPr/>
            <p:nvPr/>
          </p:nvSpPr>
          <p:spPr>
            <a:xfrm>
              <a:off x="2141852" y="846108"/>
              <a:ext cx="5165096" cy="5165096"/>
            </a:xfrm>
            <a:prstGeom prst="arc">
              <a:avLst>
                <a:gd name="adj1" fmla="val 16189284"/>
                <a:gd name="adj2" fmla="val 17348872"/>
              </a:avLst>
            </a:prstGeom>
            <a:ln w="317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5" name="TextBox 284"/>
            <p:cNvSpPr txBox="1"/>
            <p:nvPr/>
          </p:nvSpPr>
          <p:spPr>
            <a:xfrm>
              <a:off x="4722490" y="870620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/>
                <a:t>3</a:t>
              </a:r>
              <a:endParaRPr lang="en-GB" sz="3200" dirty="0"/>
            </a:p>
          </p:txBody>
        </p:sp>
      </p:grpSp>
      <p:grpSp>
        <p:nvGrpSpPr>
          <p:cNvPr id="286" name="Group 285"/>
          <p:cNvGrpSpPr/>
          <p:nvPr/>
        </p:nvGrpSpPr>
        <p:grpSpPr>
          <a:xfrm>
            <a:off x="2141852" y="846108"/>
            <a:ext cx="5165096" cy="5165096"/>
            <a:chOff x="2141852" y="846108"/>
            <a:chExt cx="5165096" cy="5165096"/>
          </a:xfrm>
        </p:grpSpPr>
        <p:sp>
          <p:nvSpPr>
            <p:cNvPr id="287" name="Arc 286"/>
            <p:cNvSpPr/>
            <p:nvPr/>
          </p:nvSpPr>
          <p:spPr>
            <a:xfrm>
              <a:off x="2141852" y="846108"/>
              <a:ext cx="5165096" cy="5165096"/>
            </a:xfrm>
            <a:prstGeom prst="arc">
              <a:avLst>
                <a:gd name="adj1" fmla="val 6712062"/>
                <a:gd name="adj2" fmla="val 8340691"/>
              </a:avLst>
            </a:prstGeom>
            <a:ln w="317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TextBox 287"/>
            <p:cNvSpPr txBox="1"/>
            <p:nvPr/>
          </p:nvSpPr>
          <p:spPr>
            <a:xfrm>
              <a:off x="3112765" y="5033045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/>
                <a:t>4</a:t>
              </a:r>
              <a:endParaRPr lang="en-GB" sz="3200" dirty="0"/>
            </a:p>
          </p:txBody>
        </p:sp>
      </p:grpSp>
      <p:grpSp>
        <p:nvGrpSpPr>
          <p:cNvPr id="289" name="Group 288"/>
          <p:cNvGrpSpPr/>
          <p:nvPr/>
        </p:nvGrpSpPr>
        <p:grpSpPr>
          <a:xfrm>
            <a:off x="2141852" y="846108"/>
            <a:ext cx="5165096" cy="5165096"/>
            <a:chOff x="2141852" y="846108"/>
            <a:chExt cx="5165096" cy="5165096"/>
          </a:xfrm>
        </p:grpSpPr>
        <p:sp>
          <p:nvSpPr>
            <p:cNvPr id="290" name="Arc 289"/>
            <p:cNvSpPr/>
            <p:nvPr/>
          </p:nvSpPr>
          <p:spPr>
            <a:xfrm>
              <a:off x="2141852" y="846108"/>
              <a:ext cx="5165096" cy="5165096"/>
            </a:xfrm>
            <a:prstGeom prst="arc">
              <a:avLst>
                <a:gd name="adj1" fmla="val 14344694"/>
                <a:gd name="adj2" fmla="val 16211710"/>
              </a:avLst>
            </a:prstGeom>
            <a:ln w="317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TextBox 290"/>
            <p:cNvSpPr txBox="1"/>
            <p:nvPr/>
          </p:nvSpPr>
          <p:spPr>
            <a:xfrm>
              <a:off x="3855715" y="889670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/>
                <a:t>5</a:t>
              </a:r>
              <a:endParaRPr lang="en-GB" sz="3200" dirty="0"/>
            </a:p>
          </p:txBody>
        </p:sp>
      </p:grpSp>
      <p:sp>
        <p:nvSpPr>
          <p:cNvPr id="293" name="Content Placeholder 292"/>
          <p:cNvSpPr>
            <a:spLocks noGrp="1"/>
          </p:cNvSpPr>
          <p:nvPr>
            <p:ph idx="1"/>
          </p:nvPr>
        </p:nvSpPr>
        <p:spPr>
          <a:xfrm>
            <a:off x="2505075" y="2438400"/>
            <a:ext cx="4429125" cy="11906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5400" dirty="0" smtClean="0"/>
              <a:t>Cyclic difference set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Diagram 23"/>
          <p:cNvGraphicFramePr/>
          <p:nvPr/>
        </p:nvGraphicFramePr>
        <p:xfrm>
          <a:off x="187896" y="332656"/>
          <a:ext cx="9073008" cy="619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69" name="Diagram 268"/>
          <p:cNvGraphicFramePr/>
          <p:nvPr/>
        </p:nvGraphicFramePr>
        <p:xfrm>
          <a:off x="187896" y="332656"/>
          <a:ext cx="9073008" cy="619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55" name="Group 54"/>
          <p:cNvGrpSpPr/>
          <p:nvPr/>
        </p:nvGrpSpPr>
        <p:grpSpPr>
          <a:xfrm>
            <a:off x="1981200" y="676275"/>
            <a:ext cx="5524650" cy="5229375"/>
            <a:chOff x="1981200" y="676275"/>
            <a:chExt cx="5524650" cy="5229375"/>
          </a:xfrm>
        </p:grpSpPr>
        <p:pic>
          <p:nvPicPr>
            <p:cNvPr id="2051" name="Picture 3" descr="C:\Users\Martin\Documents\Home\Maths\Dobble\11-09-2012\Key.tif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19350" y="4838700"/>
              <a:ext cx="324000" cy="324000"/>
            </a:xfrm>
            <a:prstGeom prst="rect">
              <a:avLst/>
            </a:prstGeom>
            <a:noFill/>
          </p:spPr>
        </p:pic>
        <p:pic>
          <p:nvPicPr>
            <p:cNvPr id="34" name="Picture 3" descr="C:\Users\Martin\Documents\Home\Maths\Dobble\11-09-2012\Key.tif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05175" y="5581650"/>
              <a:ext cx="324000" cy="324000"/>
            </a:xfrm>
            <a:prstGeom prst="rect">
              <a:avLst/>
            </a:prstGeom>
            <a:noFill/>
          </p:spPr>
        </p:pic>
        <p:pic>
          <p:nvPicPr>
            <p:cNvPr id="37" name="Picture 3" descr="C:\Users\Martin\Documents\Home\Maths\Dobble\11-09-2012\Key.tif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33975" y="676275"/>
              <a:ext cx="324000" cy="324000"/>
            </a:xfrm>
            <a:prstGeom prst="rect">
              <a:avLst/>
            </a:prstGeom>
            <a:noFill/>
          </p:spPr>
        </p:pic>
        <p:pic>
          <p:nvPicPr>
            <p:cNvPr id="40" name="Picture 3" descr="C:\Users\Martin\Documents\Home\Maths\Dobble\11-09-2012\Key.tif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19475" y="809625"/>
              <a:ext cx="324000" cy="324000"/>
            </a:xfrm>
            <a:prstGeom prst="rect">
              <a:avLst/>
            </a:prstGeom>
            <a:noFill/>
          </p:spPr>
        </p:pic>
        <p:pic>
          <p:nvPicPr>
            <p:cNvPr id="43" name="Picture 3" descr="C:\Users\Martin\Documents\Home\Maths\Dobble\11-09-2012\Key.tif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81850" y="3209925"/>
              <a:ext cx="324000" cy="324000"/>
            </a:xfrm>
            <a:prstGeom prst="rect">
              <a:avLst/>
            </a:prstGeom>
            <a:noFill/>
          </p:spPr>
        </p:pic>
        <p:pic>
          <p:nvPicPr>
            <p:cNvPr id="46" name="Picture 3" descr="C:\Users\Martin\Documents\Home\Maths\Dobble\11-09-2012\Key.tif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48325" y="885825"/>
              <a:ext cx="324000" cy="324000"/>
            </a:xfrm>
            <a:prstGeom prst="rect">
              <a:avLst/>
            </a:prstGeom>
            <a:noFill/>
          </p:spPr>
        </p:pic>
        <p:pic>
          <p:nvPicPr>
            <p:cNvPr id="49" name="Picture 3" descr="C:\Users\Martin\Documents\Home\Maths\Dobble\11-09-2012\Key.tif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81200" y="2933700"/>
              <a:ext cx="324000" cy="324000"/>
            </a:xfrm>
            <a:prstGeom prst="rect">
              <a:avLst/>
            </a:prstGeom>
            <a:noFill/>
          </p:spPr>
        </p:pic>
        <p:pic>
          <p:nvPicPr>
            <p:cNvPr id="52" name="Picture 3" descr="C:\Users\Martin\Documents\Home\Maths\Dobble\11-09-2012\Key.tif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19650" y="857250"/>
              <a:ext cx="324000" cy="324000"/>
            </a:xfrm>
            <a:prstGeom prst="rect">
              <a:avLst/>
            </a:prstGeom>
            <a:noFill/>
          </p:spPr>
        </p:pic>
      </p:grpSp>
      <p:grpSp>
        <p:nvGrpSpPr>
          <p:cNvPr id="56" name="Group 55"/>
          <p:cNvGrpSpPr/>
          <p:nvPr/>
        </p:nvGrpSpPr>
        <p:grpSpPr>
          <a:xfrm>
            <a:off x="2047875" y="733425"/>
            <a:ext cx="5496075" cy="5029350"/>
            <a:chOff x="2047875" y="733425"/>
            <a:chExt cx="5496075" cy="5029350"/>
          </a:xfrm>
        </p:grpSpPr>
        <p:pic>
          <p:nvPicPr>
            <p:cNvPr id="2052" name="Picture 4" descr="C:\Users\Martin\Documents\Home\Maths\Dobble\11-09-2012\Spider.tif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14950" y="990600"/>
              <a:ext cx="324000" cy="324000"/>
            </a:xfrm>
            <a:prstGeom prst="rect">
              <a:avLst/>
            </a:prstGeom>
            <a:noFill/>
          </p:spPr>
        </p:pic>
        <p:pic>
          <p:nvPicPr>
            <p:cNvPr id="35" name="Picture 4" descr="C:\Users\Martin\Documents\Home\Maths\Dobble\11-09-2012\Spider.tif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19950" y="3533775"/>
              <a:ext cx="324000" cy="324000"/>
            </a:xfrm>
            <a:prstGeom prst="rect">
              <a:avLst/>
            </a:prstGeom>
            <a:noFill/>
          </p:spPr>
        </p:pic>
        <p:pic>
          <p:nvPicPr>
            <p:cNvPr id="38" name="Picture 4" descr="C:\Users\Martin\Documents\Home\Maths\Dobble\11-09-2012\Spider.tif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43600" y="1057275"/>
              <a:ext cx="324000" cy="324000"/>
            </a:xfrm>
            <a:prstGeom prst="rect">
              <a:avLst/>
            </a:prstGeom>
            <a:noFill/>
          </p:spPr>
        </p:pic>
        <p:pic>
          <p:nvPicPr>
            <p:cNvPr id="41" name="Picture 4" descr="C:\Users\Martin\Documents\Home\Maths\Dobble\11-09-2012\Spider.tif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0" y="5438775"/>
              <a:ext cx="324000" cy="324000"/>
            </a:xfrm>
            <a:prstGeom prst="rect">
              <a:avLst/>
            </a:prstGeom>
            <a:noFill/>
          </p:spPr>
        </p:pic>
        <p:pic>
          <p:nvPicPr>
            <p:cNvPr id="44" name="Picture 4" descr="C:\Users\Martin\Documents\Home\Maths\Dobble\11-09-2012\Spider.tif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66950" y="4600575"/>
              <a:ext cx="324000" cy="324000"/>
            </a:xfrm>
            <a:prstGeom prst="rect">
              <a:avLst/>
            </a:prstGeom>
            <a:noFill/>
          </p:spPr>
        </p:pic>
        <p:pic>
          <p:nvPicPr>
            <p:cNvPr id="47" name="Picture 4" descr="C:\Users\Martin\Documents\Home\Maths\Dobble\11-09-2012\Spider.tif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47875" y="2676525"/>
              <a:ext cx="324000" cy="324000"/>
            </a:xfrm>
            <a:prstGeom prst="rect">
              <a:avLst/>
            </a:prstGeom>
            <a:noFill/>
          </p:spPr>
        </p:pic>
        <p:pic>
          <p:nvPicPr>
            <p:cNvPr id="50" name="Picture 4" descr="C:\Users\Martin\Documents\Home\Maths\Dobble\11-09-2012\Spider.tif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05225" y="733425"/>
              <a:ext cx="324000" cy="324000"/>
            </a:xfrm>
            <a:prstGeom prst="rect">
              <a:avLst/>
            </a:prstGeom>
            <a:noFill/>
          </p:spPr>
        </p:pic>
        <p:pic>
          <p:nvPicPr>
            <p:cNvPr id="53" name="Picture 4" descr="C:\Users\Martin\Documents\Home\Maths\Dobble\11-09-2012\Spider.tif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86350" y="857250"/>
              <a:ext cx="324000" cy="324000"/>
            </a:xfrm>
            <a:prstGeom prst="rect">
              <a:avLst/>
            </a:prstGeom>
            <a:noFill/>
          </p:spPr>
        </p:pic>
      </p:grpSp>
      <p:graphicFrame>
        <p:nvGraphicFramePr>
          <p:cNvPr id="57" name="Diagram 56"/>
          <p:cNvGraphicFramePr/>
          <p:nvPr/>
        </p:nvGraphicFramePr>
        <p:xfrm>
          <a:off x="187896" y="332656"/>
          <a:ext cx="9073008" cy="619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58" name="Diagram 57"/>
          <p:cNvGraphicFramePr/>
          <p:nvPr/>
        </p:nvGraphicFramePr>
        <p:xfrm>
          <a:off x="187896" y="332656"/>
          <a:ext cx="9073008" cy="619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pSp>
        <p:nvGrpSpPr>
          <p:cNvPr id="54" name="Group 53"/>
          <p:cNvGrpSpPr/>
          <p:nvPr/>
        </p:nvGrpSpPr>
        <p:grpSpPr>
          <a:xfrm>
            <a:off x="1943100" y="571500"/>
            <a:ext cx="5429400" cy="5496075"/>
            <a:chOff x="1943100" y="571500"/>
            <a:chExt cx="5429400" cy="5496075"/>
          </a:xfrm>
        </p:grpSpPr>
        <p:pic>
          <p:nvPicPr>
            <p:cNvPr id="2050" name="Picture 2" descr="C:\Users\Martin\Documents\Home\Maths\Dobble\11-09-2012\Padlock.tif"/>
            <p:cNvPicPr>
              <a:picLocks noChangeAspect="1" noChangeArrowheads="1"/>
            </p:cNvPicPr>
            <p:nvPr/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52775" y="933450"/>
              <a:ext cx="324000" cy="324000"/>
            </a:xfrm>
            <a:prstGeom prst="rect">
              <a:avLst/>
            </a:prstGeom>
            <a:noFill/>
          </p:spPr>
        </p:pic>
        <p:pic>
          <p:nvPicPr>
            <p:cNvPr id="33" name="Picture 2" descr="C:\Users\Martin\Documents\Home\Maths\Dobble\11-09-2012\Padlock.tif"/>
            <p:cNvPicPr>
              <a:picLocks noChangeAspect="1" noChangeArrowheads="1"/>
            </p:cNvPicPr>
            <p:nvPr/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43100" y="3248025"/>
              <a:ext cx="324000" cy="324000"/>
            </a:xfrm>
            <a:prstGeom prst="rect">
              <a:avLst/>
            </a:prstGeom>
            <a:noFill/>
          </p:spPr>
        </p:pic>
        <p:pic>
          <p:nvPicPr>
            <p:cNvPr id="36" name="Picture 2" descr="C:\Users\Martin\Documents\Home\Maths\Dobble\11-09-2012\Padlock.tif"/>
            <p:cNvPicPr>
              <a:picLocks noChangeAspect="1" noChangeArrowheads="1"/>
            </p:cNvPicPr>
            <p:nvPr/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38425" y="5076825"/>
              <a:ext cx="324000" cy="324000"/>
            </a:xfrm>
            <a:prstGeom prst="rect">
              <a:avLst/>
            </a:prstGeom>
            <a:noFill/>
          </p:spPr>
        </p:pic>
        <p:pic>
          <p:nvPicPr>
            <p:cNvPr id="39" name="Picture 2" descr="C:\Users\Martin\Documents\Home\Maths\Dobble\11-09-2012\Padlock.tif"/>
            <p:cNvPicPr>
              <a:picLocks noChangeAspect="1" noChangeArrowheads="1"/>
            </p:cNvPicPr>
            <p:nvPr/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09975" y="5743575"/>
              <a:ext cx="324000" cy="324000"/>
            </a:xfrm>
            <a:prstGeom prst="rect">
              <a:avLst/>
            </a:prstGeom>
            <a:noFill/>
          </p:spPr>
        </p:pic>
        <p:pic>
          <p:nvPicPr>
            <p:cNvPr id="42" name="Picture 2" descr="C:\Users\Martin\Documents\Home\Maths\Dobble\11-09-2012\Padlock.tif"/>
            <p:cNvPicPr>
              <a:picLocks noChangeAspect="1" noChangeArrowheads="1"/>
            </p:cNvPicPr>
            <p:nvPr/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48500" y="2895600"/>
              <a:ext cx="324000" cy="324000"/>
            </a:xfrm>
            <a:prstGeom prst="rect">
              <a:avLst/>
            </a:prstGeom>
            <a:noFill/>
          </p:spPr>
        </p:pic>
        <p:pic>
          <p:nvPicPr>
            <p:cNvPr id="45" name="Picture 2" descr="C:\Users\Martin\Documents\Home\Maths\Dobble\11-09-2012\Padlock.tif"/>
            <p:cNvPicPr>
              <a:picLocks noChangeAspect="1" noChangeArrowheads="1"/>
            </p:cNvPicPr>
            <p:nvPr/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00675" y="771525"/>
              <a:ext cx="324000" cy="324000"/>
            </a:xfrm>
            <a:prstGeom prst="rect">
              <a:avLst/>
            </a:prstGeom>
            <a:noFill/>
          </p:spPr>
        </p:pic>
        <p:pic>
          <p:nvPicPr>
            <p:cNvPr id="48" name="Picture 2" descr="C:\Users\Martin\Documents\Home\Maths\Dobble\11-09-2012\Padlock.tif"/>
            <p:cNvPicPr>
              <a:picLocks noChangeAspect="1" noChangeArrowheads="1"/>
            </p:cNvPicPr>
            <p:nvPr/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29175" y="609600"/>
              <a:ext cx="324000" cy="324000"/>
            </a:xfrm>
            <a:prstGeom prst="rect">
              <a:avLst/>
            </a:prstGeom>
            <a:noFill/>
          </p:spPr>
        </p:pic>
        <p:pic>
          <p:nvPicPr>
            <p:cNvPr id="51" name="Picture 2" descr="C:\Users\Martin\Documents\Home\Maths\Dobble\11-09-2012\Padlock.tif"/>
            <p:cNvPicPr>
              <a:picLocks noChangeAspect="1" noChangeArrowheads="1"/>
            </p:cNvPicPr>
            <p:nvPr/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24375" y="571500"/>
              <a:ext cx="324000" cy="324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7" grpId="0">
        <p:bldAsOne/>
      </p:bldGraphic>
      <p:bldGraphic spid="58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1" name="Table 170"/>
          <p:cNvGraphicFramePr>
            <a:graphicFrameLocks noGrp="1"/>
          </p:cNvGraphicFramePr>
          <p:nvPr/>
        </p:nvGraphicFramePr>
        <p:xfrm>
          <a:off x="179512" y="44624"/>
          <a:ext cx="8820000" cy="6804000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432000"/>
                <a:gridCol w="828000"/>
                <a:gridCol w="432000"/>
                <a:gridCol w="828000"/>
                <a:gridCol w="432000"/>
                <a:gridCol w="828000"/>
                <a:gridCol w="432000"/>
                <a:gridCol w="828000"/>
                <a:gridCol w="432000"/>
                <a:gridCol w="828000"/>
                <a:gridCol w="432000"/>
                <a:gridCol w="828000"/>
                <a:gridCol w="432000"/>
                <a:gridCol w="828000"/>
              </a:tblGrid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3" name="Table 62"/>
          <p:cNvGraphicFramePr>
            <a:graphicFrameLocks noGrp="1"/>
          </p:cNvGraphicFramePr>
          <p:nvPr/>
        </p:nvGraphicFramePr>
        <p:xfrm>
          <a:off x="179512" y="44624"/>
          <a:ext cx="8820000" cy="6804000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432000"/>
                <a:gridCol w="828000"/>
                <a:gridCol w="432000"/>
                <a:gridCol w="828000"/>
                <a:gridCol w="432000"/>
                <a:gridCol w="828000"/>
                <a:gridCol w="432000"/>
                <a:gridCol w="828000"/>
                <a:gridCol w="432000"/>
                <a:gridCol w="828000"/>
                <a:gridCol w="432000"/>
                <a:gridCol w="828000"/>
                <a:gridCol w="432000"/>
                <a:gridCol w="828000"/>
              </a:tblGrid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36</a:t>
                      </a:r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43</a:t>
                      </a:r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52</a:t>
                      </a:r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4" name="Table 63"/>
          <p:cNvGraphicFramePr>
            <a:graphicFrameLocks noGrp="1"/>
          </p:cNvGraphicFramePr>
          <p:nvPr/>
        </p:nvGraphicFramePr>
        <p:xfrm>
          <a:off x="179512" y="44624"/>
          <a:ext cx="8820000" cy="6804000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432000"/>
                <a:gridCol w="828000"/>
                <a:gridCol w="432000"/>
                <a:gridCol w="828000"/>
                <a:gridCol w="432000"/>
                <a:gridCol w="828000"/>
                <a:gridCol w="432000"/>
                <a:gridCol w="828000"/>
                <a:gridCol w="432000"/>
                <a:gridCol w="828000"/>
                <a:gridCol w="432000"/>
                <a:gridCol w="828000"/>
                <a:gridCol w="432000"/>
                <a:gridCol w="828000"/>
              </a:tblGrid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37</a:t>
                      </a:r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33</a:t>
                      </a:r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44</a:t>
                      </a:r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53</a:t>
                      </a:r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79512" y="44624"/>
          <a:ext cx="8820000" cy="6804000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432000"/>
                <a:gridCol w="828000"/>
                <a:gridCol w="432000"/>
                <a:gridCol w="828000"/>
                <a:gridCol w="432000"/>
                <a:gridCol w="828000"/>
                <a:gridCol w="432000"/>
                <a:gridCol w="828000"/>
                <a:gridCol w="432000"/>
                <a:gridCol w="828000"/>
                <a:gridCol w="432000"/>
                <a:gridCol w="828000"/>
                <a:gridCol w="432000"/>
                <a:gridCol w="828000"/>
              </a:tblGrid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45</a:t>
                      </a:r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54</a:t>
                      </a:r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38</a:t>
                      </a:r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34</a:t>
                      </a:r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252" name="Picture 180" descr="C:\Users\Martin\Documents\Home\Maths\Dobble\11-09-2012\Cropped small\Card 50.t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5679546" y="783747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53" name="Picture 181" descr="C:\Users\Martin\Documents\Home\Maths\Dobble\11-09-2012\Cropped small\Card 51.t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6941781" y="2329821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54" name="Picture 182" descr="C:\Users\Martin\Documents\Home\Maths\Dobble\11-09-2012\Cropped small\Card 52.t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645468" y="52949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55" name="Picture 183" descr="C:\Users\Martin\Documents\Home\Maths\Dobble\11-09-2012\Cropped small\Card 53.t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645468" y="4571595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56" name="Picture 184" descr="C:\Users\Martin\Documents\Home\Maths\Dobble\11-09-2012\Cropped small\Card 54.tif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3175264" y="52950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57" name="Picture 185" descr="C:\Users\Martin\Documents\Home\Maths\Dobble\11-09-2012\Cropped small\Card 55.tif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645468" y="3789032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16" name="Picture 144" descr="C:\Users\Martin\Documents\Home\Maths\Dobble\11-09-2012\Cropped small\Card 14.tif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6941782" y="3068952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23" name="Picture 151" descr="C:\Users\Martin\Documents\Home\Maths\Dobble\11-09-2012\Cropped small\Card 21.tif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1898179" y="783746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30" name="Picture 158" descr="C:\Users\Martin\Documents\Home\Maths\Dobble\11-09-2012\Cropped small\Card 28.tif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4403593" y="4571595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37" name="Picture 165" descr="C:\Users\Martin\Documents\Home\Maths\Dobble\11-09-2012\Cropped small\Card 35.tif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5679547" y="3068953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44" name="Picture 172" descr="C:\Users\Martin\Documents\Home\Maths\Dobble\11-09-2012\Cropped small\Card 42.tif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8184968" y="52949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51" name="Picture 179" descr="C:\Users\Martin\Documents\Home\Maths\Dobble\11-09-2012\Cropped small\Card 49.tif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4403592" y="1556784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09" name="Picture 137" descr="C:\Users\Martin\Documents\Home\Maths\Dobble\11-09-2012\Cropped small\Card 7.tif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8184968" y="783746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12" name="Picture 140" descr="C:\Users\Martin\Documents\Home\Maths\Dobble\11-09-2012\Cropped small\Card 10.tif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3175265" y="4571595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19" name="Picture 147" descr="C:\Users\Martin\Documents\Home\Maths\Dobble\11-09-2012\Cropped small\Card 17.tif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6941782" y="6102000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26" name="Picture 154" descr="C:\Users\Martin\Documents\Home\Maths\Dobble\11-09-2012\Cropped small\Card 24.tif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1898179" y="5354158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33" name="Picture 161" descr="C:\Users\Martin\Documents\Home\Maths\Dobble\11-09-2012\Cropped small\Card 31.tif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645468" y="5354158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40" name="Picture 168" descr="C:\Users\Martin\Documents\Home\Maths\Dobble\11-09-2012\Cropped small\Card 38.tif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4403593" y="5354158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47" name="Picture 175" descr="C:\Users\Martin\Documents\Home\Maths\Dobble\11-09-2012\Cropped small\Card 45.tif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3175265" y="2329821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58" name="Picture 186" descr="C:\Users\Martin\Documents\Home\Maths\Dobble\11-09-2012\Cropped small\Card 1.tif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3175265" y="3068952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15" name="Picture 143" descr="C:\Users\Martin\Documents\Home\Maths\Dobble\11-09-2012\Cropped small\Card 13.tif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5679547" y="6102000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22" name="Picture 150" descr="C:\Users\Martin\Documents\Home\Maths\Dobble\11-09-2012\Cropped small\Card 20.tif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3175265" y="3789032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29" name="Picture 157" descr="C:\Users\Martin\Documents\Home\Maths\Dobble\11-09-2012\Cropped small\Card 27.tif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4403592" y="2329821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36" name="Picture 164" descr="C:\Users\Martin\Documents\Home\Maths\Dobble\11-09-2012\Cropped small\Card 34.tif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6941781" y="1556783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43" name="Picture 171" descr="C:\Users\Martin\Documents\Home\Maths\Dobble\11-09-2012\Cropped small\Card 41.tif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6941781" y="52950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50" name="Picture 178" descr="C:\Users\Martin\Documents\Home\Maths\Dobble\11-09-2012\Cropped small\Card 48.tif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5679546" y="2329822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59" name="Picture 187" descr="C:\Users\Martin\Documents\Home\Maths\Dobble\11-09-2012\Cropped small\Card 2.tif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3175264" y="783746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11" name="Picture 139" descr="C:\Users\Martin\Documents\Home\Maths\Dobble\11-09-2012\Cropped small\Card 9.tif"/>
          <p:cNvPicPr>
            <a:picLocks noChangeAspect="1" noChangeArrowheads="1"/>
          </p:cNvPicPr>
          <p:nvPr/>
        </p:nvPicPr>
        <p:blipFill>
          <a:blip r:embed="rId3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6941782" y="3789032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18" name="Picture 146" descr="C:\Users\Martin\Documents\Home\Maths\Dobble\11-09-2012\Cropped small\Card 16.tif"/>
          <p:cNvPicPr>
            <a:picLocks noChangeAspect="1" noChangeArrowheads="1"/>
          </p:cNvPicPr>
          <p:nvPr/>
        </p:nvPicPr>
        <p:blipFill>
          <a:blip r:embed="rId3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6941781" y="783746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25" name="Picture 153" descr="C:\Users\Martin\Documents\Home\Maths\Dobble\11-09-2012\Cropped small\Card 23.tif"/>
          <p:cNvPicPr>
            <a:picLocks noChangeAspect="1" noChangeArrowheads="1"/>
          </p:cNvPicPr>
          <p:nvPr/>
        </p:nvPicPr>
        <p:blipFill>
          <a:blip r:embed="rId3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1898179" y="52949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32" name="Picture 160" descr="C:\Users\Martin\Documents\Home\Maths\Dobble\11-09-2012\Cropped small\Card 30.tif"/>
          <p:cNvPicPr>
            <a:picLocks noChangeAspect="1" noChangeArrowheads="1"/>
          </p:cNvPicPr>
          <p:nvPr/>
        </p:nvPicPr>
        <p:blipFill>
          <a:blip r:embed="rId3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1898179" y="6102000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39" name="Picture 167" descr="C:\Users\Martin\Documents\Home\Maths\Dobble\11-09-2012\Cropped small\Card 37.tif"/>
          <p:cNvPicPr>
            <a:picLocks noChangeAspect="1" noChangeArrowheads="1"/>
          </p:cNvPicPr>
          <p:nvPr/>
        </p:nvPicPr>
        <p:blipFill>
          <a:blip r:embed="rId3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1898180" y="4571595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46" name="Picture 174" descr="C:\Users\Martin\Documents\Home\Maths\Dobble\11-09-2012\Cropped small\Card 44.tif"/>
          <p:cNvPicPr>
            <a:picLocks noChangeAspect="1" noChangeArrowheads="1"/>
          </p:cNvPicPr>
          <p:nvPr/>
        </p:nvPicPr>
        <p:blipFill>
          <a:blip r:embed="rId3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4403592" y="52949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60" name="Picture 188" descr="C:\Users\Martin\Documents\Home\Maths\Dobble\11-09-2012\Cropped small\Card 3.tif"/>
          <p:cNvPicPr>
            <a:picLocks noChangeAspect="1" noChangeArrowheads="1"/>
          </p:cNvPicPr>
          <p:nvPr/>
        </p:nvPicPr>
        <p:blipFill>
          <a:blip r:embed="rId3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1898180" y="3789032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13" name="Picture 141" descr="C:\Users\Martin\Documents\Home\Maths\Dobble\11-09-2012\Cropped small\Card 11.tif"/>
          <p:cNvPicPr>
            <a:picLocks noChangeAspect="1" noChangeArrowheads="1"/>
          </p:cNvPicPr>
          <p:nvPr/>
        </p:nvPicPr>
        <p:blipFill>
          <a:blip r:embed="rId3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4403592" y="783747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20" name="Picture 148" descr="C:\Users\Martin\Documents\Home\Maths\Dobble\11-09-2012\Cropped small\Card 18.tif"/>
          <p:cNvPicPr>
            <a:picLocks noChangeAspect="1" noChangeArrowheads="1"/>
          </p:cNvPicPr>
          <p:nvPr/>
        </p:nvPicPr>
        <p:blipFill>
          <a:blip r:embed="rId3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1898180" y="1556783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27" name="Picture 155" descr="C:\Users\Martin\Documents\Home\Maths\Dobble\11-09-2012\Cropped small\Card 25.tif"/>
          <p:cNvPicPr>
            <a:picLocks noChangeAspect="1" noChangeArrowheads="1"/>
          </p:cNvPicPr>
          <p:nvPr/>
        </p:nvPicPr>
        <p:blipFill>
          <a:blip r:embed="rId3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3175264" y="5354158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34" name="Picture 162" descr="C:\Users\Martin\Documents\Home\Maths\Dobble\11-09-2012\Cropped small\Card 32.tif"/>
          <p:cNvPicPr>
            <a:picLocks noChangeAspect="1" noChangeArrowheads="1"/>
          </p:cNvPicPr>
          <p:nvPr/>
        </p:nvPicPr>
        <p:blipFill>
          <a:blip r:embed="rId4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645468" y="3068952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41" name="Picture 169" descr="C:\Users\Martin\Documents\Home\Maths\Dobble\11-09-2012\Cropped small\Card 39.tif"/>
          <p:cNvPicPr>
            <a:picLocks noChangeAspect="1" noChangeArrowheads="1"/>
          </p:cNvPicPr>
          <p:nvPr/>
        </p:nvPicPr>
        <p:blipFill>
          <a:blip r:embed="rId4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5679546" y="1556784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48" name="Picture 176" descr="C:\Users\Martin\Documents\Home\Maths\Dobble\11-09-2012\Cropped small\Card 46.tif"/>
          <p:cNvPicPr>
            <a:picLocks noChangeAspect="1" noChangeArrowheads="1"/>
          </p:cNvPicPr>
          <p:nvPr/>
        </p:nvPicPr>
        <p:blipFill>
          <a:blip r:embed="rId4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3175264" y="6102000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61" name="Picture 189" descr="C:\Users\Martin\Documents\Home\Maths\Dobble\11-09-2012\Cropped small\Card 4.tif"/>
          <p:cNvPicPr>
            <a:picLocks noChangeAspect="1" noChangeArrowheads="1"/>
          </p:cNvPicPr>
          <p:nvPr/>
        </p:nvPicPr>
        <p:blipFill>
          <a:blip r:embed="rId4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3175265" y="1556783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14" name="Picture 142" descr="C:\Users\Martin\Documents\Home\Maths\Dobble\11-09-2012\Cropped small\Card 12.tif"/>
          <p:cNvPicPr>
            <a:picLocks noChangeAspect="1" noChangeArrowheads="1"/>
          </p:cNvPicPr>
          <p:nvPr/>
        </p:nvPicPr>
        <p:blipFill>
          <a:blip r:embed="rId4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6941782" y="5354158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21" name="Picture 149" descr="C:\Users\Martin\Documents\Home\Maths\Dobble\11-09-2012\Cropped small\Card 19.tif"/>
          <p:cNvPicPr>
            <a:picLocks noChangeAspect="1" noChangeArrowheads="1"/>
          </p:cNvPicPr>
          <p:nvPr/>
        </p:nvPicPr>
        <p:blipFill>
          <a:blip r:embed="rId4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1898180" y="3068952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28" name="Picture 156" descr="C:\Users\Martin\Documents\Home\Maths\Dobble\11-09-2012\Cropped small\Card 26.tif"/>
          <p:cNvPicPr>
            <a:picLocks noChangeAspect="1" noChangeArrowheads="1"/>
          </p:cNvPicPr>
          <p:nvPr/>
        </p:nvPicPr>
        <p:blipFill>
          <a:blip r:embed="rId4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5679547" y="5354158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35" name="Picture 163" descr="C:\Users\Martin\Documents\Home\Maths\Dobble\11-09-2012\Cropped small\Card 33.tif"/>
          <p:cNvPicPr>
            <a:picLocks noChangeAspect="1" noChangeArrowheads="1"/>
          </p:cNvPicPr>
          <p:nvPr/>
        </p:nvPicPr>
        <p:blipFill>
          <a:blip r:embed="rId4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5679546" y="52949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42" name="Picture 170" descr="C:\Users\Martin\Documents\Home\Maths\Dobble\11-09-2012\Cropped small\Card 40.tif"/>
          <p:cNvPicPr>
            <a:picLocks noChangeAspect="1" noChangeArrowheads="1"/>
          </p:cNvPicPr>
          <p:nvPr/>
        </p:nvPicPr>
        <p:blipFill>
          <a:blip r:embed="rId4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645469" y="2329821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49" name="Picture 177" descr="C:\Users\Martin\Documents\Home\Maths\Dobble\11-09-2012\Cropped small\Card 47.tif"/>
          <p:cNvPicPr>
            <a:picLocks noChangeAspect="1" noChangeArrowheads="1"/>
          </p:cNvPicPr>
          <p:nvPr/>
        </p:nvPicPr>
        <p:blipFill>
          <a:blip r:embed="rId4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645469" y="783746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62" name="Picture 190" descr="C:\Users\Martin\Documents\Home\Maths\Dobble\11-09-2012\Cropped small\Card 5.tif"/>
          <p:cNvPicPr>
            <a:picLocks noChangeAspect="1" noChangeArrowheads="1"/>
          </p:cNvPicPr>
          <p:nvPr/>
        </p:nvPicPr>
        <p:blipFill>
          <a:blip r:embed="rId5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4403593" y="3789032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10" name="Picture 138" descr="C:\Users\Martin\Documents\Home\Maths\Dobble\11-09-2012\Cropped small\Card 8.tif"/>
          <p:cNvPicPr>
            <a:picLocks noChangeAspect="1" noChangeArrowheads="1"/>
          </p:cNvPicPr>
          <p:nvPr/>
        </p:nvPicPr>
        <p:blipFill>
          <a:blip r:embed="rId5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4403593" y="6102000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17" name="Picture 145" descr="C:\Users\Martin\Documents\Home\Maths\Dobble\11-09-2012\Cropped small\Card 15.tif"/>
          <p:cNvPicPr>
            <a:picLocks noChangeAspect="1" noChangeArrowheads="1"/>
          </p:cNvPicPr>
          <p:nvPr/>
        </p:nvPicPr>
        <p:blipFill>
          <a:blip r:embed="rId5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5679547" y="4571595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24" name="Picture 152" descr="C:\Users\Martin\Documents\Home\Maths\Dobble\11-09-2012\Cropped small\Card 22.tif"/>
          <p:cNvPicPr>
            <a:picLocks noChangeAspect="1" noChangeArrowheads="1"/>
          </p:cNvPicPr>
          <p:nvPr/>
        </p:nvPicPr>
        <p:blipFill>
          <a:blip r:embed="rId5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4403593" y="3068952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31" name="Picture 159" descr="C:\Users\Martin\Documents\Home\Maths\Dobble\11-09-2012\Cropped small\Card 29.tif"/>
          <p:cNvPicPr>
            <a:picLocks noChangeAspect="1" noChangeArrowheads="1"/>
          </p:cNvPicPr>
          <p:nvPr/>
        </p:nvPicPr>
        <p:blipFill>
          <a:blip r:embed="rId5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8184968" y="1556783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38" name="Picture 166" descr="C:\Users\Martin\Documents\Home\Maths\Dobble\11-09-2012\Cropped small\Card 36.tif"/>
          <p:cNvPicPr>
            <a:picLocks noChangeAspect="1" noChangeArrowheads="1"/>
          </p:cNvPicPr>
          <p:nvPr/>
        </p:nvPicPr>
        <p:blipFill>
          <a:blip r:embed="rId5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645469" y="1556783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45" name="Picture 173" descr="C:\Users\Martin\Documents\Home\Maths\Dobble\11-09-2012\Cropped small\Card 43.tif"/>
          <p:cNvPicPr>
            <a:picLocks noChangeAspect="1" noChangeArrowheads="1"/>
          </p:cNvPicPr>
          <p:nvPr/>
        </p:nvPicPr>
        <p:blipFill>
          <a:blip r:embed="rId5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1898180" y="2329821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63" name="Picture 191" descr="C:\Users\Martin\Documents\Home\Maths\Dobble\11-09-2012\Cropped small\Card 6.tif"/>
          <p:cNvPicPr>
            <a:picLocks noChangeAspect="1" noChangeArrowheads="1"/>
          </p:cNvPicPr>
          <p:nvPr/>
        </p:nvPicPr>
        <p:blipFill>
          <a:blip r:embed="rId5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6941782" y="4571595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6" name="Picture 2" descr="C:\Users\Martin\Documents\Home\Maths\Dobble\11-09-2012\Cropped small\Mockup 2 small.tif"/>
          <p:cNvPicPr>
            <a:picLocks noChangeAspect="1" noChangeArrowheads="1"/>
          </p:cNvPicPr>
          <p:nvPr/>
        </p:nvPicPr>
        <p:blipFill>
          <a:blip r:embed="rId5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5679547" y="3789032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7" name="Picture 3" descr="C:\Users\Martin\Documents\Home\Maths\Dobble\11-09-2012\Cropped small\Mockup 1 small.tif"/>
          <p:cNvPicPr>
            <a:picLocks noChangeAspect="1" noChangeArrowheads="1"/>
          </p:cNvPicPr>
          <p:nvPr/>
        </p:nvPicPr>
        <p:blipFill>
          <a:blip r:embed="rId5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645468" y="6102000"/>
            <a:ext cx="756000" cy="7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 descr="C:\Users\Martin\Documents\Home\Maths\Dobble\11-09-2012\Padlock.tif"/>
          <p:cNvPicPr>
            <a:picLocks noChangeAspect="1" noChangeArrowheads="1"/>
          </p:cNvPicPr>
          <p:nvPr/>
        </p:nvPicPr>
        <p:blipFill>
          <a:blip r:embed="rId6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98850" y="2838450"/>
            <a:ext cx="1188000" cy="1188000"/>
          </a:xfrm>
          <a:prstGeom prst="rect">
            <a:avLst/>
          </a:prstGeom>
          <a:noFill/>
        </p:spPr>
      </p:pic>
      <p:pic>
        <p:nvPicPr>
          <p:cNvPr id="1026" name="Picture 2" descr="C:\Users\Martin\Documents\Home\Maths\Dobble\11-09-2012\Key.tif"/>
          <p:cNvPicPr>
            <a:picLocks noChangeAspect="1" noChangeArrowheads="1"/>
          </p:cNvPicPr>
          <p:nvPr/>
        </p:nvPicPr>
        <p:blipFill>
          <a:blip r:embed="rId6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98850" y="2838450"/>
            <a:ext cx="1188000" cy="1188000"/>
          </a:xfrm>
          <a:prstGeom prst="rect">
            <a:avLst/>
          </a:prstGeom>
          <a:noFill/>
        </p:spPr>
      </p:pic>
      <p:pic>
        <p:nvPicPr>
          <p:cNvPr id="1028" name="Picture 4" descr="C:\Users\Martin\Documents\Home\Maths\Dobble\11-09-2012\Spider.tif"/>
          <p:cNvPicPr>
            <a:picLocks noChangeAspect="1" noChangeArrowheads="1"/>
          </p:cNvPicPr>
          <p:nvPr/>
        </p:nvPicPr>
        <p:blipFill>
          <a:blip r:embed="rId6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98850" y="2838450"/>
            <a:ext cx="1188000" cy="118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bble box cropp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" y="247650"/>
            <a:ext cx="3609975" cy="629903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990600" y="3360193"/>
            <a:ext cx="2343150" cy="750626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38650" y="1371600"/>
            <a:ext cx="4124325" cy="36385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7200" dirty="0" smtClean="0">
                <a:solidFill>
                  <a:srgbClr val="FF0000"/>
                </a:solidFill>
              </a:rPr>
              <a:t>How do they do that?</a:t>
            </a:r>
            <a:endParaRPr lang="en-GB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 descr="C:\Users\Martin\Documents\Home\Maths\Dobble\11-09-2012\Cropped\Card 5.t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09965" y="1244379"/>
            <a:ext cx="3600000" cy="3600000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50" name="Picture 6" descr="C:\Users\Martin\Documents\Home\Maths\Dobble\11-09-2012\Cropped\Card 15.t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2090" y="1432629"/>
            <a:ext cx="3600000" cy="3600000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51" name="Picture 7" descr="C:\Users\Martin\Documents\Home\Maths\Dobble\11-09-2012\Cropped\Card 29.t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2090" y="1334017"/>
            <a:ext cx="3600000" cy="3600000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52" name="Picture 8" descr="C:\Users\Martin\Documents\Home\Maths\Dobble\11-09-2012\Cropped\Card 3.t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2090" y="1244379"/>
            <a:ext cx="3600000" cy="3600000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7" descr="C:\Users\Martin\Documents\Home\Maths\Dobble\11-09-2012\Cropped\Card 29.t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2090" y="1334017"/>
            <a:ext cx="3600000" cy="3600000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8"/>
          <p:cNvGrpSpPr/>
          <p:nvPr/>
        </p:nvGrpSpPr>
        <p:grpSpPr>
          <a:xfrm>
            <a:off x="2765351" y="3604253"/>
            <a:ext cx="4150656" cy="1272988"/>
            <a:chOff x="2608736" y="3666568"/>
            <a:chExt cx="4150656" cy="1272988"/>
          </a:xfrm>
        </p:grpSpPr>
        <p:sp>
          <p:nvSpPr>
            <p:cNvPr id="17" name="Oval 16"/>
            <p:cNvSpPr/>
            <p:nvPr/>
          </p:nvSpPr>
          <p:spPr>
            <a:xfrm>
              <a:off x="5701557" y="3881721"/>
              <a:ext cx="1057835" cy="1057835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2608736" y="3666568"/>
              <a:ext cx="1057835" cy="1057835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85185E-6 L 0.42153 -1.85185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6 L 0.42135 3.7037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Martin\Documents\Home\Maths\Dobble\11-09-2012\Scans\Dobble notes cropped.t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6212" y="571525"/>
            <a:ext cx="5447764" cy="5818929"/>
          </a:xfrm>
          <a:prstGeom prst="rect">
            <a:avLst/>
          </a:prstGeom>
          <a:noFill/>
          <a:effectLst>
            <a:outerShdw blurRad="152400" dist="203200" dir="5400000" sx="110000" sy="110000" rotWithShape="0">
              <a:prstClr val="black">
                <a:alpha val="15000"/>
              </a:prst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1536883" y="5029981"/>
            <a:ext cx="3163905" cy="79127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5847008" y="1513269"/>
            <a:ext cx="3232601" cy="36385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do they do that?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rtin\Documents\Home\Maths\Dobble\11-09-2012\Mockups\Mockup e.t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1875" y="2838450"/>
            <a:ext cx="1296000" cy="129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3" name="Picture 3" descr="C:\Users\Martin\Documents\Home\Maths\Dobble\11-09-2012\Mockups\Mockup f.t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10025" y="1295400"/>
            <a:ext cx="1296000" cy="129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4" name="Picture 4" descr="C:\Users\Martin\Documents\Home\Maths\Dobble\11-09-2012\Mockups\Mockup g.t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76675" y="2876550"/>
            <a:ext cx="1296000" cy="129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5" name="Picture 5" descr="C:\Users\Martin\Documents\Home\Maths\Dobble\11-09-2012\Mockups\Mockup h.t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29275" y="4067175"/>
            <a:ext cx="1296000" cy="129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6" name="Picture 6" descr="C:\Users\Martin\Documents\Home\Maths\Dobble\11-09-2012\Mockups\Mockup b.t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1650" y="1266825"/>
            <a:ext cx="1296000" cy="129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7" name="Picture 7" descr="C:\Users\Martin\Documents\Home\Maths\Dobble\11-09-2012\Mockups\Mockup c.tif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0925" y="1257300"/>
            <a:ext cx="1296000" cy="129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8" name="Picture 8" descr="C:\Users\Martin\Documents\Home\Maths\Dobble\11-09-2012\Mockups\Mockup d.tif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7850" y="2790825"/>
            <a:ext cx="1296000" cy="129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Simpler case: 3 symbols per card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19076" y="1133475"/>
            <a:ext cx="3943350" cy="4525963"/>
          </a:xfrm>
        </p:spPr>
        <p:txBody>
          <a:bodyPr>
            <a:noAutofit/>
          </a:bodyPr>
          <a:lstStyle/>
          <a:p>
            <a:r>
              <a:rPr lang="en-GB" sz="2400" dirty="0" smtClean="0"/>
              <a:t>1 symbol for every line.</a:t>
            </a:r>
          </a:p>
          <a:p>
            <a:r>
              <a:rPr lang="en-GB" sz="2400" dirty="0" smtClean="0"/>
              <a:t>Every pair of cards lie on a unique line...</a:t>
            </a:r>
          </a:p>
          <a:p>
            <a:pPr>
              <a:buNone/>
            </a:pPr>
            <a:r>
              <a:rPr lang="en-GB" sz="2400" dirty="0" smtClean="0"/>
              <a:t>	...so have a unique symbol in common.</a:t>
            </a:r>
          </a:p>
          <a:p>
            <a:r>
              <a:rPr lang="en-GB" sz="2400" dirty="0" err="1" smtClean="0"/>
              <a:t>Fano</a:t>
            </a:r>
            <a:r>
              <a:rPr lang="en-GB" sz="2400" dirty="0" smtClean="0"/>
              <a:t> plane</a:t>
            </a:r>
          </a:p>
          <a:p>
            <a:r>
              <a:rPr lang="en-GB" sz="2400" dirty="0" smtClean="0"/>
              <a:t>Finite projective plane of order </a:t>
            </a:r>
            <a:r>
              <a:rPr lang="en-GB" sz="2400" i="1" dirty="0" smtClean="0"/>
              <a:t>N</a:t>
            </a:r>
            <a:r>
              <a:rPr lang="en-GB" sz="2400" dirty="0" smtClean="0"/>
              <a:t>=2.</a:t>
            </a:r>
          </a:p>
          <a:p>
            <a:pPr lvl="1"/>
            <a:r>
              <a:rPr lang="en-GB" sz="2000" i="1" dirty="0" smtClean="0"/>
              <a:t>N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+</a:t>
            </a:r>
            <a:r>
              <a:rPr lang="en-GB" sz="2000" i="1" dirty="0" smtClean="0"/>
              <a:t>N</a:t>
            </a:r>
            <a:r>
              <a:rPr lang="en-GB" sz="2000" dirty="0" smtClean="0"/>
              <a:t>+1 points, lines</a:t>
            </a:r>
          </a:p>
          <a:p>
            <a:pPr lvl="1"/>
            <a:r>
              <a:rPr lang="en-GB" sz="2000" i="1" dirty="0" smtClean="0"/>
              <a:t>N</a:t>
            </a:r>
            <a:r>
              <a:rPr lang="en-GB" sz="2000" dirty="0" smtClean="0"/>
              <a:t>+1 symbols/card</a:t>
            </a:r>
          </a:p>
          <a:p>
            <a:r>
              <a:rPr lang="en-GB" sz="2400" dirty="0" err="1" smtClean="0"/>
              <a:t>Dobble</a:t>
            </a:r>
            <a:r>
              <a:rPr lang="en-GB" sz="2400" dirty="0" smtClean="0"/>
              <a:t>: </a:t>
            </a:r>
            <a:r>
              <a:rPr lang="en-GB" sz="2400" i="1" dirty="0" smtClean="0"/>
              <a:t>N</a:t>
            </a:r>
            <a:r>
              <a:rPr lang="en-GB" sz="2400" dirty="0" smtClean="0"/>
              <a:t>=7</a:t>
            </a:r>
          </a:p>
          <a:p>
            <a:pPr lvl="1"/>
            <a:r>
              <a:rPr lang="en-GB" sz="2000" dirty="0" smtClean="0"/>
              <a:t>8 symbols/card</a:t>
            </a:r>
          </a:p>
          <a:p>
            <a:pPr lvl="1"/>
            <a:r>
              <a:rPr lang="en-GB" sz="2000" dirty="0" smtClean="0"/>
              <a:t>57 points (cards)</a:t>
            </a:r>
          </a:p>
          <a:p>
            <a:pPr lvl="1"/>
            <a:r>
              <a:rPr lang="en-GB" sz="2000" dirty="0" smtClean="0"/>
              <a:t>57 lines (symbols)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3943350" y="1752600"/>
            <a:ext cx="4618482" cy="3981450"/>
            <a:chOff x="2266950" y="1647825"/>
            <a:chExt cx="4618482" cy="3981450"/>
          </a:xfrm>
        </p:grpSpPr>
        <p:sp>
          <p:nvSpPr>
            <p:cNvPr id="27" name="Isosceles Triangle 26"/>
            <p:cNvSpPr/>
            <p:nvPr/>
          </p:nvSpPr>
          <p:spPr>
            <a:xfrm>
              <a:off x="2266950" y="1647825"/>
              <a:ext cx="4618482" cy="3981450"/>
            </a:xfrm>
            <a:prstGeom prst="triangl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3248025" y="2981325"/>
              <a:ext cx="2647949" cy="2647949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2" name="Straight Connector 31"/>
            <p:cNvCxnSpPr>
              <a:stCxn id="27" idx="2"/>
            </p:cNvCxnSpPr>
            <p:nvPr/>
          </p:nvCxnSpPr>
          <p:spPr>
            <a:xfrm flipV="1">
              <a:off x="2266950" y="3648075"/>
              <a:ext cx="3448050" cy="198120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7" idx="0"/>
              <a:endCxn id="28" idx="4"/>
            </p:cNvCxnSpPr>
            <p:nvPr/>
          </p:nvCxnSpPr>
          <p:spPr>
            <a:xfrm flipH="1">
              <a:off x="4572000" y="1647825"/>
              <a:ext cx="4191" cy="398144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7" idx="4"/>
              <a:endCxn id="27" idx="1"/>
            </p:cNvCxnSpPr>
            <p:nvPr/>
          </p:nvCxnSpPr>
          <p:spPr>
            <a:xfrm flipH="1" flipV="1">
              <a:off x="3421571" y="3638550"/>
              <a:ext cx="3463861" cy="1990725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139 L 3.33333E-6 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075 0.2680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13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05 0.330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16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04792 0.2638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13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0.00139 L -0.00625 0.141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7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-0.00312 0.1555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7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6354 0.3222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2" name="Picture 180" descr="C:\Users\Martin\Documents\Home\Maths\Dobble\11-09-2012\Cropped small\Card 50.t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61062" y="603000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53" name="Picture 181" descr="C:\Users\Martin\Documents\Home\Maths\Dobble\11-09-2012\Cropped small\Card 51.t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26915" y="603000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54" name="Picture 182" descr="C:\Users\Martin\Documents\Home\Maths\Dobble\11-09-2012\Cropped small\Card 52.t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460" y="603000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55" name="Picture 183" descr="C:\Users\Martin\Documents\Home\Maths\Dobble\11-09-2012\Cropped small\Card 53.t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88213" y="5895975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56" name="Picture 184" descr="C:\Users\Martin\Documents\Home\Maths\Dobble\11-09-2012\Cropped small\Card 54.tif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96808" y="2272233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57" name="Picture 185" descr="C:\Users\Martin\Documents\Home\Maths\Dobble\11-09-2012\Cropped small\Card 55.tif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81372" y="45906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16" name="Picture 144" descr="C:\Users\Martin\Documents\Home\Maths\Dobble\11-09-2012\Cropped small\Card 14.tif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4320" y="1005395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23" name="Picture 151" descr="C:\Users\Martin\Documents\Home\Maths\Dobble\11-09-2012\Cropped small\Card 21.tif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4320" y="1845335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30" name="Picture 158" descr="C:\Users\Martin\Documents\Home\Maths\Dobble\11-09-2012\Cropped small\Card 28.tif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4320" y="2685275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37" name="Picture 165" descr="C:\Users\Martin\Documents\Home\Maths\Dobble\11-09-2012\Cropped small\Card 35.tif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4320" y="3525215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44" name="Picture 172" descr="C:\Users\Martin\Documents\Home\Maths\Dobble\11-09-2012\Cropped small\Card 42.tif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4320" y="4365155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51" name="Picture 179" descr="C:\Users\Martin\Documents\Home\Maths\Dobble\11-09-2012\Cropped small\Card 49.tif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4320" y="5205095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09" name="Picture 137" descr="C:\Users\Martin\Documents\Home\Maths\Dobble\11-09-2012\Cropped small\Card 7.tif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4320" y="165455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12" name="Picture 140" descr="C:\Users\Martin\Documents\Home\Maths\Dobble\11-09-2012\Cropped small\Card 10.tif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7888" y="1005395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19" name="Picture 147" descr="C:\Users\Martin\Documents\Home\Maths\Dobble\11-09-2012\Cropped small\Card 17.tif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7888" y="1845335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26" name="Picture 154" descr="C:\Users\Martin\Documents\Home\Maths\Dobble\11-09-2012\Cropped small\Card 24.tif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7888" y="2685275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33" name="Picture 161" descr="C:\Users\Martin\Documents\Home\Maths\Dobble\11-09-2012\Cropped small\Card 31.tif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7888" y="3525215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40" name="Picture 168" descr="C:\Users\Martin\Documents\Home\Maths\Dobble\11-09-2012\Cropped small\Card 38.tif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7888" y="4365155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47" name="Picture 175" descr="C:\Users\Martin\Documents\Home\Maths\Dobble\11-09-2012\Cropped small\Card 45.tif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7888" y="5205095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58" name="Picture 186" descr="C:\Users\Martin\Documents\Home\Maths\Dobble\11-09-2012\Cropped small\Card 1.tif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7888" y="165455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15" name="Picture 143" descr="C:\Users\Martin\Documents\Home\Maths\Dobble\11-09-2012\Cropped small\Card 13.tif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0212" y="1005395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22" name="Picture 150" descr="C:\Users\Martin\Documents\Home\Maths\Dobble\11-09-2012\Cropped small\Card 20.tif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0212" y="1845335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29" name="Picture 157" descr="C:\Users\Martin\Documents\Home\Maths\Dobble\11-09-2012\Cropped small\Card 27.tif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0212" y="2685275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36" name="Picture 164" descr="C:\Users\Martin\Documents\Home\Maths\Dobble\11-09-2012\Cropped small\Card 34.tif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0212" y="3525215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43" name="Picture 171" descr="C:\Users\Martin\Documents\Home\Maths\Dobble\11-09-2012\Cropped small\Card 41.tif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0212" y="4365155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50" name="Picture 178" descr="C:\Users\Martin\Documents\Home\Maths\Dobble\11-09-2012\Cropped small\Card 48.tif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0212" y="5205095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59" name="Picture 187" descr="C:\Users\Martin\Documents\Home\Maths\Dobble\11-09-2012\Cropped small\Card 2.tif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0212" y="165455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11" name="Picture 139" descr="C:\Users\Martin\Documents\Home\Maths\Dobble\11-09-2012\Cropped small\Card 9.tif"/>
          <p:cNvPicPr>
            <a:picLocks noChangeAspect="1" noChangeArrowheads="1"/>
          </p:cNvPicPr>
          <p:nvPr/>
        </p:nvPicPr>
        <p:blipFill>
          <a:blip r:embed="rId3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53780" y="1005395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18" name="Picture 146" descr="C:\Users\Martin\Documents\Home\Maths\Dobble\11-09-2012\Cropped small\Card 16.tif"/>
          <p:cNvPicPr>
            <a:picLocks noChangeAspect="1" noChangeArrowheads="1"/>
          </p:cNvPicPr>
          <p:nvPr/>
        </p:nvPicPr>
        <p:blipFill>
          <a:blip r:embed="rId3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53780" y="1845335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25" name="Picture 153" descr="C:\Users\Martin\Documents\Home\Maths\Dobble\11-09-2012\Cropped small\Card 23.tif"/>
          <p:cNvPicPr>
            <a:picLocks noChangeAspect="1" noChangeArrowheads="1"/>
          </p:cNvPicPr>
          <p:nvPr/>
        </p:nvPicPr>
        <p:blipFill>
          <a:blip r:embed="rId3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53780" y="2685275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32" name="Picture 160" descr="C:\Users\Martin\Documents\Home\Maths\Dobble\11-09-2012\Cropped small\Card 30.tif"/>
          <p:cNvPicPr>
            <a:picLocks noChangeAspect="1" noChangeArrowheads="1"/>
          </p:cNvPicPr>
          <p:nvPr/>
        </p:nvPicPr>
        <p:blipFill>
          <a:blip r:embed="rId3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53780" y="3525215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39" name="Picture 167" descr="C:\Users\Martin\Documents\Home\Maths\Dobble\11-09-2012\Cropped small\Card 37.tif"/>
          <p:cNvPicPr>
            <a:picLocks noChangeAspect="1" noChangeArrowheads="1"/>
          </p:cNvPicPr>
          <p:nvPr/>
        </p:nvPicPr>
        <p:blipFill>
          <a:blip r:embed="rId3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53780" y="4365155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46" name="Picture 174" descr="C:\Users\Martin\Documents\Home\Maths\Dobble\11-09-2012\Cropped small\Card 44.tif"/>
          <p:cNvPicPr>
            <a:picLocks noChangeAspect="1" noChangeArrowheads="1"/>
          </p:cNvPicPr>
          <p:nvPr/>
        </p:nvPicPr>
        <p:blipFill>
          <a:blip r:embed="rId3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53780" y="5205095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60" name="Picture 188" descr="C:\Users\Martin\Documents\Home\Maths\Dobble\11-09-2012\Cropped small\Card 3.tif"/>
          <p:cNvPicPr>
            <a:picLocks noChangeAspect="1" noChangeArrowheads="1"/>
          </p:cNvPicPr>
          <p:nvPr/>
        </p:nvPicPr>
        <p:blipFill>
          <a:blip r:embed="rId3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53780" y="165455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13" name="Picture 141" descr="C:\Users\Martin\Documents\Home\Maths\Dobble\11-09-2012\Cropped small\Card 11.tif"/>
          <p:cNvPicPr>
            <a:picLocks noChangeAspect="1" noChangeArrowheads="1"/>
          </p:cNvPicPr>
          <p:nvPr/>
        </p:nvPicPr>
        <p:blipFill>
          <a:blip r:embed="rId3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21996" y="1005395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20" name="Picture 148" descr="C:\Users\Martin\Documents\Home\Maths\Dobble\11-09-2012\Cropped small\Card 18.tif"/>
          <p:cNvPicPr>
            <a:picLocks noChangeAspect="1" noChangeArrowheads="1"/>
          </p:cNvPicPr>
          <p:nvPr/>
        </p:nvPicPr>
        <p:blipFill>
          <a:blip r:embed="rId3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21996" y="1845335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27" name="Picture 155" descr="C:\Users\Martin\Documents\Home\Maths\Dobble\11-09-2012\Cropped small\Card 25.tif"/>
          <p:cNvPicPr>
            <a:picLocks noChangeAspect="1" noChangeArrowheads="1"/>
          </p:cNvPicPr>
          <p:nvPr/>
        </p:nvPicPr>
        <p:blipFill>
          <a:blip r:embed="rId3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21996" y="2685275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34" name="Picture 162" descr="C:\Users\Martin\Documents\Home\Maths\Dobble\11-09-2012\Cropped small\Card 32.tif"/>
          <p:cNvPicPr>
            <a:picLocks noChangeAspect="1" noChangeArrowheads="1"/>
          </p:cNvPicPr>
          <p:nvPr/>
        </p:nvPicPr>
        <p:blipFill>
          <a:blip r:embed="rId4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21996" y="3525215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41" name="Picture 169" descr="C:\Users\Martin\Documents\Home\Maths\Dobble\11-09-2012\Cropped small\Card 39.tif"/>
          <p:cNvPicPr>
            <a:picLocks noChangeAspect="1" noChangeArrowheads="1"/>
          </p:cNvPicPr>
          <p:nvPr/>
        </p:nvPicPr>
        <p:blipFill>
          <a:blip r:embed="rId4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21996" y="4365155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48" name="Picture 176" descr="C:\Users\Martin\Documents\Home\Maths\Dobble\11-09-2012\Cropped small\Card 46.tif"/>
          <p:cNvPicPr>
            <a:picLocks noChangeAspect="1" noChangeArrowheads="1"/>
          </p:cNvPicPr>
          <p:nvPr/>
        </p:nvPicPr>
        <p:blipFill>
          <a:blip r:embed="rId4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21996" y="5205095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61" name="Picture 189" descr="C:\Users\Martin\Documents\Home\Maths\Dobble\11-09-2012\Cropped small\Card 4.tif"/>
          <p:cNvPicPr>
            <a:picLocks noChangeAspect="1" noChangeArrowheads="1"/>
          </p:cNvPicPr>
          <p:nvPr/>
        </p:nvPicPr>
        <p:blipFill>
          <a:blip r:embed="rId4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21996" y="165455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14" name="Picture 142" descr="C:\Users\Martin\Documents\Home\Maths\Dobble\11-09-2012\Cropped small\Card 12.tif"/>
          <p:cNvPicPr>
            <a:picLocks noChangeAspect="1" noChangeArrowheads="1"/>
          </p:cNvPicPr>
          <p:nvPr/>
        </p:nvPicPr>
        <p:blipFill>
          <a:blip r:embed="rId4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6104" y="1005395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21" name="Picture 149" descr="C:\Users\Martin\Documents\Home\Maths\Dobble\11-09-2012\Cropped small\Card 19.tif"/>
          <p:cNvPicPr>
            <a:picLocks noChangeAspect="1" noChangeArrowheads="1"/>
          </p:cNvPicPr>
          <p:nvPr/>
        </p:nvPicPr>
        <p:blipFill>
          <a:blip r:embed="rId4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6104" y="1845335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28" name="Picture 156" descr="C:\Users\Martin\Documents\Home\Maths\Dobble\11-09-2012\Cropped small\Card 26.tif"/>
          <p:cNvPicPr>
            <a:picLocks noChangeAspect="1" noChangeArrowheads="1"/>
          </p:cNvPicPr>
          <p:nvPr/>
        </p:nvPicPr>
        <p:blipFill>
          <a:blip r:embed="rId4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6104" y="2685275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35" name="Picture 163" descr="C:\Users\Martin\Documents\Home\Maths\Dobble\11-09-2012\Cropped small\Card 33.tif"/>
          <p:cNvPicPr>
            <a:picLocks noChangeAspect="1" noChangeArrowheads="1"/>
          </p:cNvPicPr>
          <p:nvPr/>
        </p:nvPicPr>
        <p:blipFill>
          <a:blip r:embed="rId4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6104" y="3525215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42" name="Picture 170" descr="C:\Users\Martin\Documents\Home\Maths\Dobble\11-09-2012\Cropped small\Card 40.tif"/>
          <p:cNvPicPr>
            <a:picLocks noChangeAspect="1" noChangeArrowheads="1"/>
          </p:cNvPicPr>
          <p:nvPr/>
        </p:nvPicPr>
        <p:blipFill>
          <a:blip r:embed="rId4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6104" y="4365155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49" name="Picture 177" descr="C:\Users\Martin\Documents\Home\Maths\Dobble\11-09-2012\Cropped small\Card 47.tif"/>
          <p:cNvPicPr>
            <a:picLocks noChangeAspect="1" noChangeArrowheads="1"/>
          </p:cNvPicPr>
          <p:nvPr/>
        </p:nvPicPr>
        <p:blipFill>
          <a:blip r:embed="rId4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6104" y="5205095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62" name="Picture 190" descr="C:\Users\Martin\Documents\Home\Maths\Dobble\11-09-2012\Cropped small\Card 5.tif"/>
          <p:cNvPicPr>
            <a:picLocks noChangeAspect="1" noChangeArrowheads="1"/>
          </p:cNvPicPr>
          <p:nvPr/>
        </p:nvPicPr>
        <p:blipFill>
          <a:blip r:embed="rId5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6104" y="165455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10" name="Picture 138" descr="C:\Users\Martin\Documents\Home\Maths\Dobble\11-09-2012\Cropped small\Card 8.tif"/>
          <p:cNvPicPr>
            <a:picLocks noChangeAspect="1" noChangeArrowheads="1"/>
          </p:cNvPicPr>
          <p:nvPr/>
        </p:nvPicPr>
        <p:blipFill>
          <a:blip r:embed="rId5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1005395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17" name="Picture 145" descr="C:\Users\Martin\Documents\Home\Maths\Dobble\11-09-2012\Cropped small\Card 15.tif"/>
          <p:cNvPicPr>
            <a:picLocks noChangeAspect="1" noChangeArrowheads="1"/>
          </p:cNvPicPr>
          <p:nvPr/>
        </p:nvPicPr>
        <p:blipFill>
          <a:blip r:embed="rId5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1845335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24" name="Picture 152" descr="C:\Users\Martin\Documents\Home\Maths\Dobble\11-09-2012\Cropped small\Card 22.tif"/>
          <p:cNvPicPr>
            <a:picLocks noChangeAspect="1" noChangeArrowheads="1"/>
          </p:cNvPicPr>
          <p:nvPr/>
        </p:nvPicPr>
        <p:blipFill>
          <a:blip r:embed="rId5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2685275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31" name="Picture 159" descr="C:\Users\Martin\Documents\Home\Maths\Dobble\11-09-2012\Cropped small\Card 29.tif"/>
          <p:cNvPicPr>
            <a:picLocks noChangeAspect="1" noChangeArrowheads="1"/>
          </p:cNvPicPr>
          <p:nvPr/>
        </p:nvPicPr>
        <p:blipFill>
          <a:blip r:embed="rId5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3525215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38" name="Picture 166" descr="C:\Users\Martin\Documents\Home\Maths\Dobble\11-09-2012\Cropped small\Card 36.tif"/>
          <p:cNvPicPr>
            <a:picLocks noChangeAspect="1" noChangeArrowheads="1"/>
          </p:cNvPicPr>
          <p:nvPr/>
        </p:nvPicPr>
        <p:blipFill>
          <a:blip r:embed="rId5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4365155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45" name="Picture 173" descr="C:\Users\Martin\Documents\Home\Maths\Dobble\11-09-2012\Cropped small\Card 43.tif"/>
          <p:cNvPicPr>
            <a:picLocks noChangeAspect="1" noChangeArrowheads="1"/>
          </p:cNvPicPr>
          <p:nvPr/>
        </p:nvPicPr>
        <p:blipFill>
          <a:blip r:embed="rId5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5205095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63" name="Picture 191" descr="C:\Users\Martin\Documents\Home\Maths\Dobble\11-09-2012\Cropped small\Card 6.tif"/>
          <p:cNvPicPr>
            <a:picLocks noChangeAspect="1" noChangeArrowheads="1"/>
          </p:cNvPicPr>
          <p:nvPr/>
        </p:nvPicPr>
        <p:blipFill>
          <a:blip r:embed="rId5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165455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62" name="Group 261"/>
          <p:cNvGrpSpPr/>
          <p:nvPr/>
        </p:nvGrpSpPr>
        <p:grpSpPr>
          <a:xfrm>
            <a:off x="1668820" y="417195"/>
            <a:ext cx="5730240" cy="624840"/>
            <a:chOff x="1668820" y="693420"/>
            <a:chExt cx="5730240" cy="624840"/>
          </a:xfrm>
        </p:grpSpPr>
        <p:sp>
          <p:nvSpPr>
            <p:cNvPr id="207" name="Oval 206"/>
            <p:cNvSpPr/>
            <p:nvPr/>
          </p:nvSpPr>
          <p:spPr>
            <a:xfrm>
              <a:off x="1668820" y="74676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8" name="Oval 207"/>
            <p:cNvSpPr/>
            <p:nvPr/>
          </p:nvSpPr>
          <p:spPr>
            <a:xfrm>
              <a:off x="2888020" y="94488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9" name="Oval 208"/>
            <p:cNvSpPr/>
            <p:nvPr/>
          </p:nvSpPr>
          <p:spPr>
            <a:xfrm>
              <a:off x="3390940" y="91440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0" name="Oval 209"/>
            <p:cNvSpPr/>
            <p:nvPr/>
          </p:nvSpPr>
          <p:spPr>
            <a:xfrm>
              <a:off x="4381540" y="73152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1" name="Oval 210"/>
            <p:cNvSpPr/>
            <p:nvPr/>
          </p:nvSpPr>
          <p:spPr>
            <a:xfrm>
              <a:off x="5227360" y="102870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2" name="Oval 211"/>
            <p:cNvSpPr/>
            <p:nvPr/>
          </p:nvSpPr>
          <p:spPr>
            <a:xfrm>
              <a:off x="6164620" y="96774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3" name="Oval 212"/>
            <p:cNvSpPr/>
            <p:nvPr/>
          </p:nvSpPr>
          <p:spPr>
            <a:xfrm>
              <a:off x="7109500" y="69342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1" name="Group 260"/>
          <p:cNvGrpSpPr/>
          <p:nvPr/>
        </p:nvGrpSpPr>
        <p:grpSpPr>
          <a:xfrm>
            <a:off x="1981240" y="1247775"/>
            <a:ext cx="5311140" cy="594360"/>
            <a:chOff x="1981240" y="1524000"/>
            <a:chExt cx="5311140" cy="594360"/>
          </a:xfrm>
        </p:grpSpPr>
        <p:sp>
          <p:nvSpPr>
            <p:cNvPr id="214" name="Oval 213"/>
            <p:cNvSpPr/>
            <p:nvPr/>
          </p:nvSpPr>
          <p:spPr>
            <a:xfrm>
              <a:off x="1981240" y="1828800"/>
              <a:ext cx="289560" cy="289560"/>
            </a:xfrm>
            <a:prstGeom prst="ellipse">
              <a:avLst/>
            </a:prstGeom>
            <a:noFill/>
            <a:ln w="762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5" name="Oval 214"/>
            <p:cNvSpPr/>
            <p:nvPr/>
          </p:nvSpPr>
          <p:spPr>
            <a:xfrm>
              <a:off x="2979460" y="1569720"/>
              <a:ext cx="289560" cy="289560"/>
            </a:xfrm>
            <a:prstGeom prst="ellipse">
              <a:avLst/>
            </a:prstGeom>
            <a:noFill/>
            <a:ln w="762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6" name="Oval 215"/>
            <p:cNvSpPr/>
            <p:nvPr/>
          </p:nvSpPr>
          <p:spPr>
            <a:xfrm>
              <a:off x="3581440" y="1539240"/>
              <a:ext cx="289560" cy="289560"/>
            </a:xfrm>
            <a:prstGeom prst="ellipse">
              <a:avLst/>
            </a:prstGeom>
            <a:noFill/>
            <a:ln w="762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7" name="Oval 216"/>
            <p:cNvSpPr/>
            <p:nvPr/>
          </p:nvSpPr>
          <p:spPr>
            <a:xfrm>
              <a:off x="4480600" y="1813560"/>
              <a:ext cx="289560" cy="289560"/>
            </a:xfrm>
            <a:prstGeom prst="ellipse">
              <a:avLst/>
            </a:prstGeom>
            <a:noFill/>
            <a:ln w="762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8" name="Oval 217"/>
            <p:cNvSpPr/>
            <p:nvPr/>
          </p:nvSpPr>
          <p:spPr>
            <a:xfrm>
              <a:off x="5494060" y="1546860"/>
              <a:ext cx="289560" cy="289560"/>
            </a:xfrm>
            <a:prstGeom prst="ellipse">
              <a:avLst/>
            </a:prstGeom>
            <a:noFill/>
            <a:ln w="762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9" name="Oval 218"/>
            <p:cNvSpPr/>
            <p:nvPr/>
          </p:nvSpPr>
          <p:spPr>
            <a:xfrm>
              <a:off x="6339880" y="1524000"/>
              <a:ext cx="289560" cy="289560"/>
            </a:xfrm>
            <a:prstGeom prst="ellipse">
              <a:avLst/>
            </a:prstGeom>
            <a:noFill/>
            <a:ln w="762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0" name="Oval 219"/>
            <p:cNvSpPr/>
            <p:nvPr/>
          </p:nvSpPr>
          <p:spPr>
            <a:xfrm>
              <a:off x="7002820" y="1668780"/>
              <a:ext cx="289560" cy="289560"/>
            </a:xfrm>
            <a:prstGeom prst="ellipse">
              <a:avLst/>
            </a:prstGeom>
            <a:noFill/>
            <a:ln w="762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0" name="Group 259"/>
          <p:cNvGrpSpPr/>
          <p:nvPr/>
        </p:nvGrpSpPr>
        <p:grpSpPr>
          <a:xfrm>
            <a:off x="1920280" y="1948815"/>
            <a:ext cx="5135880" cy="594360"/>
            <a:chOff x="1920280" y="2225040"/>
            <a:chExt cx="5135880" cy="594360"/>
          </a:xfrm>
        </p:grpSpPr>
        <p:sp>
          <p:nvSpPr>
            <p:cNvPr id="221" name="Oval 220"/>
            <p:cNvSpPr/>
            <p:nvPr/>
          </p:nvSpPr>
          <p:spPr>
            <a:xfrm>
              <a:off x="1920280" y="2430780"/>
              <a:ext cx="289560" cy="289560"/>
            </a:xfrm>
            <a:prstGeom prst="ellipse">
              <a:avLst/>
            </a:prstGeom>
            <a:noFill/>
            <a:ln w="762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2" name="Oval 221"/>
            <p:cNvSpPr/>
            <p:nvPr/>
          </p:nvSpPr>
          <p:spPr>
            <a:xfrm>
              <a:off x="2514640" y="2293620"/>
              <a:ext cx="289560" cy="289560"/>
            </a:xfrm>
            <a:prstGeom prst="ellipse">
              <a:avLst/>
            </a:prstGeom>
            <a:noFill/>
            <a:ln w="762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3" name="Oval 222"/>
            <p:cNvSpPr/>
            <p:nvPr/>
          </p:nvSpPr>
          <p:spPr>
            <a:xfrm>
              <a:off x="3314740" y="2324100"/>
              <a:ext cx="289560" cy="289560"/>
            </a:xfrm>
            <a:prstGeom prst="ellipse">
              <a:avLst/>
            </a:prstGeom>
            <a:noFill/>
            <a:ln w="762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4" name="Oval 223"/>
            <p:cNvSpPr/>
            <p:nvPr/>
          </p:nvSpPr>
          <p:spPr>
            <a:xfrm>
              <a:off x="4198660" y="2529840"/>
              <a:ext cx="289560" cy="289560"/>
            </a:xfrm>
            <a:prstGeom prst="ellipse">
              <a:avLst/>
            </a:prstGeom>
            <a:noFill/>
            <a:ln w="762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5" name="Oval 224"/>
            <p:cNvSpPr/>
            <p:nvPr/>
          </p:nvSpPr>
          <p:spPr>
            <a:xfrm>
              <a:off x="5082580" y="2240280"/>
              <a:ext cx="289560" cy="289560"/>
            </a:xfrm>
            <a:prstGeom prst="ellipse">
              <a:avLst/>
            </a:prstGeom>
            <a:noFill/>
            <a:ln w="762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6" name="Oval 225"/>
            <p:cNvSpPr/>
            <p:nvPr/>
          </p:nvSpPr>
          <p:spPr>
            <a:xfrm>
              <a:off x="6233200" y="2225040"/>
              <a:ext cx="289560" cy="289560"/>
            </a:xfrm>
            <a:prstGeom prst="ellipse">
              <a:avLst/>
            </a:prstGeom>
            <a:noFill/>
            <a:ln w="762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7" name="Oval 226"/>
            <p:cNvSpPr/>
            <p:nvPr/>
          </p:nvSpPr>
          <p:spPr>
            <a:xfrm>
              <a:off x="6766600" y="2400300"/>
              <a:ext cx="289560" cy="289560"/>
            </a:xfrm>
            <a:prstGeom prst="ellipse">
              <a:avLst/>
            </a:prstGeom>
            <a:noFill/>
            <a:ln w="762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9" name="Group 258"/>
          <p:cNvGrpSpPr/>
          <p:nvPr/>
        </p:nvGrpSpPr>
        <p:grpSpPr>
          <a:xfrm>
            <a:off x="2126020" y="2855595"/>
            <a:ext cx="5311140" cy="609600"/>
            <a:chOff x="2126020" y="3131820"/>
            <a:chExt cx="5311140" cy="609600"/>
          </a:xfrm>
        </p:grpSpPr>
        <p:sp>
          <p:nvSpPr>
            <p:cNvPr id="228" name="Oval 227"/>
            <p:cNvSpPr/>
            <p:nvPr/>
          </p:nvSpPr>
          <p:spPr>
            <a:xfrm>
              <a:off x="2126020" y="326898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9" name="Oval 228"/>
            <p:cNvSpPr/>
            <p:nvPr/>
          </p:nvSpPr>
          <p:spPr>
            <a:xfrm>
              <a:off x="2918500" y="338328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0" name="Oval 229"/>
            <p:cNvSpPr/>
            <p:nvPr/>
          </p:nvSpPr>
          <p:spPr>
            <a:xfrm>
              <a:off x="3840520" y="319278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1" name="Oval 230"/>
            <p:cNvSpPr/>
            <p:nvPr/>
          </p:nvSpPr>
          <p:spPr>
            <a:xfrm>
              <a:off x="4206280" y="345186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2" name="Oval 231"/>
            <p:cNvSpPr/>
            <p:nvPr/>
          </p:nvSpPr>
          <p:spPr>
            <a:xfrm>
              <a:off x="5440720" y="313182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3" name="Oval 232"/>
            <p:cNvSpPr/>
            <p:nvPr/>
          </p:nvSpPr>
          <p:spPr>
            <a:xfrm>
              <a:off x="6157000" y="322326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4" name="Oval 233"/>
            <p:cNvSpPr/>
            <p:nvPr/>
          </p:nvSpPr>
          <p:spPr>
            <a:xfrm>
              <a:off x="7147600" y="325374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8" name="Group 257"/>
          <p:cNvGrpSpPr/>
          <p:nvPr/>
        </p:nvGrpSpPr>
        <p:grpSpPr>
          <a:xfrm>
            <a:off x="1996480" y="3724275"/>
            <a:ext cx="5326380" cy="563880"/>
            <a:chOff x="1996480" y="4000500"/>
            <a:chExt cx="5326380" cy="563880"/>
          </a:xfrm>
        </p:grpSpPr>
        <p:sp>
          <p:nvSpPr>
            <p:cNvPr id="235" name="Oval 234"/>
            <p:cNvSpPr/>
            <p:nvPr/>
          </p:nvSpPr>
          <p:spPr>
            <a:xfrm>
              <a:off x="1996480" y="4023360"/>
              <a:ext cx="289560" cy="289560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6" name="Oval 235"/>
            <p:cNvSpPr/>
            <p:nvPr/>
          </p:nvSpPr>
          <p:spPr>
            <a:xfrm>
              <a:off x="2933740" y="4251960"/>
              <a:ext cx="289560" cy="289560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7" name="Oval 236"/>
            <p:cNvSpPr/>
            <p:nvPr/>
          </p:nvSpPr>
          <p:spPr>
            <a:xfrm>
              <a:off x="3779560" y="4000500"/>
              <a:ext cx="289560" cy="289560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8" name="Oval 237"/>
            <p:cNvSpPr/>
            <p:nvPr/>
          </p:nvSpPr>
          <p:spPr>
            <a:xfrm>
              <a:off x="4663480" y="4099560"/>
              <a:ext cx="289560" cy="289560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9" name="Oval 238"/>
            <p:cNvSpPr/>
            <p:nvPr/>
          </p:nvSpPr>
          <p:spPr>
            <a:xfrm>
              <a:off x="5448340" y="4251960"/>
              <a:ext cx="289560" cy="289560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0" name="Oval 239"/>
            <p:cNvSpPr/>
            <p:nvPr/>
          </p:nvSpPr>
          <p:spPr>
            <a:xfrm>
              <a:off x="6141760" y="4137660"/>
              <a:ext cx="289560" cy="289560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1" name="Oval 240"/>
            <p:cNvSpPr/>
            <p:nvPr/>
          </p:nvSpPr>
          <p:spPr>
            <a:xfrm>
              <a:off x="7033300" y="4274820"/>
              <a:ext cx="289560" cy="289560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7" name="Group 256"/>
          <p:cNvGrpSpPr/>
          <p:nvPr/>
        </p:nvGrpSpPr>
        <p:grpSpPr>
          <a:xfrm>
            <a:off x="1874560" y="4364355"/>
            <a:ext cx="5509260" cy="579120"/>
            <a:chOff x="1874560" y="4640580"/>
            <a:chExt cx="5509260" cy="579120"/>
          </a:xfrm>
        </p:grpSpPr>
        <p:sp>
          <p:nvSpPr>
            <p:cNvPr id="242" name="Oval 241"/>
            <p:cNvSpPr/>
            <p:nvPr/>
          </p:nvSpPr>
          <p:spPr>
            <a:xfrm>
              <a:off x="1874560" y="4640580"/>
              <a:ext cx="289560" cy="289560"/>
            </a:xfrm>
            <a:prstGeom prst="ellipse">
              <a:avLst/>
            </a:prstGeom>
            <a:noFill/>
            <a:ln w="7620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3" name="Oval 242"/>
            <p:cNvSpPr/>
            <p:nvPr/>
          </p:nvSpPr>
          <p:spPr>
            <a:xfrm>
              <a:off x="2888020" y="4693920"/>
              <a:ext cx="289560" cy="289560"/>
            </a:xfrm>
            <a:prstGeom prst="ellipse">
              <a:avLst/>
            </a:prstGeom>
            <a:noFill/>
            <a:ln w="7620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4" name="Oval 243"/>
            <p:cNvSpPr/>
            <p:nvPr/>
          </p:nvSpPr>
          <p:spPr>
            <a:xfrm>
              <a:off x="3345220" y="4930140"/>
              <a:ext cx="289560" cy="289560"/>
            </a:xfrm>
            <a:prstGeom prst="ellipse">
              <a:avLst/>
            </a:prstGeom>
            <a:noFill/>
            <a:ln w="7620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5" name="Oval 244"/>
            <p:cNvSpPr/>
            <p:nvPr/>
          </p:nvSpPr>
          <p:spPr>
            <a:xfrm>
              <a:off x="4267240" y="4914900"/>
              <a:ext cx="289560" cy="289560"/>
            </a:xfrm>
            <a:prstGeom prst="ellipse">
              <a:avLst/>
            </a:prstGeom>
            <a:noFill/>
            <a:ln w="7620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6" name="Oval 245"/>
            <p:cNvSpPr/>
            <p:nvPr/>
          </p:nvSpPr>
          <p:spPr>
            <a:xfrm>
              <a:off x="5158780" y="4701540"/>
              <a:ext cx="289560" cy="289560"/>
            </a:xfrm>
            <a:prstGeom prst="ellipse">
              <a:avLst/>
            </a:prstGeom>
            <a:noFill/>
            <a:ln w="7620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7" name="Oval 246"/>
            <p:cNvSpPr/>
            <p:nvPr/>
          </p:nvSpPr>
          <p:spPr>
            <a:xfrm>
              <a:off x="5996980" y="4671060"/>
              <a:ext cx="289560" cy="289560"/>
            </a:xfrm>
            <a:prstGeom prst="ellipse">
              <a:avLst/>
            </a:prstGeom>
            <a:noFill/>
            <a:ln w="7620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8" name="Oval 247"/>
            <p:cNvSpPr/>
            <p:nvPr/>
          </p:nvSpPr>
          <p:spPr>
            <a:xfrm>
              <a:off x="7094260" y="4770120"/>
              <a:ext cx="289560" cy="289560"/>
            </a:xfrm>
            <a:prstGeom prst="ellipse">
              <a:avLst/>
            </a:prstGeom>
            <a:noFill/>
            <a:ln w="7620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6" name="Group 255"/>
          <p:cNvGrpSpPr/>
          <p:nvPr/>
        </p:nvGrpSpPr>
        <p:grpSpPr>
          <a:xfrm>
            <a:off x="1882180" y="5233035"/>
            <a:ext cx="5113020" cy="777240"/>
            <a:chOff x="1882180" y="5509260"/>
            <a:chExt cx="5113020" cy="777240"/>
          </a:xfrm>
        </p:grpSpPr>
        <p:sp>
          <p:nvSpPr>
            <p:cNvPr id="249" name="Oval 248"/>
            <p:cNvSpPr/>
            <p:nvPr/>
          </p:nvSpPr>
          <p:spPr>
            <a:xfrm>
              <a:off x="1882180" y="575310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0" name="Oval 249"/>
            <p:cNvSpPr/>
            <p:nvPr/>
          </p:nvSpPr>
          <p:spPr>
            <a:xfrm>
              <a:off x="2606080" y="599694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1" name="Oval 250"/>
            <p:cNvSpPr/>
            <p:nvPr/>
          </p:nvSpPr>
          <p:spPr>
            <a:xfrm>
              <a:off x="3375700" y="554736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2" name="Oval 251"/>
            <p:cNvSpPr/>
            <p:nvPr/>
          </p:nvSpPr>
          <p:spPr>
            <a:xfrm>
              <a:off x="4419640" y="550926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3" name="Oval 252"/>
            <p:cNvSpPr/>
            <p:nvPr/>
          </p:nvSpPr>
          <p:spPr>
            <a:xfrm>
              <a:off x="5181640" y="571500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4" name="Oval 253"/>
            <p:cNvSpPr/>
            <p:nvPr/>
          </p:nvSpPr>
          <p:spPr>
            <a:xfrm>
              <a:off x="5844580" y="597408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5" name="Oval 254"/>
            <p:cNvSpPr/>
            <p:nvPr/>
          </p:nvSpPr>
          <p:spPr>
            <a:xfrm>
              <a:off x="6705640" y="562356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25" name="Group 324"/>
          <p:cNvGrpSpPr/>
          <p:nvPr/>
        </p:nvGrpSpPr>
        <p:grpSpPr>
          <a:xfrm>
            <a:off x="1767880" y="691515"/>
            <a:ext cx="687705" cy="5227320"/>
            <a:chOff x="1767880" y="967740"/>
            <a:chExt cx="687705" cy="5227320"/>
          </a:xfrm>
        </p:grpSpPr>
        <p:sp>
          <p:nvSpPr>
            <p:cNvPr id="264" name="Oval 263"/>
            <p:cNvSpPr/>
            <p:nvPr/>
          </p:nvSpPr>
          <p:spPr>
            <a:xfrm>
              <a:off x="1786930" y="96774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5" name="Oval 264"/>
            <p:cNvSpPr/>
            <p:nvPr/>
          </p:nvSpPr>
          <p:spPr>
            <a:xfrm>
              <a:off x="1767880" y="1746885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6" name="Oval 265"/>
            <p:cNvSpPr/>
            <p:nvPr/>
          </p:nvSpPr>
          <p:spPr>
            <a:xfrm>
              <a:off x="2166025" y="2364105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7" name="Oval 266"/>
            <p:cNvSpPr/>
            <p:nvPr/>
          </p:nvSpPr>
          <p:spPr>
            <a:xfrm>
              <a:off x="1946950" y="3438525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8" name="Oval 267"/>
            <p:cNvSpPr/>
            <p:nvPr/>
          </p:nvSpPr>
          <p:spPr>
            <a:xfrm>
              <a:off x="1840270" y="4211955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9" name="Oval 268"/>
            <p:cNvSpPr/>
            <p:nvPr/>
          </p:nvSpPr>
          <p:spPr>
            <a:xfrm>
              <a:off x="1920280" y="511302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0" name="Oval 269"/>
            <p:cNvSpPr/>
            <p:nvPr/>
          </p:nvSpPr>
          <p:spPr>
            <a:xfrm>
              <a:off x="2122210" y="590550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24" name="Group 323"/>
          <p:cNvGrpSpPr/>
          <p:nvPr/>
        </p:nvGrpSpPr>
        <p:grpSpPr>
          <a:xfrm>
            <a:off x="2499400" y="459105"/>
            <a:ext cx="777240" cy="5339715"/>
            <a:chOff x="2499400" y="735330"/>
            <a:chExt cx="777240" cy="5339715"/>
          </a:xfrm>
        </p:grpSpPr>
        <p:sp>
          <p:nvSpPr>
            <p:cNvPr id="272" name="Oval 271"/>
            <p:cNvSpPr/>
            <p:nvPr/>
          </p:nvSpPr>
          <p:spPr>
            <a:xfrm>
              <a:off x="2499400" y="735330"/>
              <a:ext cx="289560" cy="289560"/>
            </a:xfrm>
            <a:prstGeom prst="ellipse">
              <a:avLst/>
            </a:prstGeom>
            <a:noFill/>
            <a:ln w="762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3" name="Oval 272"/>
            <p:cNvSpPr/>
            <p:nvPr/>
          </p:nvSpPr>
          <p:spPr>
            <a:xfrm>
              <a:off x="2687995" y="1828800"/>
              <a:ext cx="289560" cy="289560"/>
            </a:xfrm>
            <a:prstGeom prst="ellipse">
              <a:avLst/>
            </a:prstGeom>
            <a:noFill/>
            <a:ln w="762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4" name="Oval 273"/>
            <p:cNvSpPr/>
            <p:nvPr/>
          </p:nvSpPr>
          <p:spPr>
            <a:xfrm>
              <a:off x="2918500" y="2598420"/>
              <a:ext cx="289560" cy="289560"/>
            </a:xfrm>
            <a:prstGeom prst="ellipse">
              <a:avLst/>
            </a:prstGeom>
            <a:noFill/>
            <a:ln w="762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5" name="Oval 274"/>
            <p:cNvSpPr/>
            <p:nvPr/>
          </p:nvSpPr>
          <p:spPr>
            <a:xfrm>
              <a:off x="2769910" y="3244215"/>
              <a:ext cx="289560" cy="289560"/>
            </a:xfrm>
            <a:prstGeom prst="ellipse">
              <a:avLst/>
            </a:prstGeom>
            <a:noFill/>
            <a:ln w="762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6" name="Oval 275"/>
            <p:cNvSpPr/>
            <p:nvPr/>
          </p:nvSpPr>
          <p:spPr>
            <a:xfrm>
              <a:off x="2526070" y="4225290"/>
              <a:ext cx="289560" cy="289560"/>
            </a:xfrm>
            <a:prstGeom prst="ellipse">
              <a:avLst/>
            </a:prstGeom>
            <a:noFill/>
            <a:ln w="762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7" name="Oval 276"/>
            <p:cNvSpPr/>
            <p:nvPr/>
          </p:nvSpPr>
          <p:spPr>
            <a:xfrm>
              <a:off x="2857540" y="5202555"/>
              <a:ext cx="289560" cy="289560"/>
            </a:xfrm>
            <a:prstGeom prst="ellipse">
              <a:avLst/>
            </a:prstGeom>
            <a:noFill/>
            <a:ln w="762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8" name="Oval 277"/>
            <p:cNvSpPr/>
            <p:nvPr/>
          </p:nvSpPr>
          <p:spPr>
            <a:xfrm>
              <a:off x="2987080" y="5785485"/>
              <a:ext cx="289560" cy="289560"/>
            </a:xfrm>
            <a:prstGeom prst="ellipse">
              <a:avLst/>
            </a:prstGeom>
            <a:noFill/>
            <a:ln w="762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23" name="Group 322"/>
          <p:cNvGrpSpPr/>
          <p:nvPr/>
        </p:nvGrpSpPr>
        <p:grpSpPr>
          <a:xfrm>
            <a:off x="3379510" y="270510"/>
            <a:ext cx="680085" cy="5250180"/>
            <a:chOff x="3379510" y="546735"/>
            <a:chExt cx="680085" cy="5250180"/>
          </a:xfrm>
        </p:grpSpPr>
        <p:sp>
          <p:nvSpPr>
            <p:cNvPr id="280" name="Oval 279"/>
            <p:cNvSpPr/>
            <p:nvPr/>
          </p:nvSpPr>
          <p:spPr>
            <a:xfrm>
              <a:off x="3657640" y="546735"/>
              <a:ext cx="289560" cy="289560"/>
            </a:xfrm>
            <a:prstGeom prst="ellipse">
              <a:avLst/>
            </a:prstGeom>
            <a:noFill/>
            <a:ln w="762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1" name="Oval 280"/>
            <p:cNvSpPr/>
            <p:nvPr/>
          </p:nvSpPr>
          <p:spPr>
            <a:xfrm>
              <a:off x="3756700" y="1438275"/>
              <a:ext cx="289560" cy="289560"/>
            </a:xfrm>
            <a:prstGeom prst="ellipse">
              <a:avLst/>
            </a:prstGeom>
            <a:noFill/>
            <a:ln w="762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2" name="Oval 281"/>
            <p:cNvSpPr/>
            <p:nvPr/>
          </p:nvSpPr>
          <p:spPr>
            <a:xfrm>
              <a:off x="3632875" y="2259330"/>
              <a:ext cx="289560" cy="289560"/>
            </a:xfrm>
            <a:prstGeom prst="ellipse">
              <a:avLst/>
            </a:prstGeom>
            <a:noFill/>
            <a:ln w="762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3" name="Oval 282"/>
            <p:cNvSpPr/>
            <p:nvPr/>
          </p:nvSpPr>
          <p:spPr>
            <a:xfrm>
              <a:off x="3688120" y="3007995"/>
              <a:ext cx="289560" cy="289560"/>
            </a:xfrm>
            <a:prstGeom prst="ellipse">
              <a:avLst/>
            </a:prstGeom>
            <a:noFill/>
            <a:ln w="762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4" name="Oval 283"/>
            <p:cNvSpPr/>
            <p:nvPr/>
          </p:nvSpPr>
          <p:spPr>
            <a:xfrm>
              <a:off x="3543340" y="4013835"/>
              <a:ext cx="289560" cy="289560"/>
            </a:xfrm>
            <a:prstGeom prst="ellipse">
              <a:avLst/>
            </a:prstGeom>
            <a:noFill/>
            <a:ln w="762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5" name="Oval 284"/>
            <p:cNvSpPr/>
            <p:nvPr/>
          </p:nvSpPr>
          <p:spPr>
            <a:xfrm>
              <a:off x="3379510" y="4712970"/>
              <a:ext cx="289560" cy="289560"/>
            </a:xfrm>
            <a:prstGeom prst="ellipse">
              <a:avLst/>
            </a:prstGeom>
            <a:noFill/>
            <a:ln w="762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Oval 285"/>
            <p:cNvSpPr/>
            <p:nvPr/>
          </p:nvSpPr>
          <p:spPr>
            <a:xfrm>
              <a:off x="3770035" y="5507355"/>
              <a:ext cx="289560" cy="289560"/>
            </a:xfrm>
            <a:prstGeom prst="ellipse">
              <a:avLst/>
            </a:prstGeom>
            <a:noFill/>
            <a:ln w="762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22" name="Group 321"/>
          <p:cNvGrpSpPr/>
          <p:nvPr/>
        </p:nvGrpSpPr>
        <p:grpSpPr>
          <a:xfrm>
            <a:off x="4114840" y="680085"/>
            <a:ext cx="657225" cy="5151120"/>
            <a:chOff x="4114840" y="956310"/>
            <a:chExt cx="657225" cy="5151120"/>
          </a:xfrm>
        </p:grpSpPr>
        <p:sp>
          <p:nvSpPr>
            <p:cNvPr id="288" name="Oval 287"/>
            <p:cNvSpPr/>
            <p:nvPr/>
          </p:nvSpPr>
          <p:spPr>
            <a:xfrm>
              <a:off x="4301530" y="95631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Oval 288"/>
            <p:cNvSpPr/>
            <p:nvPr/>
          </p:nvSpPr>
          <p:spPr>
            <a:xfrm>
              <a:off x="4179610" y="1442085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Oval 289"/>
            <p:cNvSpPr/>
            <p:nvPr/>
          </p:nvSpPr>
          <p:spPr>
            <a:xfrm>
              <a:off x="4482505" y="2623185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Oval 290"/>
            <p:cNvSpPr/>
            <p:nvPr/>
          </p:nvSpPr>
          <p:spPr>
            <a:xfrm>
              <a:off x="4114840" y="3225165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/>
            <p:cNvSpPr/>
            <p:nvPr/>
          </p:nvSpPr>
          <p:spPr>
            <a:xfrm>
              <a:off x="4387255" y="409575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/>
            <p:cNvSpPr/>
            <p:nvPr/>
          </p:nvSpPr>
          <p:spPr>
            <a:xfrm>
              <a:off x="4227235" y="502539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/>
            <p:cNvSpPr/>
            <p:nvPr/>
          </p:nvSpPr>
          <p:spPr>
            <a:xfrm>
              <a:off x="4370110" y="581787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21" name="Group 320"/>
          <p:cNvGrpSpPr/>
          <p:nvPr/>
        </p:nvGrpSpPr>
        <p:grpSpPr>
          <a:xfrm>
            <a:off x="4956850" y="377190"/>
            <a:ext cx="771525" cy="5541645"/>
            <a:chOff x="4956850" y="653415"/>
            <a:chExt cx="771525" cy="5541645"/>
          </a:xfrm>
        </p:grpSpPr>
        <p:sp>
          <p:nvSpPr>
            <p:cNvPr id="296" name="Oval 295"/>
            <p:cNvSpPr/>
            <p:nvPr/>
          </p:nvSpPr>
          <p:spPr>
            <a:xfrm>
              <a:off x="4981615" y="653415"/>
              <a:ext cx="289560" cy="289560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Oval 296"/>
            <p:cNvSpPr/>
            <p:nvPr/>
          </p:nvSpPr>
          <p:spPr>
            <a:xfrm>
              <a:off x="4956850" y="1653540"/>
              <a:ext cx="289560" cy="289560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Oval 297"/>
            <p:cNvSpPr/>
            <p:nvPr/>
          </p:nvSpPr>
          <p:spPr>
            <a:xfrm>
              <a:off x="5421670" y="2592705"/>
              <a:ext cx="289560" cy="289560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Oval 298"/>
            <p:cNvSpPr/>
            <p:nvPr/>
          </p:nvSpPr>
          <p:spPr>
            <a:xfrm>
              <a:off x="5438815" y="3358515"/>
              <a:ext cx="289560" cy="289560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Oval 299"/>
            <p:cNvSpPr/>
            <p:nvPr/>
          </p:nvSpPr>
          <p:spPr>
            <a:xfrm>
              <a:off x="5318800" y="4149090"/>
              <a:ext cx="289560" cy="289560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Oval 300"/>
            <p:cNvSpPr/>
            <p:nvPr/>
          </p:nvSpPr>
          <p:spPr>
            <a:xfrm>
              <a:off x="5259745" y="5149215"/>
              <a:ext cx="289560" cy="289560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Oval 301"/>
            <p:cNvSpPr/>
            <p:nvPr/>
          </p:nvSpPr>
          <p:spPr>
            <a:xfrm>
              <a:off x="5151160" y="5905500"/>
              <a:ext cx="289560" cy="289560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20" name="Group 319"/>
          <p:cNvGrpSpPr/>
          <p:nvPr/>
        </p:nvGrpSpPr>
        <p:grpSpPr>
          <a:xfrm>
            <a:off x="6057940" y="432435"/>
            <a:ext cx="577215" cy="5381625"/>
            <a:chOff x="6057940" y="708660"/>
            <a:chExt cx="577215" cy="5381625"/>
          </a:xfrm>
        </p:grpSpPr>
        <p:sp>
          <p:nvSpPr>
            <p:cNvPr id="304" name="Oval 303"/>
            <p:cNvSpPr/>
            <p:nvPr/>
          </p:nvSpPr>
          <p:spPr>
            <a:xfrm>
              <a:off x="6193195" y="708660"/>
              <a:ext cx="289560" cy="289560"/>
            </a:xfrm>
            <a:prstGeom prst="ellipse">
              <a:avLst/>
            </a:prstGeom>
            <a:noFill/>
            <a:ln w="7620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Oval 304"/>
            <p:cNvSpPr/>
            <p:nvPr/>
          </p:nvSpPr>
          <p:spPr>
            <a:xfrm>
              <a:off x="6292255" y="1676400"/>
              <a:ext cx="289560" cy="289560"/>
            </a:xfrm>
            <a:prstGeom prst="ellipse">
              <a:avLst/>
            </a:prstGeom>
            <a:noFill/>
            <a:ln w="7620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Oval 305"/>
            <p:cNvSpPr/>
            <p:nvPr/>
          </p:nvSpPr>
          <p:spPr>
            <a:xfrm>
              <a:off x="6063655" y="2407920"/>
              <a:ext cx="289560" cy="289560"/>
            </a:xfrm>
            <a:prstGeom prst="ellipse">
              <a:avLst/>
            </a:prstGeom>
            <a:noFill/>
            <a:ln w="7620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Oval 306"/>
            <p:cNvSpPr/>
            <p:nvPr/>
          </p:nvSpPr>
          <p:spPr>
            <a:xfrm>
              <a:off x="6176050" y="3478530"/>
              <a:ext cx="289560" cy="289560"/>
            </a:xfrm>
            <a:prstGeom prst="ellipse">
              <a:avLst/>
            </a:prstGeom>
            <a:noFill/>
            <a:ln w="7620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Oval 307"/>
            <p:cNvSpPr/>
            <p:nvPr/>
          </p:nvSpPr>
          <p:spPr>
            <a:xfrm>
              <a:off x="6343690" y="4150995"/>
              <a:ext cx="289560" cy="289560"/>
            </a:xfrm>
            <a:prstGeom prst="ellipse">
              <a:avLst/>
            </a:prstGeom>
            <a:noFill/>
            <a:ln w="7620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Oval 308"/>
            <p:cNvSpPr/>
            <p:nvPr/>
          </p:nvSpPr>
          <p:spPr>
            <a:xfrm>
              <a:off x="6057940" y="4892040"/>
              <a:ext cx="289560" cy="289560"/>
            </a:xfrm>
            <a:prstGeom prst="ellipse">
              <a:avLst/>
            </a:prstGeom>
            <a:noFill/>
            <a:ln w="7620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Oval 309"/>
            <p:cNvSpPr/>
            <p:nvPr/>
          </p:nvSpPr>
          <p:spPr>
            <a:xfrm>
              <a:off x="6345595" y="5800725"/>
              <a:ext cx="289560" cy="289560"/>
            </a:xfrm>
            <a:prstGeom prst="ellipse">
              <a:avLst/>
            </a:prstGeom>
            <a:noFill/>
            <a:ln w="7620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19" name="Group 318"/>
          <p:cNvGrpSpPr/>
          <p:nvPr/>
        </p:nvGrpSpPr>
        <p:grpSpPr>
          <a:xfrm>
            <a:off x="6618010" y="640080"/>
            <a:ext cx="777240" cy="5208270"/>
            <a:chOff x="6618010" y="916305"/>
            <a:chExt cx="777240" cy="5208270"/>
          </a:xfrm>
        </p:grpSpPr>
        <p:sp>
          <p:nvSpPr>
            <p:cNvPr id="312" name="Oval 311"/>
            <p:cNvSpPr/>
            <p:nvPr/>
          </p:nvSpPr>
          <p:spPr>
            <a:xfrm>
              <a:off x="7077115" y="916305"/>
              <a:ext cx="289560" cy="289560"/>
            </a:xfrm>
            <a:prstGeom prst="ellipse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Oval 312"/>
            <p:cNvSpPr/>
            <p:nvPr/>
          </p:nvSpPr>
          <p:spPr>
            <a:xfrm>
              <a:off x="6791365" y="176022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Oval 313"/>
            <p:cNvSpPr/>
            <p:nvPr/>
          </p:nvSpPr>
          <p:spPr>
            <a:xfrm>
              <a:off x="6618010" y="241554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Oval 314"/>
            <p:cNvSpPr/>
            <p:nvPr/>
          </p:nvSpPr>
          <p:spPr>
            <a:xfrm>
              <a:off x="6633250" y="3168015"/>
              <a:ext cx="289560" cy="289560"/>
            </a:xfrm>
            <a:prstGeom prst="ellipse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Oval 315"/>
            <p:cNvSpPr/>
            <p:nvPr/>
          </p:nvSpPr>
          <p:spPr>
            <a:xfrm>
              <a:off x="6680875" y="418338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Oval 316"/>
            <p:cNvSpPr/>
            <p:nvPr/>
          </p:nvSpPr>
          <p:spPr>
            <a:xfrm>
              <a:off x="7105690" y="5080635"/>
              <a:ext cx="289560" cy="289560"/>
            </a:xfrm>
            <a:prstGeom prst="ellipse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/>
            <p:cNvSpPr/>
            <p:nvPr/>
          </p:nvSpPr>
          <p:spPr>
            <a:xfrm>
              <a:off x="7042825" y="5835015"/>
              <a:ext cx="289560" cy="289560"/>
            </a:xfrm>
            <a:prstGeom prst="ellipse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26" name="Picture 2" descr="C:\Users\Martin\Documents\Home\Maths\Dobble\11-09-2012\Cropped small\Mockup 2 small.tif"/>
          <p:cNvPicPr>
            <a:picLocks noChangeAspect="1" noChangeArrowheads="1"/>
          </p:cNvPicPr>
          <p:nvPr/>
        </p:nvPicPr>
        <p:blipFill>
          <a:blip r:embed="rId5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81950" y="3251581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7" name="Picture 3" descr="C:\Users\Martin\Documents\Home\Maths\Dobble\11-09-2012\Cropped small\Mockup 1 small.tif"/>
          <p:cNvPicPr>
            <a:picLocks noChangeAspect="1" noChangeArrowheads="1"/>
          </p:cNvPicPr>
          <p:nvPr/>
        </p:nvPicPr>
        <p:blipFill>
          <a:blip r:embed="rId5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3960241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71" name="Group 170"/>
          <p:cNvGrpSpPr/>
          <p:nvPr/>
        </p:nvGrpSpPr>
        <p:grpSpPr>
          <a:xfrm>
            <a:off x="2059345" y="622935"/>
            <a:ext cx="5133340" cy="5354320"/>
            <a:chOff x="2059345" y="622935"/>
            <a:chExt cx="5133340" cy="5354320"/>
          </a:xfrm>
        </p:grpSpPr>
        <p:sp>
          <p:nvSpPr>
            <p:cNvPr id="172" name="Oval 171"/>
            <p:cNvSpPr/>
            <p:nvPr/>
          </p:nvSpPr>
          <p:spPr>
            <a:xfrm>
              <a:off x="2059345" y="622935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3" name="Oval 172"/>
            <p:cNvSpPr/>
            <p:nvPr/>
          </p:nvSpPr>
          <p:spPr>
            <a:xfrm>
              <a:off x="2859445" y="1468755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" name="Oval 173"/>
            <p:cNvSpPr/>
            <p:nvPr/>
          </p:nvSpPr>
          <p:spPr>
            <a:xfrm>
              <a:off x="3794165" y="2174875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5" name="Oval 174"/>
            <p:cNvSpPr/>
            <p:nvPr/>
          </p:nvSpPr>
          <p:spPr>
            <a:xfrm>
              <a:off x="4403765" y="2995295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6" name="Oval 175"/>
            <p:cNvSpPr/>
            <p:nvPr/>
          </p:nvSpPr>
          <p:spPr>
            <a:xfrm>
              <a:off x="5173385" y="3978275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7" name="Oval 176"/>
            <p:cNvSpPr/>
            <p:nvPr/>
          </p:nvSpPr>
          <p:spPr>
            <a:xfrm>
              <a:off x="5894745" y="4806315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8" name="Oval 177"/>
            <p:cNvSpPr/>
            <p:nvPr/>
          </p:nvSpPr>
          <p:spPr>
            <a:xfrm>
              <a:off x="6903125" y="5687695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2008545" y="269875"/>
            <a:ext cx="5151120" cy="5336540"/>
            <a:chOff x="2008545" y="269875"/>
            <a:chExt cx="5151120" cy="5336540"/>
          </a:xfrm>
        </p:grpSpPr>
        <p:sp>
          <p:nvSpPr>
            <p:cNvPr id="180" name="Oval 179"/>
            <p:cNvSpPr/>
            <p:nvPr/>
          </p:nvSpPr>
          <p:spPr>
            <a:xfrm>
              <a:off x="2714665" y="269875"/>
              <a:ext cx="289560" cy="289560"/>
            </a:xfrm>
            <a:prstGeom prst="ellipse">
              <a:avLst/>
            </a:prstGeom>
            <a:noFill/>
            <a:ln w="762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1" name="Oval 180"/>
            <p:cNvSpPr/>
            <p:nvPr/>
          </p:nvSpPr>
          <p:spPr>
            <a:xfrm>
              <a:off x="3433485" y="1090295"/>
              <a:ext cx="289560" cy="289560"/>
            </a:xfrm>
            <a:prstGeom prst="ellipse">
              <a:avLst/>
            </a:prstGeom>
            <a:noFill/>
            <a:ln w="762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2" name="Oval 181"/>
            <p:cNvSpPr/>
            <p:nvPr/>
          </p:nvSpPr>
          <p:spPr>
            <a:xfrm>
              <a:off x="4137065" y="2088515"/>
              <a:ext cx="289560" cy="289560"/>
            </a:xfrm>
            <a:prstGeom prst="ellipse">
              <a:avLst/>
            </a:prstGeom>
            <a:noFill/>
            <a:ln w="762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3" name="Oval 182"/>
            <p:cNvSpPr/>
            <p:nvPr/>
          </p:nvSpPr>
          <p:spPr>
            <a:xfrm>
              <a:off x="5214025" y="2705735"/>
              <a:ext cx="289560" cy="289560"/>
            </a:xfrm>
            <a:prstGeom prst="ellipse">
              <a:avLst/>
            </a:prstGeom>
            <a:noFill/>
            <a:ln w="762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4" name="Oval 183"/>
            <p:cNvSpPr/>
            <p:nvPr/>
          </p:nvSpPr>
          <p:spPr>
            <a:xfrm>
              <a:off x="6075085" y="3607435"/>
              <a:ext cx="289560" cy="289560"/>
            </a:xfrm>
            <a:prstGeom prst="ellipse">
              <a:avLst/>
            </a:prstGeom>
            <a:noFill/>
            <a:ln w="762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5" name="Oval 184"/>
            <p:cNvSpPr/>
            <p:nvPr/>
          </p:nvSpPr>
          <p:spPr>
            <a:xfrm>
              <a:off x="6870105" y="4448175"/>
              <a:ext cx="289560" cy="289560"/>
            </a:xfrm>
            <a:prstGeom prst="ellipse">
              <a:avLst/>
            </a:prstGeom>
            <a:noFill/>
            <a:ln w="762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6" name="Oval 185"/>
            <p:cNvSpPr/>
            <p:nvPr/>
          </p:nvSpPr>
          <p:spPr>
            <a:xfrm>
              <a:off x="2008545" y="5316855"/>
              <a:ext cx="289560" cy="289560"/>
            </a:xfrm>
            <a:prstGeom prst="ellipse">
              <a:avLst/>
            </a:prstGeom>
            <a:noFill/>
            <a:ln w="762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1734225" y="706755"/>
            <a:ext cx="5387340" cy="4958080"/>
            <a:chOff x="1734225" y="706755"/>
            <a:chExt cx="5387340" cy="4958080"/>
          </a:xfrm>
        </p:grpSpPr>
        <p:sp>
          <p:nvSpPr>
            <p:cNvPr id="188" name="Oval 187"/>
            <p:cNvSpPr/>
            <p:nvPr/>
          </p:nvSpPr>
          <p:spPr>
            <a:xfrm>
              <a:off x="3568105" y="706755"/>
              <a:ext cx="289560" cy="289560"/>
            </a:xfrm>
            <a:prstGeom prst="ellipse">
              <a:avLst/>
            </a:prstGeom>
            <a:noFill/>
            <a:ln w="762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9" name="Oval 188"/>
            <p:cNvSpPr/>
            <p:nvPr/>
          </p:nvSpPr>
          <p:spPr>
            <a:xfrm>
              <a:off x="4568865" y="1356995"/>
              <a:ext cx="289560" cy="289560"/>
            </a:xfrm>
            <a:prstGeom prst="ellipse">
              <a:avLst/>
            </a:prstGeom>
            <a:noFill/>
            <a:ln w="762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0" name="Oval 189"/>
            <p:cNvSpPr/>
            <p:nvPr/>
          </p:nvSpPr>
          <p:spPr>
            <a:xfrm>
              <a:off x="5191165" y="2187575"/>
              <a:ext cx="289560" cy="289560"/>
            </a:xfrm>
            <a:prstGeom prst="ellipse">
              <a:avLst/>
            </a:prstGeom>
            <a:noFill/>
            <a:ln w="762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1" name="Oval 190"/>
            <p:cNvSpPr/>
            <p:nvPr/>
          </p:nvSpPr>
          <p:spPr>
            <a:xfrm>
              <a:off x="5973485" y="3155315"/>
              <a:ext cx="289560" cy="289560"/>
            </a:xfrm>
            <a:prstGeom prst="ellipse">
              <a:avLst/>
            </a:prstGeom>
            <a:noFill/>
            <a:ln w="762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2" name="Oval 191"/>
            <p:cNvSpPr/>
            <p:nvPr/>
          </p:nvSpPr>
          <p:spPr>
            <a:xfrm>
              <a:off x="6832005" y="4059555"/>
              <a:ext cx="289560" cy="289560"/>
            </a:xfrm>
            <a:prstGeom prst="ellipse">
              <a:avLst/>
            </a:prstGeom>
            <a:noFill/>
            <a:ln w="762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3" name="Oval 192"/>
            <p:cNvSpPr/>
            <p:nvPr/>
          </p:nvSpPr>
          <p:spPr>
            <a:xfrm>
              <a:off x="1734225" y="4831715"/>
              <a:ext cx="289560" cy="289560"/>
            </a:xfrm>
            <a:prstGeom prst="ellipse">
              <a:avLst/>
            </a:prstGeom>
            <a:noFill/>
            <a:ln w="762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4" name="Oval 193"/>
            <p:cNvSpPr/>
            <p:nvPr/>
          </p:nvSpPr>
          <p:spPr>
            <a:xfrm>
              <a:off x="2940725" y="5375275"/>
              <a:ext cx="289560" cy="289560"/>
            </a:xfrm>
            <a:prstGeom prst="ellipse">
              <a:avLst/>
            </a:prstGeom>
            <a:noFill/>
            <a:ln w="762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5" name="Group 194"/>
          <p:cNvGrpSpPr/>
          <p:nvPr/>
        </p:nvGrpSpPr>
        <p:grpSpPr>
          <a:xfrm>
            <a:off x="1881545" y="490855"/>
            <a:ext cx="5481320" cy="5367020"/>
            <a:chOff x="1881545" y="490855"/>
            <a:chExt cx="5481320" cy="5367020"/>
          </a:xfrm>
        </p:grpSpPr>
        <p:sp>
          <p:nvSpPr>
            <p:cNvPr id="196" name="Oval 195"/>
            <p:cNvSpPr/>
            <p:nvPr/>
          </p:nvSpPr>
          <p:spPr>
            <a:xfrm>
              <a:off x="4624745" y="490855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7" name="Oval 196"/>
            <p:cNvSpPr/>
            <p:nvPr/>
          </p:nvSpPr>
          <p:spPr>
            <a:xfrm>
              <a:off x="5061625" y="1544955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8" name="Oval 197"/>
            <p:cNvSpPr/>
            <p:nvPr/>
          </p:nvSpPr>
          <p:spPr>
            <a:xfrm>
              <a:off x="6186845" y="2357755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9" name="Oval 198"/>
            <p:cNvSpPr/>
            <p:nvPr/>
          </p:nvSpPr>
          <p:spPr>
            <a:xfrm>
              <a:off x="7073305" y="3137535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0" name="Oval 199"/>
            <p:cNvSpPr/>
            <p:nvPr/>
          </p:nvSpPr>
          <p:spPr>
            <a:xfrm>
              <a:off x="1881545" y="4112895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1" name="Oval 200"/>
            <p:cNvSpPr/>
            <p:nvPr/>
          </p:nvSpPr>
          <p:spPr>
            <a:xfrm>
              <a:off x="2915325" y="4801235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2" name="Oval 201"/>
            <p:cNvSpPr/>
            <p:nvPr/>
          </p:nvSpPr>
          <p:spPr>
            <a:xfrm>
              <a:off x="3474125" y="5568315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1955713" y="647319"/>
            <a:ext cx="5385816" cy="5140452"/>
            <a:chOff x="1955713" y="647319"/>
            <a:chExt cx="5385816" cy="5140452"/>
          </a:xfrm>
        </p:grpSpPr>
        <p:sp>
          <p:nvSpPr>
            <p:cNvPr id="204" name="Oval 203"/>
            <p:cNvSpPr/>
            <p:nvPr/>
          </p:nvSpPr>
          <p:spPr>
            <a:xfrm>
              <a:off x="5369473" y="647319"/>
              <a:ext cx="289560" cy="289560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" name="Oval 204"/>
            <p:cNvSpPr/>
            <p:nvPr/>
          </p:nvSpPr>
          <p:spPr>
            <a:xfrm>
              <a:off x="6059845" y="1488567"/>
              <a:ext cx="289560" cy="289560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6" name="Oval 205"/>
            <p:cNvSpPr/>
            <p:nvPr/>
          </p:nvSpPr>
          <p:spPr>
            <a:xfrm>
              <a:off x="7051969" y="2215515"/>
              <a:ext cx="289560" cy="289560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3" name="Oval 262"/>
            <p:cNvSpPr/>
            <p:nvPr/>
          </p:nvSpPr>
          <p:spPr>
            <a:xfrm>
              <a:off x="1955713" y="2963799"/>
              <a:ext cx="289560" cy="289560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1" name="Oval 270"/>
            <p:cNvSpPr/>
            <p:nvPr/>
          </p:nvSpPr>
          <p:spPr>
            <a:xfrm>
              <a:off x="2731429" y="4103751"/>
              <a:ext cx="289560" cy="289560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9" name="Oval 278"/>
            <p:cNvSpPr/>
            <p:nvPr/>
          </p:nvSpPr>
          <p:spPr>
            <a:xfrm>
              <a:off x="3781465" y="4547235"/>
              <a:ext cx="289560" cy="289560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Oval 286"/>
            <p:cNvSpPr/>
            <p:nvPr/>
          </p:nvSpPr>
          <p:spPr>
            <a:xfrm>
              <a:off x="4645573" y="5498211"/>
              <a:ext cx="289560" cy="289560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95" name="Group 294"/>
          <p:cNvGrpSpPr/>
          <p:nvPr/>
        </p:nvGrpSpPr>
        <p:grpSpPr>
          <a:xfrm>
            <a:off x="1862749" y="651891"/>
            <a:ext cx="5071872" cy="4899660"/>
            <a:chOff x="1862749" y="651891"/>
            <a:chExt cx="5071872" cy="4899660"/>
          </a:xfrm>
        </p:grpSpPr>
        <p:sp>
          <p:nvSpPr>
            <p:cNvPr id="303" name="Oval 302"/>
            <p:cNvSpPr/>
            <p:nvPr/>
          </p:nvSpPr>
          <p:spPr>
            <a:xfrm>
              <a:off x="6024793" y="651891"/>
              <a:ext cx="289560" cy="289560"/>
            </a:xfrm>
            <a:prstGeom prst="ellipse">
              <a:avLst/>
            </a:prstGeom>
            <a:noFill/>
            <a:ln w="7620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Oval 310"/>
            <p:cNvSpPr/>
            <p:nvPr/>
          </p:nvSpPr>
          <p:spPr>
            <a:xfrm>
              <a:off x="6645061" y="1345311"/>
              <a:ext cx="289560" cy="289560"/>
            </a:xfrm>
            <a:prstGeom prst="ellipse">
              <a:avLst/>
            </a:prstGeom>
            <a:noFill/>
            <a:ln w="7620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Oval 327"/>
            <p:cNvSpPr/>
            <p:nvPr/>
          </p:nvSpPr>
          <p:spPr>
            <a:xfrm>
              <a:off x="1862749" y="2358771"/>
              <a:ext cx="289560" cy="289560"/>
            </a:xfrm>
            <a:prstGeom prst="ellipse">
              <a:avLst/>
            </a:prstGeom>
            <a:noFill/>
            <a:ln w="7620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Oval 328"/>
            <p:cNvSpPr/>
            <p:nvPr/>
          </p:nvSpPr>
          <p:spPr>
            <a:xfrm>
              <a:off x="2592745" y="3230499"/>
              <a:ext cx="289560" cy="289560"/>
            </a:xfrm>
            <a:prstGeom prst="ellipse">
              <a:avLst/>
            </a:prstGeom>
            <a:noFill/>
            <a:ln w="7620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Oval 329"/>
            <p:cNvSpPr/>
            <p:nvPr/>
          </p:nvSpPr>
          <p:spPr>
            <a:xfrm>
              <a:off x="3758605" y="3931539"/>
              <a:ext cx="289560" cy="289560"/>
            </a:xfrm>
            <a:prstGeom prst="ellipse">
              <a:avLst/>
            </a:prstGeom>
            <a:noFill/>
            <a:ln w="7620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Oval 330"/>
            <p:cNvSpPr/>
            <p:nvPr/>
          </p:nvSpPr>
          <p:spPr>
            <a:xfrm>
              <a:off x="4386493" y="4815459"/>
              <a:ext cx="289560" cy="289560"/>
            </a:xfrm>
            <a:prstGeom prst="ellipse">
              <a:avLst/>
            </a:prstGeom>
            <a:noFill/>
            <a:ln w="7620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Oval 331"/>
            <p:cNvSpPr/>
            <p:nvPr/>
          </p:nvSpPr>
          <p:spPr>
            <a:xfrm>
              <a:off x="5136301" y="5261991"/>
              <a:ext cx="289560" cy="289560"/>
            </a:xfrm>
            <a:prstGeom prst="ellipse">
              <a:avLst/>
            </a:prstGeom>
            <a:noFill/>
            <a:ln w="7620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3" name="Group 332"/>
          <p:cNvGrpSpPr/>
          <p:nvPr/>
        </p:nvGrpSpPr>
        <p:grpSpPr>
          <a:xfrm>
            <a:off x="1791121" y="219075"/>
            <a:ext cx="5317236" cy="5554980"/>
            <a:chOff x="1791121" y="219075"/>
            <a:chExt cx="5317236" cy="5554980"/>
          </a:xfrm>
        </p:grpSpPr>
        <p:sp>
          <p:nvSpPr>
            <p:cNvPr id="334" name="Oval 333"/>
            <p:cNvSpPr/>
            <p:nvPr/>
          </p:nvSpPr>
          <p:spPr>
            <a:xfrm>
              <a:off x="6818797" y="219075"/>
              <a:ext cx="289560" cy="289560"/>
            </a:xfrm>
            <a:prstGeom prst="ellipse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5" name="Oval 334"/>
            <p:cNvSpPr/>
            <p:nvPr/>
          </p:nvSpPr>
          <p:spPr>
            <a:xfrm>
              <a:off x="1791121" y="1112139"/>
              <a:ext cx="289560" cy="289560"/>
            </a:xfrm>
            <a:prstGeom prst="ellipse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6" name="Oval 335"/>
            <p:cNvSpPr/>
            <p:nvPr/>
          </p:nvSpPr>
          <p:spPr>
            <a:xfrm>
              <a:off x="2633893" y="2116455"/>
              <a:ext cx="289560" cy="289560"/>
            </a:xfrm>
            <a:prstGeom prst="ellipse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7" name="Oval 336"/>
            <p:cNvSpPr/>
            <p:nvPr/>
          </p:nvSpPr>
          <p:spPr>
            <a:xfrm>
              <a:off x="3577249" y="2974467"/>
              <a:ext cx="289560" cy="289560"/>
            </a:xfrm>
            <a:prstGeom prst="ellipse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8" name="Oval 337"/>
            <p:cNvSpPr/>
            <p:nvPr/>
          </p:nvSpPr>
          <p:spPr>
            <a:xfrm>
              <a:off x="4522129" y="3637407"/>
              <a:ext cx="289560" cy="289560"/>
            </a:xfrm>
            <a:prstGeom prst="ellipse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9" name="Oval 338"/>
            <p:cNvSpPr/>
            <p:nvPr/>
          </p:nvSpPr>
          <p:spPr>
            <a:xfrm>
              <a:off x="5395381" y="4426839"/>
              <a:ext cx="289560" cy="289560"/>
            </a:xfrm>
            <a:prstGeom prst="ellipse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0" name="Oval 339"/>
            <p:cNvSpPr/>
            <p:nvPr/>
          </p:nvSpPr>
          <p:spPr>
            <a:xfrm>
              <a:off x="5863249" y="5484495"/>
              <a:ext cx="289560" cy="289560"/>
            </a:xfrm>
            <a:prstGeom prst="ellipse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41" name="Group 340"/>
          <p:cNvGrpSpPr/>
          <p:nvPr/>
        </p:nvGrpSpPr>
        <p:grpSpPr>
          <a:xfrm>
            <a:off x="2102525" y="248920"/>
            <a:ext cx="4956810" cy="5328285"/>
            <a:chOff x="2102525" y="248920"/>
            <a:chExt cx="4956810" cy="5328285"/>
          </a:xfrm>
        </p:grpSpPr>
        <p:sp>
          <p:nvSpPr>
            <p:cNvPr id="342" name="Oval 341"/>
            <p:cNvSpPr/>
            <p:nvPr/>
          </p:nvSpPr>
          <p:spPr>
            <a:xfrm>
              <a:off x="2102525" y="24892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3" name="Oval 342"/>
            <p:cNvSpPr/>
            <p:nvPr/>
          </p:nvSpPr>
          <p:spPr>
            <a:xfrm>
              <a:off x="3588425" y="1020445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4" name="Oval 343"/>
            <p:cNvSpPr/>
            <p:nvPr/>
          </p:nvSpPr>
          <p:spPr>
            <a:xfrm>
              <a:off x="5264825" y="194437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5" name="Oval 344"/>
            <p:cNvSpPr/>
            <p:nvPr/>
          </p:nvSpPr>
          <p:spPr>
            <a:xfrm>
              <a:off x="6769775" y="2734945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6" name="Oval 345"/>
            <p:cNvSpPr/>
            <p:nvPr/>
          </p:nvSpPr>
          <p:spPr>
            <a:xfrm>
              <a:off x="2912150" y="3592195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7" name="Oval 346"/>
            <p:cNvSpPr/>
            <p:nvPr/>
          </p:nvSpPr>
          <p:spPr>
            <a:xfrm>
              <a:off x="4531400" y="4525645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8" name="Oval 347"/>
            <p:cNvSpPr/>
            <p:nvPr/>
          </p:nvSpPr>
          <p:spPr>
            <a:xfrm>
              <a:off x="5826800" y="5287645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49" name="Group 348"/>
          <p:cNvGrpSpPr/>
          <p:nvPr/>
        </p:nvGrpSpPr>
        <p:grpSpPr>
          <a:xfrm>
            <a:off x="1902500" y="553720"/>
            <a:ext cx="5347335" cy="5318760"/>
            <a:chOff x="1902500" y="553720"/>
            <a:chExt cx="5347335" cy="5318760"/>
          </a:xfrm>
        </p:grpSpPr>
        <p:sp>
          <p:nvSpPr>
            <p:cNvPr id="350" name="Oval 349"/>
            <p:cNvSpPr/>
            <p:nvPr/>
          </p:nvSpPr>
          <p:spPr>
            <a:xfrm>
              <a:off x="1902500" y="55372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1" name="Oval 350"/>
            <p:cNvSpPr/>
            <p:nvPr/>
          </p:nvSpPr>
          <p:spPr>
            <a:xfrm>
              <a:off x="4626650" y="120142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2" name="Oval 351"/>
            <p:cNvSpPr/>
            <p:nvPr/>
          </p:nvSpPr>
          <p:spPr>
            <a:xfrm>
              <a:off x="6960275" y="240157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3" name="Oval 352"/>
            <p:cNvSpPr/>
            <p:nvPr/>
          </p:nvSpPr>
          <p:spPr>
            <a:xfrm>
              <a:off x="3769400" y="3134995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4" name="Oval 353"/>
            <p:cNvSpPr/>
            <p:nvPr/>
          </p:nvSpPr>
          <p:spPr>
            <a:xfrm>
              <a:off x="6169700" y="407797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5" name="Oval 354"/>
            <p:cNvSpPr/>
            <p:nvPr/>
          </p:nvSpPr>
          <p:spPr>
            <a:xfrm>
              <a:off x="2959775" y="463042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6" name="Oval 355"/>
            <p:cNvSpPr/>
            <p:nvPr/>
          </p:nvSpPr>
          <p:spPr>
            <a:xfrm>
              <a:off x="5407700" y="558292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57" name="Group 356"/>
          <p:cNvGrpSpPr/>
          <p:nvPr/>
        </p:nvGrpSpPr>
        <p:grpSpPr>
          <a:xfrm>
            <a:off x="1935520" y="278130"/>
            <a:ext cx="5013960" cy="5347335"/>
            <a:chOff x="1935520" y="278130"/>
            <a:chExt cx="5013960" cy="5347335"/>
          </a:xfrm>
        </p:grpSpPr>
        <p:sp>
          <p:nvSpPr>
            <p:cNvPr id="358" name="Oval 357"/>
            <p:cNvSpPr/>
            <p:nvPr/>
          </p:nvSpPr>
          <p:spPr>
            <a:xfrm>
              <a:off x="1935520" y="27813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9" name="Oval 358"/>
            <p:cNvSpPr/>
            <p:nvPr/>
          </p:nvSpPr>
          <p:spPr>
            <a:xfrm>
              <a:off x="5183545" y="107823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0" name="Oval 359"/>
            <p:cNvSpPr/>
            <p:nvPr/>
          </p:nvSpPr>
          <p:spPr>
            <a:xfrm>
              <a:off x="2764195" y="189738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1" name="Oval 360"/>
            <p:cNvSpPr/>
            <p:nvPr/>
          </p:nvSpPr>
          <p:spPr>
            <a:xfrm>
              <a:off x="5983645" y="277368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2" name="Oval 361"/>
            <p:cNvSpPr/>
            <p:nvPr/>
          </p:nvSpPr>
          <p:spPr>
            <a:xfrm>
              <a:off x="3345220" y="3888105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3" name="Oval 362"/>
            <p:cNvSpPr/>
            <p:nvPr/>
          </p:nvSpPr>
          <p:spPr>
            <a:xfrm>
              <a:off x="6659920" y="4573905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4" name="Oval 363"/>
            <p:cNvSpPr/>
            <p:nvPr/>
          </p:nvSpPr>
          <p:spPr>
            <a:xfrm>
              <a:off x="4573945" y="5335905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67" name="Group 366"/>
          <p:cNvGrpSpPr/>
          <p:nvPr/>
        </p:nvGrpSpPr>
        <p:grpSpPr>
          <a:xfrm>
            <a:off x="1011595" y="514350"/>
            <a:ext cx="7871460" cy="5899785"/>
            <a:chOff x="1078270" y="-4198620"/>
            <a:chExt cx="7871460" cy="5899785"/>
          </a:xfrm>
        </p:grpSpPr>
        <p:sp>
          <p:nvSpPr>
            <p:cNvPr id="368" name="Oval 367"/>
            <p:cNvSpPr/>
            <p:nvPr/>
          </p:nvSpPr>
          <p:spPr>
            <a:xfrm>
              <a:off x="1078270" y="-67437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9" name="Oval 368"/>
            <p:cNvSpPr/>
            <p:nvPr/>
          </p:nvSpPr>
          <p:spPr>
            <a:xfrm>
              <a:off x="1830745" y="1373505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0" name="Oval 369"/>
            <p:cNvSpPr/>
            <p:nvPr/>
          </p:nvSpPr>
          <p:spPr>
            <a:xfrm>
              <a:off x="3411895" y="130683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1" name="Oval 370"/>
            <p:cNvSpPr/>
            <p:nvPr/>
          </p:nvSpPr>
          <p:spPr>
            <a:xfrm>
              <a:off x="5497870" y="1411605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2" name="Oval 371"/>
            <p:cNvSpPr/>
            <p:nvPr/>
          </p:nvSpPr>
          <p:spPr>
            <a:xfrm>
              <a:off x="8145820" y="121158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3" name="Oval 372"/>
            <p:cNvSpPr/>
            <p:nvPr/>
          </p:nvSpPr>
          <p:spPr>
            <a:xfrm>
              <a:off x="8383945" y="-1445895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4" name="Oval 373"/>
            <p:cNvSpPr/>
            <p:nvPr/>
          </p:nvSpPr>
          <p:spPr>
            <a:xfrm>
              <a:off x="8402995" y="-2207895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5" name="Oval 374"/>
            <p:cNvSpPr/>
            <p:nvPr/>
          </p:nvSpPr>
          <p:spPr>
            <a:xfrm>
              <a:off x="8660170" y="-419862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6" name="Group 375"/>
          <p:cNvGrpSpPr/>
          <p:nvPr/>
        </p:nvGrpSpPr>
        <p:grpSpPr>
          <a:xfrm>
            <a:off x="1735495" y="259080"/>
            <a:ext cx="5347335" cy="5699760"/>
            <a:chOff x="1735495" y="259080"/>
            <a:chExt cx="5347335" cy="5699760"/>
          </a:xfrm>
        </p:grpSpPr>
        <p:sp>
          <p:nvSpPr>
            <p:cNvPr id="377" name="Oval 376"/>
            <p:cNvSpPr/>
            <p:nvPr/>
          </p:nvSpPr>
          <p:spPr>
            <a:xfrm>
              <a:off x="2811820" y="566928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8" name="Oval 377"/>
            <p:cNvSpPr/>
            <p:nvPr/>
          </p:nvSpPr>
          <p:spPr>
            <a:xfrm>
              <a:off x="3726220" y="4745355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9" name="Oval 378"/>
            <p:cNvSpPr/>
            <p:nvPr/>
          </p:nvSpPr>
          <p:spPr>
            <a:xfrm>
              <a:off x="4240570" y="3964305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0" name="Oval 379"/>
            <p:cNvSpPr/>
            <p:nvPr/>
          </p:nvSpPr>
          <p:spPr>
            <a:xfrm>
              <a:off x="5231170" y="3202305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1" name="Oval 380"/>
            <p:cNvSpPr/>
            <p:nvPr/>
          </p:nvSpPr>
          <p:spPr>
            <a:xfrm>
              <a:off x="5831245" y="214503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2" name="Oval 381"/>
            <p:cNvSpPr/>
            <p:nvPr/>
          </p:nvSpPr>
          <p:spPr>
            <a:xfrm>
              <a:off x="6793270" y="1049655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3" name="Oval 382"/>
            <p:cNvSpPr/>
            <p:nvPr/>
          </p:nvSpPr>
          <p:spPr>
            <a:xfrm>
              <a:off x="1735495" y="25908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84" name="Group 383"/>
          <p:cNvGrpSpPr/>
          <p:nvPr/>
        </p:nvGrpSpPr>
        <p:grpSpPr>
          <a:xfrm>
            <a:off x="2183170" y="421005"/>
            <a:ext cx="5280660" cy="5328285"/>
            <a:chOff x="2183170" y="421005"/>
            <a:chExt cx="5280660" cy="5328285"/>
          </a:xfrm>
        </p:grpSpPr>
        <p:sp>
          <p:nvSpPr>
            <p:cNvPr id="385" name="Oval 384"/>
            <p:cNvSpPr/>
            <p:nvPr/>
          </p:nvSpPr>
          <p:spPr>
            <a:xfrm>
              <a:off x="3840520" y="545973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6" name="Oval 385"/>
            <p:cNvSpPr/>
            <p:nvPr/>
          </p:nvSpPr>
          <p:spPr>
            <a:xfrm>
              <a:off x="5459770" y="458343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7" name="Oval 386"/>
            <p:cNvSpPr/>
            <p:nvPr/>
          </p:nvSpPr>
          <p:spPr>
            <a:xfrm>
              <a:off x="7174270" y="3792855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8" name="Oval 387"/>
            <p:cNvSpPr/>
            <p:nvPr/>
          </p:nvSpPr>
          <p:spPr>
            <a:xfrm>
              <a:off x="2983270" y="290703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9" name="Oval 388"/>
            <p:cNvSpPr/>
            <p:nvPr/>
          </p:nvSpPr>
          <p:spPr>
            <a:xfrm>
              <a:off x="4507270" y="189738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/>
            <p:cNvSpPr/>
            <p:nvPr/>
          </p:nvSpPr>
          <p:spPr>
            <a:xfrm>
              <a:off x="6212245" y="104013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/>
            <p:cNvSpPr/>
            <p:nvPr/>
          </p:nvSpPr>
          <p:spPr>
            <a:xfrm>
              <a:off x="2183170" y="421005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92" name="TextBox 391"/>
          <p:cNvSpPr txBox="1"/>
          <p:nvPr/>
        </p:nvSpPr>
        <p:spPr>
          <a:xfrm>
            <a:off x="66675" y="1979593"/>
            <a:ext cx="1962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57 cards</a:t>
            </a:r>
          </a:p>
          <a:p>
            <a:r>
              <a:rPr lang="en-GB" sz="2800" dirty="0" smtClean="0"/>
              <a:t>57 symbols</a:t>
            </a:r>
            <a:endParaRPr lang="en-GB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2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2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2" name="Picture 180" descr="C:\Users\Martin\Documents\Home\Maths\Dobble\11-09-2012\Cropped small\Card 50.t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84587" y="5982375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53" name="Picture 181" descr="C:\Users\Martin\Documents\Home\Maths\Dobble\11-09-2012\Cropped small\Card 51.t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8265" y="5982375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54" name="Picture 182" descr="C:\Users\Martin\Documents\Home\Maths\Dobble\11-09-2012\Cropped small\Card 52.t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40260" y="5982375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55" name="Picture 183" descr="C:\Users\Martin\Documents\Home\Maths\Dobble\11-09-2012\Cropped small\Card 53.t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16263" y="5982375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56" name="Picture 184" descr="C:\Users\Martin\Documents\Home\Maths\Dobble\11-09-2012\Cropped small\Card 54.tif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8733" y="5982375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57" name="Picture 185" descr="C:\Users\Martin\Documents\Home\Maths\Dobble\11-09-2012\Cropped small\Card 55.tif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897" y="5982375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16" name="Picture 144" descr="C:\Users\Martin\Documents\Home\Maths\Dobble\11-09-2012\Cropped small\Card 14.tif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9845" y="95777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23" name="Picture 151" descr="C:\Users\Martin\Documents\Home\Maths\Dobble\11-09-2012\Cropped small\Card 21.tif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9845" y="179771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30" name="Picture 158" descr="C:\Users\Martin\Documents\Home\Maths\Dobble\11-09-2012\Cropped small\Card 28.tif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9845" y="263765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37" name="Picture 165" descr="C:\Users\Martin\Documents\Home\Maths\Dobble\11-09-2012\Cropped small\Card 35.tif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9845" y="347759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44" name="Picture 172" descr="C:\Users\Martin\Documents\Home\Maths\Dobble\11-09-2012\Cropped small\Card 42.tif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9845" y="431753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51" name="Picture 179" descr="C:\Users\Martin\Documents\Home\Maths\Dobble\11-09-2012\Cropped small\Card 49.tif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9845" y="515747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09" name="Picture 137" descr="C:\Users\Martin\Documents\Home\Maths\Dobble\11-09-2012\Cropped small\Card 7.tif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9845" y="11783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12" name="Picture 140" descr="C:\Users\Martin\Documents\Home\Maths\Dobble\11-09-2012\Cropped small\Card 10.tif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73413" y="95777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19" name="Picture 147" descr="C:\Users\Martin\Documents\Home\Maths\Dobble\11-09-2012\Cropped small\Card 17.tif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73413" y="179771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26" name="Picture 154" descr="C:\Users\Martin\Documents\Home\Maths\Dobble\11-09-2012\Cropped small\Card 24.tif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73413" y="263765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33" name="Picture 161" descr="C:\Users\Martin\Documents\Home\Maths\Dobble\11-09-2012\Cropped small\Card 31.tif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73413" y="347759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40" name="Picture 168" descr="C:\Users\Martin\Documents\Home\Maths\Dobble\11-09-2012\Cropped small\Card 38.tif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73413" y="431753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47" name="Picture 175" descr="C:\Users\Martin\Documents\Home\Maths\Dobble\11-09-2012\Cropped small\Card 45.tif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73413" y="515747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58" name="Picture 186" descr="C:\Users\Martin\Documents\Home\Maths\Dobble\11-09-2012\Cropped small\Card 1.tif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73413" y="11783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15" name="Picture 143" descr="C:\Users\Martin\Documents\Home\Maths\Dobble\11-09-2012\Cropped small\Card 13.tif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75737" y="95777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22" name="Picture 150" descr="C:\Users\Martin\Documents\Home\Maths\Dobble\11-09-2012\Cropped small\Card 20.tif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75737" y="179771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29" name="Picture 157" descr="C:\Users\Martin\Documents\Home\Maths\Dobble\11-09-2012\Cropped small\Card 27.tif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75737" y="263765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36" name="Picture 164" descr="C:\Users\Martin\Documents\Home\Maths\Dobble\11-09-2012\Cropped small\Card 34.tif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75737" y="347759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43" name="Picture 171" descr="C:\Users\Martin\Documents\Home\Maths\Dobble\11-09-2012\Cropped small\Card 41.tif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75737" y="431753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50" name="Picture 178" descr="C:\Users\Martin\Documents\Home\Maths\Dobble\11-09-2012\Cropped small\Card 48.tif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75737" y="515747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59" name="Picture 187" descr="C:\Users\Martin\Documents\Home\Maths\Dobble\11-09-2012\Cropped small\Card 2.tif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75737" y="11783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11" name="Picture 139" descr="C:\Users\Martin\Documents\Home\Maths\Dobble\11-09-2012\Cropped small\Card 9.tif"/>
          <p:cNvPicPr>
            <a:picLocks noChangeAspect="1" noChangeArrowheads="1"/>
          </p:cNvPicPr>
          <p:nvPr/>
        </p:nvPicPr>
        <p:blipFill>
          <a:blip r:embed="rId3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9305" y="95777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18" name="Picture 146" descr="C:\Users\Martin\Documents\Home\Maths\Dobble\11-09-2012\Cropped small\Card 16.tif"/>
          <p:cNvPicPr>
            <a:picLocks noChangeAspect="1" noChangeArrowheads="1"/>
          </p:cNvPicPr>
          <p:nvPr/>
        </p:nvPicPr>
        <p:blipFill>
          <a:blip r:embed="rId3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9305" y="179771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25" name="Picture 153" descr="C:\Users\Martin\Documents\Home\Maths\Dobble\11-09-2012\Cropped small\Card 23.tif"/>
          <p:cNvPicPr>
            <a:picLocks noChangeAspect="1" noChangeArrowheads="1"/>
          </p:cNvPicPr>
          <p:nvPr/>
        </p:nvPicPr>
        <p:blipFill>
          <a:blip r:embed="rId3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9305" y="263765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32" name="Picture 160" descr="C:\Users\Martin\Documents\Home\Maths\Dobble\11-09-2012\Cropped small\Card 30.tif"/>
          <p:cNvPicPr>
            <a:picLocks noChangeAspect="1" noChangeArrowheads="1"/>
          </p:cNvPicPr>
          <p:nvPr/>
        </p:nvPicPr>
        <p:blipFill>
          <a:blip r:embed="rId3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9305" y="347759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39" name="Picture 167" descr="C:\Users\Martin\Documents\Home\Maths\Dobble\11-09-2012\Cropped small\Card 37.tif"/>
          <p:cNvPicPr>
            <a:picLocks noChangeAspect="1" noChangeArrowheads="1"/>
          </p:cNvPicPr>
          <p:nvPr/>
        </p:nvPicPr>
        <p:blipFill>
          <a:blip r:embed="rId3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9305" y="431753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46" name="Picture 174" descr="C:\Users\Martin\Documents\Home\Maths\Dobble\11-09-2012\Cropped small\Card 44.tif"/>
          <p:cNvPicPr>
            <a:picLocks noChangeAspect="1" noChangeArrowheads="1"/>
          </p:cNvPicPr>
          <p:nvPr/>
        </p:nvPicPr>
        <p:blipFill>
          <a:blip r:embed="rId3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9305" y="515747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60" name="Picture 188" descr="C:\Users\Martin\Documents\Home\Maths\Dobble\11-09-2012\Cropped small\Card 3.tif"/>
          <p:cNvPicPr>
            <a:picLocks noChangeAspect="1" noChangeArrowheads="1"/>
          </p:cNvPicPr>
          <p:nvPr/>
        </p:nvPicPr>
        <p:blipFill>
          <a:blip r:embed="rId3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9305" y="11783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13" name="Picture 141" descr="C:\Users\Martin\Documents\Home\Maths\Dobble\11-09-2012\Cropped small\Card 11.tif"/>
          <p:cNvPicPr>
            <a:picLocks noChangeAspect="1" noChangeArrowheads="1"/>
          </p:cNvPicPr>
          <p:nvPr/>
        </p:nvPicPr>
        <p:blipFill>
          <a:blip r:embed="rId3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07521" y="95777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20" name="Picture 148" descr="C:\Users\Martin\Documents\Home\Maths\Dobble\11-09-2012\Cropped small\Card 18.tif"/>
          <p:cNvPicPr>
            <a:picLocks noChangeAspect="1" noChangeArrowheads="1"/>
          </p:cNvPicPr>
          <p:nvPr/>
        </p:nvPicPr>
        <p:blipFill>
          <a:blip r:embed="rId3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07521" y="179771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27" name="Picture 155" descr="C:\Users\Martin\Documents\Home\Maths\Dobble\11-09-2012\Cropped small\Card 25.tif"/>
          <p:cNvPicPr>
            <a:picLocks noChangeAspect="1" noChangeArrowheads="1"/>
          </p:cNvPicPr>
          <p:nvPr/>
        </p:nvPicPr>
        <p:blipFill>
          <a:blip r:embed="rId3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07521" y="263765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34" name="Picture 162" descr="C:\Users\Martin\Documents\Home\Maths\Dobble\11-09-2012\Cropped small\Card 32.tif"/>
          <p:cNvPicPr>
            <a:picLocks noChangeAspect="1" noChangeArrowheads="1"/>
          </p:cNvPicPr>
          <p:nvPr/>
        </p:nvPicPr>
        <p:blipFill>
          <a:blip r:embed="rId4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07521" y="347759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41" name="Picture 169" descr="C:\Users\Martin\Documents\Home\Maths\Dobble\11-09-2012\Cropped small\Card 39.tif"/>
          <p:cNvPicPr>
            <a:picLocks noChangeAspect="1" noChangeArrowheads="1"/>
          </p:cNvPicPr>
          <p:nvPr/>
        </p:nvPicPr>
        <p:blipFill>
          <a:blip r:embed="rId4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07521" y="431753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48" name="Picture 176" descr="C:\Users\Martin\Documents\Home\Maths\Dobble\11-09-2012\Cropped small\Card 46.tif"/>
          <p:cNvPicPr>
            <a:picLocks noChangeAspect="1" noChangeArrowheads="1"/>
          </p:cNvPicPr>
          <p:nvPr/>
        </p:nvPicPr>
        <p:blipFill>
          <a:blip r:embed="rId4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07521" y="515747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61" name="Picture 189" descr="C:\Users\Martin\Documents\Home\Maths\Dobble\11-09-2012\Cropped small\Card 4.tif"/>
          <p:cNvPicPr>
            <a:picLocks noChangeAspect="1" noChangeArrowheads="1"/>
          </p:cNvPicPr>
          <p:nvPr/>
        </p:nvPicPr>
        <p:blipFill>
          <a:blip r:embed="rId4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07521" y="11783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14" name="Picture 142" descr="C:\Users\Martin\Documents\Home\Maths\Dobble\11-09-2012\Cropped small\Card 12.tif"/>
          <p:cNvPicPr>
            <a:picLocks noChangeAspect="1" noChangeArrowheads="1"/>
          </p:cNvPicPr>
          <p:nvPr/>
        </p:nvPicPr>
        <p:blipFill>
          <a:blip r:embed="rId4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41629" y="95777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21" name="Picture 149" descr="C:\Users\Martin\Documents\Home\Maths\Dobble\11-09-2012\Cropped small\Card 19.tif"/>
          <p:cNvPicPr>
            <a:picLocks noChangeAspect="1" noChangeArrowheads="1"/>
          </p:cNvPicPr>
          <p:nvPr/>
        </p:nvPicPr>
        <p:blipFill>
          <a:blip r:embed="rId4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41629" y="179771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28" name="Picture 156" descr="C:\Users\Martin\Documents\Home\Maths\Dobble\11-09-2012\Cropped small\Card 26.tif"/>
          <p:cNvPicPr>
            <a:picLocks noChangeAspect="1" noChangeArrowheads="1"/>
          </p:cNvPicPr>
          <p:nvPr/>
        </p:nvPicPr>
        <p:blipFill>
          <a:blip r:embed="rId4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41629" y="263765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35" name="Picture 163" descr="C:\Users\Martin\Documents\Home\Maths\Dobble\11-09-2012\Cropped small\Card 33.tif"/>
          <p:cNvPicPr>
            <a:picLocks noChangeAspect="1" noChangeArrowheads="1"/>
          </p:cNvPicPr>
          <p:nvPr/>
        </p:nvPicPr>
        <p:blipFill>
          <a:blip r:embed="rId4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41629" y="347759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42" name="Picture 170" descr="C:\Users\Martin\Documents\Home\Maths\Dobble\11-09-2012\Cropped small\Card 40.tif"/>
          <p:cNvPicPr>
            <a:picLocks noChangeAspect="1" noChangeArrowheads="1"/>
          </p:cNvPicPr>
          <p:nvPr/>
        </p:nvPicPr>
        <p:blipFill>
          <a:blip r:embed="rId4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41629" y="431753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49" name="Picture 177" descr="C:\Users\Martin\Documents\Home\Maths\Dobble\11-09-2012\Cropped small\Card 47.tif"/>
          <p:cNvPicPr>
            <a:picLocks noChangeAspect="1" noChangeArrowheads="1"/>
          </p:cNvPicPr>
          <p:nvPr/>
        </p:nvPicPr>
        <p:blipFill>
          <a:blip r:embed="rId4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41629" y="515747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62" name="Picture 190" descr="C:\Users\Martin\Documents\Home\Maths\Dobble\11-09-2012\Cropped small\Card 5.tif"/>
          <p:cNvPicPr>
            <a:picLocks noChangeAspect="1" noChangeArrowheads="1"/>
          </p:cNvPicPr>
          <p:nvPr/>
        </p:nvPicPr>
        <p:blipFill>
          <a:blip r:embed="rId5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41629" y="11783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10" name="Picture 138" descr="C:\Users\Martin\Documents\Home\Maths\Dobble\11-09-2012\Cropped small\Card 8.tif"/>
          <p:cNvPicPr>
            <a:picLocks noChangeAspect="1" noChangeArrowheads="1"/>
          </p:cNvPicPr>
          <p:nvPr/>
        </p:nvPicPr>
        <p:blipFill>
          <a:blip r:embed="rId5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197" y="95777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17" name="Picture 145" descr="C:\Users\Martin\Documents\Home\Maths\Dobble\11-09-2012\Cropped small\Card 15.tif"/>
          <p:cNvPicPr>
            <a:picLocks noChangeAspect="1" noChangeArrowheads="1"/>
          </p:cNvPicPr>
          <p:nvPr/>
        </p:nvPicPr>
        <p:blipFill>
          <a:blip r:embed="rId5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197" y="179771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24" name="Picture 152" descr="C:\Users\Martin\Documents\Home\Maths\Dobble\11-09-2012\Cropped small\Card 22.tif"/>
          <p:cNvPicPr>
            <a:picLocks noChangeAspect="1" noChangeArrowheads="1"/>
          </p:cNvPicPr>
          <p:nvPr/>
        </p:nvPicPr>
        <p:blipFill>
          <a:blip r:embed="rId5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197" y="263765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31" name="Picture 159" descr="C:\Users\Martin\Documents\Home\Maths\Dobble\11-09-2012\Cropped small\Card 29.tif"/>
          <p:cNvPicPr>
            <a:picLocks noChangeAspect="1" noChangeArrowheads="1"/>
          </p:cNvPicPr>
          <p:nvPr/>
        </p:nvPicPr>
        <p:blipFill>
          <a:blip r:embed="rId5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197" y="347759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38" name="Picture 166" descr="C:\Users\Martin\Documents\Home\Maths\Dobble\11-09-2012\Cropped small\Card 36.tif"/>
          <p:cNvPicPr>
            <a:picLocks noChangeAspect="1" noChangeArrowheads="1"/>
          </p:cNvPicPr>
          <p:nvPr/>
        </p:nvPicPr>
        <p:blipFill>
          <a:blip r:embed="rId5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197" y="431753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45" name="Picture 173" descr="C:\Users\Martin\Documents\Home\Maths\Dobble\11-09-2012\Cropped small\Card 43.tif"/>
          <p:cNvPicPr>
            <a:picLocks noChangeAspect="1" noChangeArrowheads="1"/>
          </p:cNvPicPr>
          <p:nvPr/>
        </p:nvPicPr>
        <p:blipFill>
          <a:blip r:embed="rId5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197" y="515747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63" name="Picture 191" descr="C:\Users\Martin\Documents\Home\Maths\Dobble\11-09-2012\Cropped small\Card 6.tif"/>
          <p:cNvPicPr>
            <a:picLocks noChangeAspect="1" noChangeArrowheads="1"/>
          </p:cNvPicPr>
          <p:nvPr/>
        </p:nvPicPr>
        <p:blipFill>
          <a:blip r:embed="rId5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197" y="11783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261"/>
          <p:cNvGrpSpPr/>
          <p:nvPr/>
        </p:nvGrpSpPr>
        <p:grpSpPr>
          <a:xfrm>
            <a:off x="154345" y="369570"/>
            <a:ext cx="5730240" cy="624840"/>
            <a:chOff x="1668820" y="693420"/>
            <a:chExt cx="5730240" cy="624840"/>
          </a:xfrm>
        </p:grpSpPr>
        <p:sp>
          <p:nvSpPr>
            <p:cNvPr id="207" name="Oval 206"/>
            <p:cNvSpPr/>
            <p:nvPr/>
          </p:nvSpPr>
          <p:spPr>
            <a:xfrm>
              <a:off x="1668820" y="74676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8" name="Oval 207"/>
            <p:cNvSpPr/>
            <p:nvPr/>
          </p:nvSpPr>
          <p:spPr>
            <a:xfrm>
              <a:off x="2888020" y="94488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9" name="Oval 208"/>
            <p:cNvSpPr/>
            <p:nvPr/>
          </p:nvSpPr>
          <p:spPr>
            <a:xfrm>
              <a:off x="3390940" y="91440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0" name="Oval 209"/>
            <p:cNvSpPr/>
            <p:nvPr/>
          </p:nvSpPr>
          <p:spPr>
            <a:xfrm>
              <a:off x="4381540" y="73152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1" name="Oval 210"/>
            <p:cNvSpPr/>
            <p:nvPr/>
          </p:nvSpPr>
          <p:spPr>
            <a:xfrm>
              <a:off x="5227360" y="102870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2" name="Oval 211"/>
            <p:cNvSpPr/>
            <p:nvPr/>
          </p:nvSpPr>
          <p:spPr>
            <a:xfrm>
              <a:off x="6164620" y="96774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3" name="Oval 212"/>
            <p:cNvSpPr/>
            <p:nvPr/>
          </p:nvSpPr>
          <p:spPr>
            <a:xfrm>
              <a:off x="7109500" y="69342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260"/>
          <p:cNvGrpSpPr/>
          <p:nvPr/>
        </p:nvGrpSpPr>
        <p:grpSpPr>
          <a:xfrm>
            <a:off x="466765" y="1200150"/>
            <a:ext cx="5311140" cy="594360"/>
            <a:chOff x="1981240" y="1524000"/>
            <a:chExt cx="5311140" cy="594360"/>
          </a:xfrm>
        </p:grpSpPr>
        <p:sp>
          <p:nvSpPr>
            <p:cNvPr id="214" name="Oval 213"/>
            <p:cNvSpPr/>
            <p:nvPr/>
          </p:nvSpPr>
          <p:spPr>
            <a:xfrm>
              <a:off x="1981240" y="1828800"/>
              <a:ext cx="289560" cy="289560"/>
            </a:xfrm>
            <a:prstGeom prst="ellipse">
              <a:avLst/>
            </a:prstGeom>
            <a:noFill/>
            <a:ln w="762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5" name="Oval 214"/>
            <p:cNvSpPr/>
            <p:nvPr/>
          </p:nvSpPr>
          <p:spPr>
            <a:xfrm>
              <a:off x="2979460" y="1569720"/>
              <a:ext cx="289560" cy="289560"/>
            </a:xfrm>
            <a:prstGeom prst="ellipse">
              <a:avLst/>
            </a:prstGeom>
            <a:noFill/>
            <a:ln w="762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6" name="Oval 215"/>
            <p:cNvSpPr/>
            <p:nvPr/>
          </p:nvSpPr>
          <p:spPr>
            <a:xfrm>
              <a:off x="3581440" y="1539240"/>
              <a:ext cx="289560" cy="289560"/>
            </a:xfrm>
            <a:prstGeom prst="ellipse">
              <a:avLst/>
            </a:prstGeom>
            <a:noFill/>
            <a:ln w="762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7" name="Oval 216"/>
            <p:cNvSpPr/>
            <p:nvPr/>
          </p:nvSpPr>
          <p:spPr>
            <a:xfrm>
              <a:off x="4480600" y="1813560"/>
              <a:ext cx="289560" cy="289560"/>
            </a:xfrm>
            <a:prstGeom prst="ellipse">
              <a:avLst/>
            </a:prstGeom>
            <a:noFill/>
            <a:ln w="762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8" name="Oval 217"/>
            <p:cNvSpPr/>
            <p:nvPr/>
          </p:nvSpPr>
          <p:spPr>
            <a:xfrm>
              <a:off x="5494060" y="1546860"/>
              <a:ext cx="289560" cy="289560"/>
            </a:xfrm>
            <a:prstGeom prst="ellipse">
              <a:avLst/>
            </a:prstGeom>
            <a:noFill/>
            <a:ln w="762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9" name="Oval 218"/>
            <p:cNvSpPr/>
            <p:nvPr/>
          </p:nvSpPr>
          <p:spPr>
            <a:xfrm>
              <a:off x="6339880" y="1524000"/>
              <a:ext cx="289560" cy="289560"/>
            </a:xfrm>
            <a:prstGeom prst="ellipse">
              <a:avLst/>
            </a:prstGeom>
            <a:noFill/>
            <a:ln w="762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0" name="Oval 219"/>
            <p:cNvSpPr/>
            <p:nvPr/>
          </p:nvSpPr>
          <p:spPr>
            <a:xfrm>
              <a:off x="7002820" y="1668780"/>
              <a:ext cx="289560" cy="289560"/>
            </a:xfrm>
            <a:prstGeom prst="ellipse">
              <a:avLst/>
            </a:prstGeom>
            <a:noFill/>
            <a:ln w="762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" name="Group 259"/>
          <p:cNvGrpSpPr/>
          <p:nvPr/>
        </p:nvGrpSpPr>
        <p:grpSpPr>
          <a:xfrm>
            <a:off x="405805" y="1901190"/>
            <a:ext cx="5135880" cy="594360"/>
            <a:chOff x="1920280" y="2225040"/>
            <a:chExt cx="5135880" cy="594360"/>
          </a:xfrm>
        </p:grpSpPr>
        <p:sp>
          <p:nvSpPr>
            <p:cNvPr id="221" name="Oval 220"/>
            <p:cNvSpPr/>
            <p:nvPr/>
          </p:nvSpPr>
          <p:spPr>
            <a:xfrm>
              <a:off x="1920280" y="2430780"/>
              <a:ext cx="289560" cy="289560"/>
            </a:xfrm>
            <a:prstGeom prst="ellipse">
              <a:avLst/>
            </a:prstGeom>
            <a:noFill/>
            <a:ln w="762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2" name="Oval 221"/>
            <p:cNvSpPr/>
            <p:nvPr/>
          </p:nvSpPr>
          <p:spPr>
            <a:xfrm>
              <a:off x="2514640" y="2293620"/>
              <a:ext cx="289560" cy="289560"/>
            </a:xfrm>
            <a:prstGeom prst="ellipse">
              <a:avLst/>
            </a:prstGeom>
            <a:noFill/>
            <a:ln w="762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3" name="Oval 222"/>
            <p:cNvSpPr/>
            <p:nvPr/>
          </p:nvSpPr>
          <p:spPr>
            <a:xfrm>
              <a:off x="3314740" y="2324100"/>
              <a:ext cx="289560" cy="289560"/>
            </a:xfrm>
            <a:prstGeom prst="ellipse">
              <a:avLst/>
            </a:prstGeom>
            <a:noFill/>
            <a:ln w="762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4" name="Oval 223"/>
            <p:cNvSpPr/>
            <p:nvPr/>
          </p:nvSpPr>
          <p:spPr>
            <a:xfrm>
              <a:off x="4198660" y="2529840"/>
              <a:ext cx="289560" cy="289560"/>
            </a:xfrm>
            <a:prstGeom prst="ellipse">
              <a:avLst/>
            </a:prstGeom>
            <a:noFill/>
            <a:ln w="762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5" name="Oval 224"/>
            <p:cNvSpPr/>
            <p:nvPr/>
          </p:nvSpPr>
          <p:spPr>
            <a:xfrm>
              <a:off x="5082580" y="2240280"/>
              <a:ext cx="289560" cy="289560"/>
            </a:xfrm>
            <a:prstGeom prst="ellipse">
              <a:avLst/>
            </a:prstGeom>
            <a:noFill/>
            <a:ln w="762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6" name="Oval 225"/>
            <p:cNvSpPr/>
            <p:nvPr/>
          </p:nvSpPr>
          <p:spPr>
            <a:xfrm>
              <a:off x="6233200" y="2225040"/>
              <a:ext cx="289560" cy="289560"/>
            </a:xfrm>
            <a:prstGeom prst="ellipse">
              <a:avLst/>
            </a:prstGeom>
            <a:noFill/>
            <a:ln w="762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7" name="Oval 226"/>
            <p:cNvSpPr/>
            <p:nvPr/>
          </p:nvSpPr>
          <p:spPr>
            <a:xfrm>
              <a:off x="6766600" y="2400300"/>
              <a:ext cx="289560" cy="289560"/>
            </a:xfrm>
            <a:prstGeom prst="ellipse">
              <a:avLst/>
            </a:prstGeom>
            <a:noFill/>
            <a:ln w="762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258"/>
          <p:cNvGrpSpPr/>
          <p:nvPr/>
        </p:nvGrpSpPr>
        <p:grpSpPr>
          <a:xfrm>
            <a:off x="611545" y="2807970"/>
            <a:ext cx="5311140" cy="609600"/>
            <a:chOff x="2126020" y="3131820"/>
            <a:chExt cx="5311140" cy="609600"/>
          </a:xfrm>
        </p:grpSpPr>
        <p:sp>
          <p:nvSpPr>
            <p:cNvPr id="228" name="Oval 227"/>
            <p:cNvSpPr/>
            <p:nvPr/>
          </p:nvSpPr>
          <p:spPr>
            <a:xfrm>
              <a:off x="2126020" y="326898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9" name="Oval 228"/>
            <p:cNvSpPr/>
            <p:nvPr/>
          </p:nvSpPr>
          <p:spPr>
            <a:xfrm>
              <a:off x="2918500" y="338328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0" name="Oval 229"/>
            <p:cNvSpPr/>
            <p:nvPr/>
          </p:nvSpPr>
          <p:spPr>
            <a:xfrm>
              <a:off x="3840520" y="319278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1" name="Oval 230"/>
            <p:cNvSpPr/>
            <p:nvPr/>
          </p:nvSpPr>
          <p:spPr>
            <a:xfrm>
              <a:off x="4206280" y="345186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2" name="Oval 231"/>
            <p:cNvSpPr/>
            <p:nvPr/>
          </p:nvSpPr>
          <p:spPr>
            <a:xfrm>
              <a:off x="5440720" y="313182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3" name="Oval 232"/>
            <p:cNvSpPr/>
            <p:nvPr/>
          </p:nvSpPr>
          <p:spPr>
            <a:xfrm>
              <a:off x="6157000" y="322326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4" name="Oval 233"/>
            <p:cNvSpPr/>
            <p:nvPr/>
          </p:nvSpPr>
          <p:spPr>
            <a:xfrm>
              <a:off x="7147600" y="325374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257"/>
          <p:cNvGrpSpPr/>
          <p:nvPr/>
        </p:nvGrpSpPr>
        <p:grpSpPr>
          <a:xfrm>
            <a:off x="482005" y="3676650"/>
            <a:ext cx="5326380" cy="563880"/>
            <a:chOff x="1996480" y="4000500"/>
            <a:chExt cx="5326380" cy="563880"/>
          </a:xfrm>
        </p:grpSpPr>
        <p:sp>
          <p:nvSpPr>
            <p:cNvPr id="235" name="Oval 234"/>
            <p:cNvSpPr/>
            <p:nvPr/>
          </p:nvSpPr>
          <p:spPr>
            <a:xfrm>
              <a:off x="1996480" y="4023360"/>
              <a:ext cx="289560" cy="289560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6" name="Oval 235"/>
            <p:cNvSpPr/>
            <p:nvPr/>
          </p:nvSpPr>
          <p:spPr>
            <a:xfrm>
              <a:off x="2933740" y="4251960"/>
              <a:ext cx="289560" cy="289560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7" name="Oval 236"/>
            <p:cNvSpPr/>
            <p:nvPr/>
          </p:nvSpPr>
          <p:spPr>
            <a:xfrm>
              <a:off x="3779560" y="4000500"/>
              <a:ext cx="289560" cy="289560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8" name="Oval 237"/>
            <p:cNvSpPr/>
            <p:nvPr/>
          </p:nvSpPr>
          <p:spPr>
            <a:xfrm>
              <a:off x="4663480" y="4099560"/>
              <a:ext cx="289560" cy="289560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9" name="Oval 238"/>
            <p:cNvSpPr/>
            <p:nvPr/>
          </p:nvSpPr>
          <p:spPr>
            <a:xfrm>
              <a:off x="5448340" y="4251960"/>
              <a:ext cx="289560" cy="289560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0" name="Oval 239"/>
            <p:cNvSpPr/>
            <p:nvPr/>
          </p:nvSpPr>
          <p:spPr>
            <a:xfrm>
              <a:off x="6141760" y="4137660"/>
              <a:ext cx="289560" cy="289560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1" name="Oval 240"/>
            <p:cNvSpPr/>
            <p:nvPr/>
          </p:nvSpPr>
          <p:spPr>
            <a:xfrm>
              <a:off x="7033300" y="4274820"/>
              <a:ext cx="289560" cy="289560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256"/>
          <p:cNvGrpSpPr/>
          <p:nvPr/>
        </p:nvGrpSpPr>
        <p:grpSpPr>
          <a:xfrm>
            <a:off x="360085" y="4316730"/>
            <a:ext cx="5509260" cy="579120"/>
            <a:chOff x="1874560" y="4640580"/>
            <a:chExt cx="5509260" cy="579120"/>
          </a:xfrm>
        </p:grpSpPr>
        <p:sp>
          <p:nvSpPr>
            <p:cNvPr id="242" name="Oval 241"/>
            <p:cNvSpPr/>
            <p:nvPr/>
          </p:nvSpPr>
          <p:spPr>
            <a:xfrm>
              <a:off x="1874560" y="4640580"/>
              <a:ext cx="289560" cy="289560"/>
            </a:xfrm>
            <a:prstGeom prst="ellipse">
              <a:avLst/>
            </a:prstGeom>
            <a:noFill/>
            <a:ln w="7620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3" name="Oval 242"/>
            <p:cNvSpPr/>
            <p:nvPr/>
          </p:nvSpPr>
          <p:spPr>
            <a:xfrm>
              <a:off x="2888020" y="4693920"/>
              <a:ext cx="289560" cy="289560"/>
            </a:xfrm>
            <a:prstGeom prst="ellipse">
              <a:avLst/>
            </a:prstGeom>
            <a:noFill/>
            <a:ln w="7620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4" name="Oval 243"/>
            <p:cNvSpPr/>
            <p:nvPr/>
          </p:nvSpPr>
          <p:spPr>
            <a:xfrm>
              <a:off x="3345220" y="4930140"/>
              <a:ext cx="289560" cy="289560"/>
            </a:xfrm>
            <a:prstGeom prst="ellipse">
              <a:avLst/>
            </a:prstGeom>
            <a:noFill/>
            <a:ln w="7620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5" name="Oval 244"/>
            <p:cNvSpPr/>
            <p:nvPr/>
          </p:nvSpPr>
          <p:spPr>
            <a:xfrm>
              <a:off x="4267240" y="4914900"/>
              <a:ext cx="289560" cy="289560"/>
            </a:xfrm>
            <a:prstGeom prst="ellipse">
              <a:avLst/>
            </a:prstGeom>
            <a:noFill/>
            <a:ln w="7620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6" name="Oval 245"/>
            <p:cNvSpPr/>
            <p:nvPr/>
          </p:nvSpPr>
          <p:spPr>
            <a:xfrm>
              <a:off x="5158780" y="4701540"/>
              <a:ext cx="289560" cy="289560"/>
            </a:xfrm>
            <a:prstGeom prst="ellipse">
              <a:avLst/>
            </a:prstGeom>
            <a:noFill/>
            <a:ln w="7620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7" name="Oval 246"/>
            <p:cNvSpPr/>
            <p:nvPr/>
          </p:nvSpPr>
          <p:spPr>
            <a:xfrm>
              <a:off x="5996980" y="4671060"/>
              <a:ext cx="289560" cy="289560"/>
            </a:xfrm>
            <a:prstGeom prst="ellipse">
              <a:avLst/>
            </a:prstGeom>
            <a:noFill/>
            <a:ln w="7620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8" name="Oval 247"/>
            <p:cNvSpPr/>
            <p:nvPr/>
          </p:nvSpPr>
          <p:spPr>
            <a:xfrm>
              <a:off x="7094260" y="4770120"/>
              <a:ext cx="289560" cy="289560"/>
            </a:xfrm>
            <a:prstGeom prst="ellipse">
              <a:avLst/>
            </a:prstGeom>
            <a:noFill/>
            <a:ln w="7620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255"/>
          <p:cNvGrpSpPr/>
          <p:nvPr/>
        </p:nvGrpSpPr>
        <p:grpSpPr>
          <a:xfrm>
            <a:off x="367705" y="5185410"/>
            <a:ext cx="5113020" cy="777240"/>
            <a:chOff x="1882180" y="5509260"/>
            <a:chExt cx="5113020" cy="777240"/>
          </a:xfrm>
        </p:grpSpPr>
        <p:sp>
          <p:nvSpPr>
            <p:cNvPr id="249" name="Oval 248"/>
            <p:cNvSpPr/>
            <p:nvPr/>
          </p:nvSpPr>
          <p:spPr>
            <a:xfrm>
              <a:off x="1882180" y="575310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0" name="Oval 249"/>
            <p:cNvSpPr/>
            <p:nvPr/>
          </p:nvSpPr>
          <p:spPr>
            <a:xfrm>
              <a:off x="2606080" y="599694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1" name="Oval 250"/>
            <p:cNvSpPr/>
            <p:nvPr/>
          </p:nvSpPr>
          <p:spPr>
            <a:xfrm>
              <a:off x="3375700" y="554736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2" name="Oval 251"/>
            <p:cNvSpPr/>
            <p:nvPr/>
          </p:nvSpPr>
          <p:spPr>
            <a:xfrm>
              <a:off x="4419640" y="550926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3" name="Oval 252"/>
            <p:cNvSpPr/>
            <p:nvPr/>
          </p:nvSpPr>
          <p:spPr>
            <a:xfrm>
              <a:off x="5181640" y="571500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4" name="Oval 253"/>
            <p:cNvSpPr/>
            <p:nvPr/>
          </p:nvSpPr>
          <p:spPr>
            <a:xfrm>
              <a:off x="5844580" y="597408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5" name="Oval 254"/>
            <p:cNvSpPr/>
            <p:nvPr/>
          </p:nvSpPr>
          <p:spPr>
            <a:xfrm>
              <a:off x="6705640" y="562356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324"/>
          <p:cNvGrpSpPr/>
          <p:nvPr/>
        </p:nvGrpSpPr>
        <p:grpSpPr>
          <a:xfrm>
            <a:off x="253405" y="643890"/>
            <a:ext cx="687705" cy="5227320"/>
            <a:chOff x="1767880" y="967740"/>
            <a:chExt cx="687705" cy="5227320"/>
          </a:xfrm>
        </p:grpSpPr>
        <p:sp>
          <p:nvSpPr>
            <p:cNvPr id="264" name="Oval 263"/>
            <p:cNvSpPr/>
            <p:nvPr/>
          </p:nvSpPr>
          <p:spPr>
            <a:xfrm>
              <a:off x="1786930" y="96774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5" name="Oval 264"/>
            <p:cNvSpPr/>
            <p:nvPr/>
          </p:nvSpPr>
          <p:spPr>
            <a:xfrm>
              <a:off x="1767880" y="1746885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6" name="Oval 265"/>
            <p:cNvSpPr/>
            <p:nvPr/>
          </p:nvSpPr>
          <p:spPr>
            <a:xfrm>
              <a:off x="2166025" y="2364105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7" name="Oval 266"/>
            <p:cNvSpPr/>
            <p:nvPr/>
          </p:nvSpPr>
          <p:spPr>
            <a:xfrm>
              <a:off x="1946950" y="3438525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8" name="Oval 267"/>
            <p:cNvSpPr/>
            <p:nvPr/>
          </p:nvSpPr>
          <p:spPr>
            <a:xfrm>
              <a:off x="1840270" y="4211955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9" name="Oval 268"/>
            <p:cNvSpPr/>
            <p:nvPr/>
          </p:nvSpPr>
          <p:spPr>
            <a:xfrm>
              <a:off x="1920280" y="511302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0" name="Oval 269"/>
            <p:cNvSpPr/>
            <p:nvPr/>
          </p:nvSpPr>
          <p:spPr>
            <a:xfrm>
              <a:off x="2122210" y="590550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26" name="Picture 2" descr="C:\Users\Martin\Documents\Home\Maths\Dobble\11-09-2012\Cropped small\Mockup 2 small.tif"/>
          <p:cNvPicPr>
            <a:picLocks noChangeAspect="1" noChangeArrowheads="1"/>
          </p:cNvPicPr>
          <p:nvPr/>
        </p:nvPicPr>
        <p:blipFill>
          <a:blip r:embed="rId5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33975" y="5982375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7" name="Picture 3" descr="C:\Users\Martin\Documents\Home\Maths\Dobble\11-09-2012\Cropped small\Mockup 1 small.tif"/>
          <p:cNvPicPr>
            <a:picLocks noChangeAspect="1" noChangeArrowheads="1"/>
          </p:cNvPicPr>
          <p:nvPr/>
        </p:nvPicPr>
        <p:blipFill>
          <a:blip r:embed="rId5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5982375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Group 170"/>
          <p:cNvGrpSpPr/>
          <p:nvPr/>
        </p:nvGrpSpPr>
        <p:grpSpPr>
          <a:xfrm>
            <a:off x="544870" y="575310"/>
            <a:ext cx="5133340" cy="5354320"/>
            <a:chOff x="2059345" y="622935"/>
            <a:chExt cx="5133340" cy="5354320"/>
          </a:xfrm>
        </p:grpSpPr>
        <p:sp>
          <p:nvSpPr>
            <p:cNvPr id="172" name="Oval 171"/>
            <p:cNvSpPr/>
            <p:nvPr/>
          </p:nvSpPr>
          <p:spPr>
            <a:xfrm>
              <a:off x="2059345" y="622935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3" name="Oval 172"/>
            <p:cNvSpPr/>
            <p:nvPr/>
          </p:nvSpPr>
          <p:spPr>
            <a:xfrm>
              <a:off x="2859445" y="1468755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" name="Oval 173"/>
            <p:cNvSpPr/>
            <p:nvPr/>
          </p:nvSpPr>
          <p:spPr>
            <a:xfrm>
              <a:off x="3794165" y="2174875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5" name="Oval 174"/>
            <p:cNvSpPr/>
            <p:nvPr/>
          </p:nvSpPr>
          <p:spPr>
            <a:xfrm>
              <a:off x="4403765" y="2995295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6" name="Oval 175"/>
            <p:cNvSpPr/>
            <p:nvPr/>
          </p:nvSpPr>
          <p:spPr>
            <a:xfrm>
              <a:off x="5173385" y="3978275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7" name="Oval 176"/>
            <p:cNvSpPr/>
            <p:nvPr/>
          </p:nvSpPr>
          <p:spPr>
            <a:xfrm>
              <a:off x="5894745" y="4806315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8" name="Oval 177"/>
            <p:cNvSpPr/>
            <p:nvPr/>
          </p:nvSpPr>
          <p:spPr>
            <a:xfrm>
              <a:off x="6903125" y="5687695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" name="Group 340"/>
          <p:cNvGrpSpPr/>
          <p:nvPr/>
        </p:nvGrpSpPr>
        <p:grpSpPr>
          <a:xfrm>
            <a:off x="588050" y="201295"/>
            <a:ext cx="4956810" cy="5328285"/>
            <a:chOff x="2102525" y="248920"/>
            <a:chExt cx="4956810" cy="5328285"/>
          </a:xfrm>
        </p:grpSpPr>
        <p:sp>
          <p:nvSpPr>
            <p:cNvPr id="342" name="Oval 341"/>
            <p:cNvSpPr/>
            <p:nvPr/>
          </p:nvSpPr>
          <p:spPr>
            <a:xfrm>
              <a:off x="2102525" y="24892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3" name="Oval 342"/>
            <p:cNvSpPr/>
            <p:nvPr/>
          </p:nvSpPr>
          <p:spPr>
            <a:xfrm>
              <a:off x="3588425" y="1020445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4" name="Oval 343"/>
            <p:cNvSpPr/>
            <p:nvPr/>
          </p:nvSpPr>
          <p:spPr>
            <a:xfrm>
              <a:off x="5264825" y="194437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5" name="Oval 344"/>
            <p:cNvSpPr/>
            <p:nvPr/>
          </p:nvSpPr>
          <p:spPr>
            <a:xfrm>
              <a:off x="6769775" y="2734945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6" name="Oval 345"/>
            <p:cNvSpPr/>
            <p:nvPr/>
          </p:nvSpPr>
          <p:spPr>
            <a:xfrm>
              <a:off x="2912150" y="3592195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7" name="Oval 346"/>
            <p:cNvSpPr/>
            <p:nvPr/>
          </p:nvSpPr>
          <p:spPr>
            <a:xfrm>
              <a:off x="4531400" y="4525645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8" name="Oval 347"/>
            <p:cNvSpPr/>
            <p:nvPr/>
          </p:nvSpPr>
          <p:spPr>
            <a:xfrm>
              <a:off x="5826800" y="5287645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348"/>
          <p:cNvGrpSpPr/>
          <p:nvPr/>
        </p:nvGrpSpPr>
        <p:grpSpPr>
          <a:xfrm>
            <a:off x="388025" y="506095"/>
            <a:ext cx="5347335" cy="5318760"/>
            <a:chOff x="1902500" y="553720"/>
            <a:chExt cx="5347335" cy="5318760"/>
          </a:xfrm>
        </p:grpSpPr>
        <p:sp>
          <p:nvSpPr>
            <p:cNvPr id="350" name="Oval 349"/>
            <p:cNvSpPr/>
            <p:nvPr/>
          </p:nvSpPr>
          <p:spPr>
            <a:xfrm>
              <a:off x="1902500" y="55372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1" name="Oval 350"/>
            <p:cNvSpPr/>
            <p:nvPr/>
          </p:nvSpPr>
          <p:spPr>
            <a:xfrm>
              <a:off x="4626650" y="120142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2" name="Oval 351"/>
            <p:cNvSpPr/>
            <p:nvPr/>
          </p:nvSpPr>
          <p:spPr>
            <a:xfrm>
              <a:off x="6960275" y="240157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3" name="Oval 352"/>
            <p:cNvSpPr/>
            <p:nvPr/>
          </p:nvSpPr>
          <p:spPr>
            <a:xfrm>
              <a:off x="3769400" y="3134995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4" name="Oval 353"/>
            <p:cNvSpPr/>
            <p:nvPr/>
          </p:nvSpPr>
          <p:spPr>
            <a:xfrm>
              <a:off x="6169700" y="407797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5" name="Oval 354"/>
            <p:cNvSpPr/>
            <p:nvPr/>
          </p:nvSpPr>
          <p:spPr>
            <a:xfrm>
              <a:off x="2959775" y="463042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6" name="Oval 355"/>
            <p:cNvSpPr/>
            <p:nvPr/>
          </p:nvSpPr>
          <p:spPr>
            <a:xfrm>
              <a:off x="5407700" y="558292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" name="Group 356"/>
          <p:cNvGrpSpPr/>
          <p:nvPr/>
        </p:nvGrpSpPr>
        <p:grpSpPr>
          <a:xfrm>
            <a:off x="421045" y="230505"/>
            <a:ext cx="5013960" cy="5347335"/>
            <a:chOff x="1935520" y="278130"/>
            <a:chExt cx="5013960" cy="5347335"/>
          </a:xfrm>
        </p:grpSpPr>
        <p:sp>
          <p:nvSpPr>
            <p:cNvPr id="358" name="Oval 357"/>
            <p:cNvSpPr/>
            <p:nvPr/>
          </p:nvSpPr>
          <p:spPr>
            <a:xfrm>
              <a:off x="1935520" y="27813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9" name="Oval 358"/>
            <p:cNvSpPr/>
            <p:nvPr/>
          </p:nvSpPr>
          <p:spPr>
            <a:xfrm>
              <a:off x="5183545" y="107823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0" name="Oval 359"/>
            <p:cNvSpPr/>
            <p:nvPr/>
          </p:nvSpPr>
          <p:spPr>
            <a:xfrm>
              <a:off x="2764195" y="189738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1" name="Oval 360"/>
            <p:cNvSpPr/>
            <p:nvPr/>
          </p:nvSpPr>
          <p:spPr>
            <a:xfrm>
              <a:off x="5983645" y="277368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2" name="Oval 361"/>
            <p:cNvSpPr/>
            <p:nvPr/>
          </p:nvSpPr>
          <p:spPr>
            <a:xfrm>
              <a:off x="3345220" y="3888105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3" name="Oval 362"/>
            <p:cNvSpPr/>
            <p:nvPr/>
          </p:nvSpPr>
          <p:spPr>
            <a:xfrm>
              <a:off x="6659920" y="4573905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4" name="Oval 363"/>
            <p:cNvSpPr/>
            <p:nvPr/>
          </p:nvSpPr>
          <p:spPr>
            <a:xfrm>
              <a:off x="4573945" y="5335905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" name="Group 366"/>
          <p:cNvGrpSpPr/>
          <p:nvPr/>
        </p:nvGrpSpPr>
        <p:grpSpPr>
          <a:xfrm>
            <a:off x="621070" y="5981700"/>
            <a:ext cx="6128385" cy="537210"/>
            <a:chOff x="2202220" y="1316355"/>
            <a:chExt cx="6128385" cy="537210"/>
          </a:xfrm>
        </p:grpSpPr>
        <p:sp>
          <p:nvSpPr>
            <p:cNvPr id="368" name="Oval 367"/>
            <p:cNvSpPr/>
            <p:nvPr/>
          </p:nvSpPr>
          <p:spPr>
            <a:xfrm>
              <a:off x="8041045" y="1354455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9" name="Oval 368"/>
            <p:cNvSpPr/>
            <p:nvPr/>
          </p:nvSpPr>
          <p:spPr>
            <a:xfrm>
              <a:off x="2697520" y="138303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0" name="Oval 369"/>
            <p:cNvSpPr/>
            <p:nvPr/>
          </p:nvSpPr>
          <p:spPr>
            <a:xfrm>
              <a:off x="3735745" y="1316355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1" name="Oval 370"/>
            <p:cNvSpPr/>
            <p:nvPr/>
          </p:nvSpPr>
          <p:spPr>
            <a:xfrm>
              <a:off x="5488345" y="1373505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2" name="Oval 371"/>
            <p:cNvSpPr/>
            <p:nvPr/>
          </p:nvSpPr>
          <p:spPr>
            <a:xfrm>
              <a:off x="7059970" y="1354455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3" name="Oval 372"/>
            <p:cNvSpPr/>
            <p:nvPr/>
          </p:nvSpPr>
          <p:spPr>
            <a:xfrm>
              <a:off x="6278920" y="1564005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4" name="Oval 373"/>
            <p:cNvSpPr/>
            <p:nvPr/>
          </p:nvSpPr>
          <p:spPr>
            <a:xfrm>
              <a:off x="4754920" y="1373505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5" name="Oval 374"/>
            <p:cNvSpPr/>
            <p:nvPr/>
          </p:nvSpPr>
          <p:spPr>
            <a:xfrm>
              <a:off x="2202220" y="1373505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375"/>
          <p:cNvGrpSpPr/>
          <p:nvPr/>
        </p:nvGrpSpPr>
        <p:grpSpPr>
          <a:xfrm>
            <a:off x="221020" y="211455"/>
            <a:ext cx="5347335" cy="5699760"/>
            <a:chOff x="1735495" y="259080"/>
            <a:chExt cx="5347335" cy="5699760"/>
          </a:xfrm>
        </p:grpSpPr>
        <p:sp>
          <p:nvSpPr>
            <p:cNvPr id="377" name="Oval 376"/>
            <p:cNvSpPr/>
            <p:nvPr/>
          </p:nvSpPr>
          <p:spPr>
            <a:xfrm>
              <a:off x="2811820" y="566928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8" name="Oval 377"/>
            <p:cNvSpPr/>
            <p:nvPr/>
          </p:nvSpPr>
          <p:spPr>
            <a:xfrm>
              <a:off x="3726220" y="4745355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9" name="Oval 378"/>
            <p:cNvSpPr/>
            <p:nvPr/>
          </p:nvSpPr>
          <p:spPr>
            <a:xfrm>
              <a:off x="4240570" y="3964305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0" name="Oval 379"/>
            <p:cNvSpPr/>
            <p:nvPr/>
          </p:nvSpPr>
          <p:spPr>
            <a:xfrm>
              <a:off x="5231170" y="3202305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1" name="Oval 380"/>
            <p:cNvSpPr/>
            <p:nvPr/>
          </p:nvSpPr>
          <p:spPr>
            <a:xfrm>
              <a:off x="5831245" y="214503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2" name="Oval 381"/>
            <p:cNvSpPr/>
            <p:nvPr/>
          </p:nvSpPr>
          <p:spPr>
            <a:xfrm>
              <a:off x="6793270" y="1049655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3" name="Oval 382"/>
            <p:cNvSpPr/>
            <p:nvPr/>
          </p:nvSpPr>
          <p:spPr>
            <a:xfrm>
              <a:off x="1735495" y="25908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" name="Group 383"/>
          <p:cNvGrpSpPr/>
          <p:nvPr/>
        </p:nvGrpSpPr>
        <p:grpSpPr>
          <a:xfrm>
            <a:off x="668695" y="373380"/>
            <a:ext cx="5280660" cy="5328285"/>
            <a:chOff x="2183170" y="421005"/>
            <a:chExt cx="5280660" cy="5328285"/>
          </a:xfrm>
        </p:grpSpPr>
        <p:sp>
          <p:nvSpPr>
            <p:cNvPr id="385" name="Oval 384"/>
            <p:cNvSpPr/>
            <p:nvPr/>
          </p:nvSpPr>
          <p:spPr>
            <a:xfrm>
              <a:off x="3840520" y="545973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6" name="Oval 385"/>
            <p:cNvSpPr/>
            <p:nvPr/>
          </p:nvSpPr>
          <p:spPr>
            <a:xfrm>
              <a:off x="5459770" y="458343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7" name="Oval 386"/>
            <p:cNvSpPr/>
            <p:nvPr/>
          </p:nvSpPr>
          <p:spPr>
            <a:xfrm>
              <a:off x="7174270" y="3792855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8" name="Oval 387"/>
            <p:cNvSpPr/>
            <p:nvPr/>
          </p:nvSpPr>
          <p:spPr>
            <a:xfrm>
              <a:off x="2983270" y="290703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9" name="Oval 388"/>
            <p:cNvSpPr/>
            <p:nvPr/>
          </p:nvSpPr>
          <p:spPr>
            <a:xfrm>
              <a:off x="4507270" y="189738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/>
            <p:cNvSpPr/>
            <p:nvPr/>
          </p:nvSpPr>
          <p:spPr>
            <a:xfrm>
              <a:off x="6212245" y="1040130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/>
            <p:cNvSpPr/>
            <p:nvPr/>
          </p:nvSpPr>
          <p:spPr>
            <a:xfrm>
              <a:off x="2183170" y="421005"/>
              <a:ext cx="289560" cy="2895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92" name="TextBox 391"/>
          <p:cNvSpPr txBox="1"/>
          <p:nvPr/>
        </p:nvSpPr>
        <p:spPr>
          <a:xfrm>
            <a:off x="7019925" y="5722918"/>
            <a:ext cx="1962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49 cards</a:t>
            </a:r>
          </a:p>
          <a:p>
            <a:r>
              <a:rPr lang="en-GB" sz="2800" dirty="0" smtClean="0"/>
              <a:t>56 symbols</a:t>
            </a:r>
            <a:endParaRPr lang="en-GB" sz="2800" dirty="0"/>
          </a:p>
        </p:txBody>
      </p:sp>
      <p:sp>
        <p:nvSpPr>
          <p:cNvPr id="295" name="Content Placeholder 10"/>
          <p:cNvSpPr txBox="1">
            <a:spLocks/>
          </p:cNvSpPr>
          <p:nvPr/>
        </p:nvSpPr>
        <p:spPr>
          <a:xfrm>
            <a:off x="5886451" y="131762"/>
            <a:ext cx="3257549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Assign a symbol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cards on a straight line</a:t>
            </a:r>
            <a:r>
              <a:rPr lang="en-GB" sz="2400" dirty="0" smtClean="0"/>
              <a:t>.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400" dirty="0" smtClean="0"/>
              <a:t>Each pair of cards define a unique line...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400" dirty="0" smtClean="0"/>
              <a:t>...so have a unique symbol in common!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 parallel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lines per direction.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400" baseline="0" dirty="0" smtClean="0"/>
              <a:t>8</a:t>
            </a:r>
            <a:r>
              <a:rPr lang="en-GB" sz="2400" dirty="0" smtClean="0"/>
              <a:t> directions...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assign extra cards for intersection of parallel lines.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400" dirty="0" smtClean="0"/>
              <a:t>These also need a symbol in common.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9" name="TextBox 318"/>
          <p:cNvSpPr txBox="1"/>
          <p:nvPr/>
        </p:nvSpPr>
        <p:spPr>
          <a:xfrm>
            <a:off x="7019925" y="5722918"/>
            <a:ext cx="1962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57 cards</a:t>
            </a:r>
          </a:p>
          <a:p>
            <a:r>
              <a:rPr lang="en-GB" sz="2800" dirty="0" smtClean="0"/>
              <a:t>57 symbols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2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2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500"/>
                            </p:stCondLst>
                            <p:childTnLst>
                              <p:par>
                                <p:cTn id="19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2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2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500"/>
                            </p:stCondLst>
                            <p:childTnLst>
                              <p:par>
                                <p:cTn id="20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000"/>
                            </p:stCondLst>
                            <p:childTnLst>
                              <p:par>
                                <p:cTn id="2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1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" grpId="0"/>
      <p:bldP spid="392" grpId="1"/>
      <p:bldP spid="295" grpId="0" uiExpand="1" build="p"/>
      <p:bldP spid="3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2" name="Picture 180" descr="C:\Users\Martin\Documents\Home\Maths\Dobble\11-09-2012\Cropped small\Card 50.t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84587" y="5982375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53" name="Picture 181" descr="C:\Users\Martin\Documents\Home\Maths\Dobble\11-09-2012\Cropped small\Card 51.t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8265" y="5982375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54" name="Picture 182" descr="C:\Users\Martin\Documents\Home\Maths\Dobble\11-09-2012\Cropped small\Card 52.t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40260" y="5982375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55" name="Picture 183" descr="C:\Users\Martin\Documents\Home\Maths\Dobble\11-09-2012\Cropped small\Card 53.t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16263" y="5982375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56" name="Picture 184" descr="C:\Users\Martin\Documents\Home\Maths\Dobble\11-09-2012\Cropped small\Card 54.tif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8733" y="5982375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57" name="Picture 185" descr="C:\Users\Martin\Documents\Home\Maths\Dobble\11-09-2012\Cropped small\Card 55.tif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897" y="5982375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16" name="Picture 144" descr="C:\Users\Martin\Documents\Home\Maths\Dobble\11-09-2012\Cropped small\Card 14.tif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9845" y="95777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23" name="Picture 151" descr="C:\Users\Martin\Documents\Home\Maths\Dobble\11-09-2012\Cropped small\Card 21.tif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9845" y="179771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30" name="Picture 158" descr="C:\Users\Martin\Documents\Home\Maths\Dobble\11-09-2012\Cropped small\Card 28.tif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9845" y="263765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37" name="Picture 165" descr="C:\Users\Martin\Documents\Home\Maths\Dobble\11-09-2012\Cropped small\Card 35.tif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9845" y="347759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44" name="Picture 172" descr="C:\Users\Martin\Documents\Home\Maths\Dobble\11-09-2012\Cropped small\Card 42.tif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9845" y="431753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51" name="Picture 179" descr="C:\Users\Martin\Documents\Home\Maths\Dobble\11-09-2012\Cropped small\Card 49.tif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9845" y="515747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09" name="Picture 137" descr="C:\Users\Martin\Documents\Home\Maths\Dobble\11-09-2012\Cropped small\Card 7.tif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9845" y="11783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12" name="Picture 140" descr="C:\Users\Martin\Documents\Home\Maths\Dobble\11-09-2012\Cropped small\Card 10.tif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73413" y="95777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19" name="Picture 147" descr="C:\Users\Martin\Documents\Home\Maths\Dobble\11-09-2012\Cropped small\Card 17.tif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73413" y="179771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26" name="Picture 154" descr="C:\Users\Martin\Documents\Home\Maths\Dobble\11-09-2012\Cropped small\Card 24.tif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73413" y="263765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33" name="Picture 161" descr="C:\Users\Martin\Documents\Home\Maths\Dobble\11-09-2012\Cropped small\Card 31.tif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73413" y="347759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40" name="Picture 168" descr="C:\Users\Martin\Documents\Home\Maths\Dobble\11-09-2012\Cropped small\Card 38.tif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73413" y="431753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47" name="Picture 175" descr="C:\Users\Martin\Documents\Home\Maths\Dobble\11-09-2012\Cropped small\Card 45.tif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73413" y="515747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58" name="Picture 186" descr="C:\Users\Martin\Documents\Home\Maths\Dobble\11-09-2012\Cropped small\Card 1.tif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73413" y="11783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15" name="Picture 143" descr="C:\Users\Martin\Documents\Home\Maths\Dobble\11-09-2012\Cropped small\Card 13.tif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75737" y="95777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22" name="Picture 150" descr="C:\Users\Martin\Documents\Home\Maths\Dobble\11-09-2012\Cropped small\Card 20.tif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75737" y="179771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29" name="Picture 157" descr="C:\Users\Martin\Documents\Home\Maths\Dobble\11-09-2012\Cropped small\Card 27.tif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75737" y="263765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36" name="Picture 164" descr="C:\Users\Martin\Documents\Home\Maths\Dobble\11-09-2012\Cropped small\Card 34.tif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75737" y="347759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43" name="Picture 171" descr="C:\Users\Martin\Documents\Home\Maths\Dobble\11-09-2012\Cropped small\Card 41.tif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75737" y="431753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50" name="Picture 178" descr="C:\Users\Martin\Documents\Home\Maths\Dobble\11-09-2012\Cropped small\Card 48.tif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75737" y="515747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59" name="Picture 187" descr="C:\Users\Martin\Documents\Home\Maths\Dobble\11-09-2012\Cropped small\Card 2.tif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75737" y="11783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11" name="Picture 139" descr="C:\Users\Martin\Documents\Home\Maths\Dobble\11-09-2012\Cropped small\Card 9.tif"/>
          <p:cNvPicPr>
            <a:picLocks noChangeAspect="1" noChangeArrowheads="1"/>
          </p:cNvPicPr>
          <p:nvPr/>
        </p:nvPicPr>
        <p:blipFill>
          <a:blip r:embed="rId3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9305" y="95777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18" name="Picture 146" descr="C:\Users\Martin\Documents\Home\Maths\Dobble\11-09-2012\Cropped small\Card 16.tif"/>
          <p:cNvPicPr>
            <a:picLocks noChangeAspect="1" noChangeArrowheads="1"/>
          </p:cNvPicPr>
          <p:nvPr/>
        </p:nvPicPr>
        <p:blipFill>
          <a:blip r:embed="rId3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9305" y="179771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25" name="Picture 153" descr="C:\Users\Martin\Documents\Home\Maths\Dobble\11-09-2012\Cropped small\Card 23.tif"/>
          <p:cNvPicPr>
            <a:picLocks noChangeAspect="1" noChangeArrowheads="1"/>
          </p:cNvPicPr>
          <p:nvPr/>
        </p:nvPicPr>
        <p:blipFill>
          <a:blip r:embed="rId3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9305" y="263765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32" name="Picture 160" descr="C:\Users\Martin\Documents\Home\Maths\Dobble\11-09-2012\Cropped small\Card 30.tif"/>
          <p:cNvPicPr>
            <a:picLocks noChangeAspect="1" noChangeArrowheads="1"/>
          </p:cNvPicPr>
          <p:nvPr/>
        </p:nvPicPr>
        <p:blipFill>
          <a:blip r:embed="rId3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9305" y="347759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39" name="Picture 167" descr="C:\Users\Martin\Documents\Home\Maths\Dobble\11-09-2012\Cropped small\Card 37.tif"/>
          <p:cNvPicPr>
            <a:picLocks noChangeAspect="1" noChangeArrowheads="1"/>
          </p:cNvPicPr>
          <p:nvPr/>
        </p:nvPicPr>
        <p:blipFill>
          <a:blip r:embed="rId3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9305" y="431753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46" name="Picture 174" descr="C:\Users\Martin\Documents\Home\Maths\Dobble\11-09-2012\Cropped small\Card 44.tif"/>
          <p:cNvPicPr>
            <a:picLocks noChangeAspect="1" noChangeArrowheads="1"/>
          </p:cNvPicPr>
          <p:nvPr/>
        </p:nvPicPr>
        <p:blipFill>
          <a:blip r:embed="rId3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9305" y="515747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60" name="Picture 188" descr="C:\Users\Martin\Documents\Home\Maths\Dobble\11-09-2012\Cropped small\Card 3.tif"/>
          <p:cNvPicPr>
            <a:picLocks noChangeAspect="1" noChangeArrowheads="1"/>
          </p:cNvPicPr>
          <p:nvPr/>
        </p:nvPicPr>
        <p:blipFill>
          <a:blip r:embed="rId3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9305" y="11783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13" name="Picture 141" descr="C:\Users\Martin\Documents\Home\Maths\Dobble\11-09-2012\Cropped small\Card 11.tif"/>
          <p:cNvPicPr>
            <a:picLocks noChangeAspect="1" noChangeArrowheads="1"/>
          </p:cNvPicPr>
          <p:nvPr/>
        </p:nvPicPr>
        <p:blipFill>
          <a:blip r:embed="rId3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07521" y="95777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20" name="Picture 148" descr="C:\Users\Martin\Documents\Home\Maths\Dobble\11-09-2012\Cropped small\Card 18.tif"/>
          <p:cNvPicPr>
            <a:picLocks noChangeAspect="1" noChangeArrowheads="1"/>
          </p:cNvPicPr>
          <p:nvPr/>
        </p:nvPicPr>
        <p:blipFill>
          <a:blip r:embed="rId3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07521" y="179771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27" name="Picture 155" descr="C:\Users\Martin\Documents\Home\Maths\Dobble\11-09-2012\Cropped small\Card 25.tif"/>
          <p:cNvPicPr>
            <a:picLocks noChangeAspect="1" noChangeArrowheads="1"/>
          </p:cNvPicPr>
          <p:nvPr/>
        </p:nvPicPr>
        <p:blipFill>
          <a:blip r:embed="rId3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07521" y="263765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34" name="Picture 162" descr="C:\Users\Martin\Documents\Home\Maths\Dobble\11-09-2012\Cropped small\Card 32.tif"/>
          <p:cNvPicPr>
            <a:picLocks noChangeAspect="1" noChangeArrowheads="1"/>
          </p:cNvPicPr>
          <p:nvPr/>
        </p:nvPicPr>
        <p:blipFill>
          <a:blip r:embed="rId4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07521" y="347759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41" name="Picture 169" descr="C:\Users\Martin\Documents\Home\Maths\Dobble\11-09-2012\Cropped small\Card 39.tif"/>
          <p:cNvPicPr>
            <a:picLocks noChangeAspect="1" noChangeArrowheads="1"/>
          </p:cNvPicPr>
          <p:nvPr/>
        </p:nvPicPr>
        <p:blipFill>
          <a:blip r:embed="rId4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07521" y="431753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48" name="Picture 176" descr="C:\Users\Martin\Documents\Home\Maths\Dobble\11-09-2012\Cropped small\Card 46.tif"/>
          <p:cNvPicPr>
            <a:picLocks noChangeAspect="1" noChangeArrowheads="1"/>
          </p:cNvPicPr>
          <p:nvPr/>
        </p:nvPicPr>
        <p:blipFill>
          <a:blip r:embed="rId4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07521" y="515747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61" name="Picture 189" descr="C:\Users\Martin\Documents\Home\Maths\Dobble\11-09-2012\Cropped small\Card 4.tif"/>
          <p:cNvPicPr>
            <a:picLocks noChangeAspect="1" noChangeArrowheads="1"/>
          </p:cNvPicPr>
          <p:nvPr/>
        </p:nvPicPr>
        <p:blipFill>
          <a:blip r:embed="rId4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07521" y="11783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14" name="Picture 142" descr="C:\Users\Martin\Documents\Home\Maths\Dobble\11-09-2012\Cropped small\Card 12.tif"/>
          <p:cNvPicPr>
            <a:picLocks noChangeAspect="1" noChangeArrowheads="1"/>
          </p:cNvPicPr>
          <p:nvPr/>
        </p:nvPicPr>
        <p:blipFill>
          <a:blip r:embed="rId4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41629" y="95777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21" name="Picture 149" descr="C:\Users\Martin\Documents\Home\Maths\Dobble\11-09-2012\Cropped small\Card 19.tif"/>
          <p:cNvPicPr>
            <a:picLocks noChangeAspect="1" noChangeArrowheads="1"/>
          </p:cNvPicPr>
          <p:nvPr/>
        </p:nvPicPr>
        <p:blipFill>
          <a:blip r:embed="rId4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41629" y="179771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28" name="Picture 156" descr="C:\Users\Martin\Documents\Home\Maths\Dobble\11-09-2012\Cropped small\Card 26.tif"/>
          <p:cNvPicPr>
            <a:picLocks noChangeAspect="1" noChangeArrowheads="1"/>
          </p:cNvPicPr>
          <p:nvPr/>
        </p:nvPicPr>
        <p:blipFill>
          <a:blip r:embed="rId4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41629" y="263765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35" name="Picture 163" descr="C:\Users\Martin\Documents\Home\Maths\Dobble\11-09-2012\Cropped small\Card 33.tif"/>
          <p:cNvPicPr>
            <a:picLocks noChangeAspect="1" noChangeArrowheads="1"/>
          </p:cNvPicPr>
          <p:nvPr/>
        </p:nvPicPr>
        <p:blipFill>
          <a:blip r:embed="rId4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41629" y="347759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42" name="Picture 170" descr="C:\Users\Martin\Documents\Home\Maths\Dobble\11-09-2012\Cropped small\Card 40.tif"/>
          <p:cNvPicPr>
            <a:picLocks noChangeAspect="1" noChangeArrowheads="1"/>
          </p:cNvPicPr>
          <p:nvPr/>
        </p:nvPicPr>
        <p:blipFill>
          <a:blip r:embed="rId4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41629" y="431753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49" name="Picture 177" descr="C:\Users\Martin\Documents\Home\Maths\Dobble\11-09-2012\Cropped small\Card 47.tif"/>
          <p:cNvPicPr>
            <a:picLocks noChangeAspect="1" noChangeArrowheads="1"/>
          </p:cNvPicPr>
          <p:nvPr/>
        </p:nvPicPr>
        <p:blipFill>
          <a:blip r:embed="rId4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41629" y="515747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62" name="Picture 190" descr="C:\Users\Martin\Documents\Home\Maths\Dobble\11-09-2012\Cropped small\Card 5.tif"/>
          <p:cNvPicPr>
            <a:picLocks noChangeAspect="1" noChangeArrowheads="1"/>
          </p:cNvPicPr>
          <p:nvPr/>
        </p:nvPicPr>
        <p:blipFill>
          <a:blip r:embed="rId5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41629" y="11783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10" name="Picture 138" descr="C:\Users\Martin\Documents\Home\Maths\Dobble\11-09-2012\Cropped small\Card 8.tif"/>
          <p:cNvPicPr>
            <a:picLocks noChangeAspect="1" noChangeArrowheads="1"/>
          </p:cNvPicPr>
          <p:nvPr/>
        </p:nvPicPr>
        <p:blipFill>
          <a:blip r:embed="rId5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197" y="95777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17" name="Picture 145" descr="C:\Users\Martin\Documents\Home\Maths\Dobble\11-09-2012\Cropped small\Card 15.tif"/>
          <p:cNvPicPr>
            <a:picLocks noChangeAspect="1" noChangeArrowheads="1"/>
          </p:cNvPicPr>
          <p:nvPr/>
        </p:nvPicPr>
        <p:blipFill>
          <a:blip r:embed="rId5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197" y="179771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24" name="Picture 152" descr="C:\Users\Martin\Documents\Home\Maths\Dobble\11-09-2012\Cropped small\Card 22.tif"/>
          <p:cNvPicPr>
            <a:picLocks noChangeAspect="1" noChangeArrowheads="1"/>
          </p:cNvPicPr>
          <p:nvPr/>
        </p:nvPicPr>
        <p:blipFill>
          <a:blip r:embed="rId5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197" y="263765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31" name="Picture 159" descr="C:\Users\Martin\Documents\Home\Maths\Dobble\11-09-2012\Cropped small\Card 29.tif"/>
          <p:cNvPicPr>
            <a:picLocks noChangeAspect="1" noChangeArrowheads="1"/>
          </p:cNvPicPr>
          <p:nvPr/>
        </p:nvPicPr>
        <p:blipFill>
          <a:blip r:embed="rId5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197" y="347759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38" name="Picture 166" descr="C:\Users\Martin\Documents\Home\Maths\Dobble\11-09-2012\Cropped small\Card 36.tif"/>
          <p:cNvPicPr>
            <a:picLocks noChangeAspect="1" noChangeArrowheads="1"/>
          </p:cNvPicPr>
          <p:nvPr/>
        </p:nvPicPr>
        <p:blipFill>
          <a:blip r:embed="rId5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197" y="431753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45" name="Picture 173" descr="C:\Users\Martin\Documents\Home\Maths\Dobble\11-09-2012\Cropped small\Card 43.tif"/>
          <p:cNvPicPr>
            <a:picLocks noChangeAspect="1" noChangeArrowheads="1"/>
          </p:cNvPicPr>
          <p:nvPr/>
        </p:nvPicPr>
        <p:blipFill>
          <a:blip r:embed="rId5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197" y="515747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63" name="Picture 191" descr="C:\Users\Martin\Documents\Home\Maths\Dobble\11-09-2012\Cropped small\Card 6.tif"/>
          <p:cNvPicPr>
            <a:picLocks noChangeAspect="1" noChangeArrowheads="1"/>
          </p:cNvPicPr>
          <p:nvPr/>
        </p:nvPicPr>
        <p:blipFill>
          <a:blip r:embed="rId5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197" y="117830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6" name="Picture 2" descr="C:\Users\Martin\Documents\Home\Maths\Dobble\11-09-2012\Cropped small\Mockup 2 small.tif"/>
          <p:cNvPicPr>
            <a:picLocks noChangeAspect="1" noChangeArrowheads="1"/>
          </p:cNvPicPr>
          <p:nvPr/>
        </p:nvPicPr>
        <p:blipFill>
          <a:blip r:embed="rId5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33975" y="5982375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7" name="Picture 3" descr="C:\Users\Martin\Documents\Home\Maths\Dobble\11-09-2012\Cropped small\Mockup 1 small.tif"/>
          <p:cNvPicPr>
            <a:picLocks noChangeAspect="1" noChangeArrowheads="1"/>
          </p:cNvPicPr>
          <p:nvPr/>
        </p:nvPicPr>
        <p:blipFill>
          <a:blip r:embed="rId5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5982375"/>
            <a:ext cx="828000" cy="82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5" name="Content Placeholder 10"/>
          <p:cNvSpPr txBox="1">
            <a:spLocks/>
          </p:cNvSpPr>
          <p:nvPr/>
        </p:nvSpPr>
        <p:spPr>
          <a:xfrm>
            <a:off x="5886451" y="131762"/>
            <a:ext cx="3257549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Finite projective plane of order </a:t>
            </a: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=7.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0975" indent="-1809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i="1" dirty="0" smtClean="0"/>
              <a:t>n</a:t>
            </a:r>
            <a:r>
              <a:rPr lang="en-GB" sz="2800" baseline="30000" dirty="0" smtClean="0"/>
              <a:t>2</a:t>
            </a:r>
            <a:r>
              <a:rPr lang="en-GB" sz="2800" dirty="0" smtClean="0"/>
              <a:t>+</a:t>
            </a:r>
            <a:r>
              <a:rPr lang="en-GB" sz="2800" i="1" dirty="0" smtClean="0"/>
              <a:t>n</a:t>
            </a:r>
            <a:r>
              <a:rPr lang="en-GB" sz="2800" dirty="0" smtClean="0"/>
              <a:t>+1 cards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800" i="1" dirty="0" smtClean="0"/>
              <a:t>n</a:t>
            </a:r>
            <a:r>
              <a:rPr lang="en-GB" sz="2800" baseline="30000" dirty="0" smtClean="0"/>
              <a:t>2</a:t>
            </a:r>
            <a:r>
              <a:rPr lang="en-GB" sz="2800" dirty="0" smtClean="0"/>
              <a:t>+</a:t>
            </a:r>
            <a:r>
              <a:rPr lang="en-GB" sz="2800" i="1" dirty="0" smtClean="0"/>
              <a:t>n</a:t>
            </a:r>
            <a:r>
              <a:rPr lang="en-GB" sz="2800" dirty="0" smtClean="0"/>
              <a:t>+1 symbols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800" i="1" noProof="0" dirty="0" smtClean="0"/>
              <a:t>n</a:t>
            </a:r>
            <a:r>
              <a:rPr lang="en-GB" sz="2800" noProof="0" dirty="0" smtClean="0"/>
              <a:t>+1 cards / symbol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0" i="1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GB" sz="28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+1 </a:t>
            </a:r>
            <a:r>
              <a:rPr lang="en-GB" sz="2800" dirty="0" smtClean="0"/>
              <a:t>symbols / card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0975" indent="-180975">
              <a:spcBef>
                <a:spcPct val="20000"/>
              </a:spcBef>
              <a:defRPr/>
            </a:pPr>
            <a:endParaRPr lang="en-GB" sz="2800" dirty="0" smtClean="0">
              <a:solidFill>
                <a:srgbClr val="FF0000"/>
              </a:solidFill>
            </a:endParaRPr>
          </a:p>
          <a:p>
            <a:pPr marL="180975" indent="-180975" algn="ctr">
              <a:spcBef>
                <a:spcPct val="20000"/>
              </a:spcBef>
              <a:defRPr/>
            </a:pPr>
            <a:r>
              <a:rPr lang="en-GB" sz="2800" dirty="0" smtClean="0">
                <a:solidFill>
                  <a:srgbClr val="FF0000"/>
                </a:solidFill>
              </a:rPr>
              <a:t>A set of cards with a nice mathematical structure!</a:t>
            </a:r>
          </a:p>
          <a:p>
            <a:pPr marL="180975" marR="0" lvl="0" indent="-180975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Dobble box cropp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4824" y="206148"/>
            <a:ext cx="3609975" cy="629903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419350" y="2847975"/>
            <a:ext cx="933450" cy="6477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/>
          <p:cNvGrpSpPr/>
          <p:nvPr/>
        </p:nvGrpSpPr>
        <p:grpSpPr>
          <a:xfrm>
            <a:off x="4324350" y="1485900"/>
            <a:ext cx="4629150" cy="5048250"/>
            <a:chOff x="4514850" y="114300"/>
            <a:chExt cx="4629150" cy="5048250"/>
          </a:xfrm>
        </p:grpSpPr>
        <p:pic>
          <p:nvPicPr>
            <p:cNvPr id="3074" name="Picture 2" descr="C:\Users\Martin\Documents\Home\Maths\Dobble\11-09-2012\Mockups\Mockup 1.t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00775" y="114300"/>
              <a:ext cx="2800350" cy="2800350"/>
            </a:xfrm>
            <a:prstGeom prst="rect">
              <a:avLst/>
            </a:prstGeom>
            <a:noFill/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75" name="Picture 3" descr="C:\Users\Martin\Documents\Home\Maths\Dobble\11-09-2012\Mockups\Mockup 2.t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14850" y="2362200"/>
              <a:ext cx="2800350" cy="2800350"/>
            </a:xfrm>
            <a:prstGeom prst="rect">
              <a:avLst/>
            </a:prstGeom>
            <a:noFill/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&quot;No&quot; Symbol 10"/>
            <p:cNvSpPr/>
            <p:nvPr/>
          </p:nvSpPr>
          <p:spPr>
            <a:xfrm>
              <a:off x="6286501" y="200026"/>
              <a:ext cx="2675334" cy="2675334"/>
            </a:xfrm>
            <a:prstGeom prst="noSmoking">
              <a:avLst>
                <a:gd name="adj" fmla="val 9489"/>
              </a:avLst>
            </a:prstGeom>
            <a:solidFill>
              <a:srgbClr val="FF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&quot;No&quot; Symbol 11"/>
            <p:cNvSpPr/>
            <p:nvPr/>
          </p:nvSpPr>
          <p:spPr>
            <a:xfrm>
              <a:off x="4600576" y="2438401"/>
              <a:ext cx="2675334" cy="2675334"/>
            </a:xfrm>
            <a:prstGeom prst="noSmoking">
              <a:avLst>
                <a:gd name="adj" fmla="val 9489"/>
              </a:avLst>
            </a:prstGeom>
            <a:solidFill>
              <a:srgbClr val="FF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134225" y="3152775"/>
              <a:ext cx="200977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 smtClean="0"/>
                <a:t>Not included in pack</a:t>
              </a:r>
              <a:endParaRPr lang="en-GB" sz="36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429124" y="188893"/>
            <a:ext cx="4362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rgbClr val="FF0000"/>
                </a:solidFill>
              </a:rPr>
              <a:t>...almost.</a:t>
            </a:r>
            <a:endParaRPr lang="en-GB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2214</TotalTime>
  <Words>973</Words>
  <Application>Microsoft Office PowerPoint</Application>
  <PresentationFormat>On-screen Show (4:3)</PresentationFormat>
  <Paragraphs>853</Paragraphs>
  <Slides>15</Slides>
  <Notes>6</Notes>
  <HiddenSlides>8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Simpler case: 3 symbols per card</vt:lpstr>
      <vt:lpstr>Slide 6</vt:lpstr>
      <vt:lpstr>Slide 7</vt:lpstr>
      <vt:lpstr>Slide 8</vt:lpstr>
      <vt:lpstr>Slide 9</vt:lpstr>
      <vt:lpstr>Another representation of the structure</vt:lpstr>
      <vt:lpstr>Slide 11</vt:lpstr>
      <vt:lpstr>Matching symbols occur at relative positions (mod 57) 0, 1, 3, 13, 32, 36, 43, 52  What is special about these numbers that makes this ordering possible?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Martin</dc:creator>
  <cp:lastModifiedBy>Martin</cp:lastModifiedBy>
  <cp:revision>125</cp:revision>
  <dcterms:created xsi:type="dcterms:W3CDTF">2012-09-11T10:30:07Z</dcterms:created>
  <dcterms:modified xsi:type="dcterms:W3CDTF">2012-11-15T17:34:44Z</dcterms:modified>
</cp:coreProperties>
</file>