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5" r:id="rId3"/>
    <p:sldId id="279" r:id="rId4"/>
    <p:sldId id="291" r:id="rId5"/>
    <p:sldId id="287" r:id="rId6"/>
    <p:sldId id="289" r:id="rId7"/>
    <p:sldId id="258" r:id="rId8"/>
    <p:sldId id="270" r:id="rId9"/>
    <p:sldId id="267" r:id="rId10"/>
    <p:sldId id="277" r:id="rId11"/>
    <p:sldId id="278" r:id="rId12"/>
    <p:sldId id="281" r:id="rId13"/>
    <p:sldId id="268" r:id="rId14"/>
    <p:sldId id="282" r:id="rId15"/>
    <p:sldId id="273" r:id="rId16"/>
    <p:sldId id="283" r:id="rId17"/>
    <p:sldId id="285" r:id="rId18"/>
    <p:sldId id="274" r:id="rId19"/>
    <p:sldId id="275" r:id="rId20"/>
    <p:sldId id="276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EAEAEA"/>
    <a:srgbClr val="EBEBEB"/>
    <a:srgbClr val="E8E8E8"/>
    <a:srgbClr val="E7E7E7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88" d="100"/>
          <a:sy n="88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AE52E-05D1-4507-8B03-4813DC0286FB}" type="datetimeFigureOut">
              <a:rPr lang="en-GB" smtClean="0"/>
              <a:t>03/11/2013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6707-10EF-4116-8DBC-A5D9243A2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8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5DB4-57A2-4345-A58C-A6754C8094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8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5DB4-57A2-4345-A58C-A6754C8094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8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5DB4-57A2-4345-A58C-A6754C8094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8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3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0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3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6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7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1A60-DAF6-4829-87B7-F29999B41990}" type="datetimeFigureOut">
              <a:rPr lang="en-GB" smtClean="0"/>
              <a:pPr/>
              <a:t>03/11/2013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8E-34F4-4AFD-9653-F5BEAB5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88640"/>
                <a:ext cx="8064896" cy="376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/>
                  <a:t>One Three hundred and Eighty Fourth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9600" b="0" i="1" smtClean="0">
                              <a:latin typeface="Cambria Math" panose="02040503050406030204" pitchFamily="18" charset="0"/>
                            </a:rPr>
                            <m:t>384</m:t>
                          </m:r>
                        </m:den>
                      </m:f>
                    </m:oMath>
                  </m:oMathPara>
                </a14:m>
                <a:endParaRPr lang="en-GB" sz="9600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8640"/>
                <a:ext cx="8064896" cy="3760325"/>
              </a:xfrm>
              <a:prstGeom prst="rect">
                <a:avLst/>
              </a:prstGeom>
              <a:blipFill rotWithShape="0">
                <a:blip r:embed="rId2"/>
                <a:stretch>
                  <a:fillRect l="-2723" t="-2917" r="-16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9688" y="4656860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John Read</a:t>
            </a:r>
          </a:p>
          <a:p>
            <a:pPr algn="ctr"/>
            <a:r>
              <a:rPr lang="en-GB" sz="4000" dirty="0" smtClean="0"/>
              <a:t>@johndavidread</a:t>
            </a:r>
            <a:endParaRPr lang="en-GB" sz="8000" b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272808" cy="63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22" r="4757"/>
          <a:stretch/>
        </p:blipFill>
        <p:spPr>
          <a:xfrm>
            <a:off x="755576" y="116631"/>
            <a:ext cx="8182229" cy="322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004" b="3230"/>
          <a:stretch/>
        </p:blipFill>
        <p:spPr>
          <a:xfrm>
            <a:off x="755576" y="3068961"/>
            <a:ext cx="8153313" cy="37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540" y="260648"/>
            <a:ext cx="860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For q(x) = a constant, setting q = 1 , and setting both E = 1 and  I = 1  </a:t>
            </a:r>
            <a:br>
              <a:rPr lang="en-GB" dirty="0" smtClean="0">
                <a:latin typeface="Cambria" panose="02040503050406030204" pitchFamily="18" charset="0"/>
              </a:rPr>
            </a:br>
            <a:r>
              <a:rPr lang="en-GB" dirty="0" smtClean="0">
                <a:latin typeface="Cambria" panose="02040503050406030204" pitchFamily="18" charset="0"/>
              </a:rPr>
              <a:t>and for a unit length beam l = 1</a:t>
            </a:r>
            <a:endParaRPr lang="en-GB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7459" y="1523427"/>
                <a:ext cx="1093248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 smtClean="0"/>
                  <a:t> = 1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9" y="1523427"/>
                <a:ext cx="1093248" cy="666914"/>
              </a:xfrm>
              <a:prstGeom prst="rect">
                <a:avLst/>
              </a:prstGeom>
              <a:blipFill rotWithShape="0">
                <a:blip r:embed="rId2"/>
                <a:stretch>
                  <a:fillRect r="-7222" b="-9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540" y="260648"/>
            <a:ext cx="860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For q(x) = a constant, setting q = 1 , and setting both E = 1 and  I = 1  </a:t>
            </a:r>
            <a:br>
              <a:rPr lang="en-GB" dirty="0" smtClean="0">
                <a:latin typeface="Cambria" panose="02040503050406030204" pitchFamily="18" charset="0"/>
              </a:rPr>
            </a:br>
            <a:r>
              <a:rPr lang="en-GB" dirty="0" smtClean="0">
                <a:latin typeface="Cambria" panose="02040503050406030204" pitchFamily="18" charset="0"/>
              </a:rPr>
              <a:t>and for a unit length beam l = 1</a:t>
            </a:r>
            <a:endParaRPr lang="en-GB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7459" y="1523427"/>
                <a:ext cx="1093248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 smtClean="0"/>
                  <a:t> = 1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9" y="1523427"/>
                <a:ext cx="1093248" cy="666914"/>
              </a:xfrm>
              <a:prstGeom prst="rect">
                <a:avLst/>
              </a:prstGeom>
              <a:blipFill rotWithShape="0">
                <a:blip r:embed="rId3"/>
                <a:stretch>
                  <a:fillRect r="-7222" b="-9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540568" y="3266474"/>
                <a:ext cx="6370119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3266474"/>
                <a:ext cx="6370119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3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24544" y="5157192"/>
                <a:ext cx="6984776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5157192"/>
                <a:ext cx="6984776" cy="670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1540" y="260648"/>
            <a:ext cx="860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For q(x) = a constant, setting q = 1 , and setting both E = 1 and  I = 1  </a:t>
            </a:r>
            <a:br>
              <a:rPr lang="en-GB" dirty="0" smtClean="0">
                <a:latin typeface="Cambria" panose="02040503050406030204" pitchFamily="18" charset="0"/>
              </a:rPr>
            </a:br>
            <a:r>
              <a:rPr lang="en-GB" dirty="0" smtClean="0">
                <a:latin typeface="Cambria" panose="02040503050406030204" pitchFamily="18" charset="0"/>
              </a:rPr>
              <a:t>and for a unit length beam l = 1</a:t>
            </a:r>
            <a:endParaRPr lang="en-GB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7459" y="1523427"/>
                <a:ext cx="1093248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 smtClean="0"/>
                  <a:t> = 1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9" y="1523427"/>
                <a:ext cx="1093248" cy="666914"/>
              </a:xfrm>
              <a:prstGeom prst="rect">
                <a:avLst/>
              </a:prstGeom>
              <a:blipFill rotWithShape="0">
                <a:blip r:embed="rId3"/>
                <a:stretch>
                  <a:fillRect r="-7222" b="-9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540568" y="3266474"/>
                <a:ext cx="6370119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3266474"/>
                <a:ext cx="6370119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776" y="1353976"/>
                <a:ext cx="7110536" cy="84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1353976"/>
                <a:ext cx="7110536" cy="8446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776" y="461329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At the centre of the beam where x = ½ 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776" y="1353976"/>
                <a:ext cx="7110536" cy="84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1353976"/>
                <a:ext cx="7110536" cy="8446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776" y="461329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At the centre of the beam where x = ½ </a:t>
            </a:r>
            <a:endParaRPr lang="en-GB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9776" y="2700005"/>
                <a:ext cx="5454352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2700005"/>
                <a:ext cx="5454352" cy="670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7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776" y="1353976"/>
                <a:ext cx="7110536" cy="84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1353976"/>
                <a:ext cx="7110536" cy="8446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776" y="461329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At the centre of the beam where x = ½ </a:t>
            </a:r>
            <a:endParaRPr lang="en-GB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9776" y="3093716"/>
                <a:ext cx="5454352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3093716"/>
                <a:ext cx="5454352" cy="670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248" y="4797152"/>
                <a:ext cx="4464496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384</m:t>
                          </m:r>
                        </m:den>
                      </m:f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8" y="4797152"/>
                <a:ext cx="4464496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1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2" y="332656"/>
            <a:ext cx="8435276" cy="5216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726" y="576614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coefficients are the reciprocals of the double factorials !! </a:t>
            </a:r>
            <a:br>
              <a:rPr lang="en-GB" sz="2400" dirty="0" smtClean="0"/>
            </a:br>
            <a:r>
              <a:rPr lang="en-GB" sz="2400" dirty="0" smtClean="0"/>
              <a:t>of n, for n = 0 to 4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2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65" y="404664"/>
            <a:ext cx="845547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" t="2637" r="680" b="2437"/>
          <a:stretch/>
        </p:blipFill>
        <p:spPr>
          <a:xfrm>
            <a:off x="418530" y="471208"/>
            <a:ext cx="7992888" cy="2569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5" r="871"/>
          <a:stretch/>
        </p:blipFill>
        <p:spPr>
          <a:xfrm>
            <a:off x="419864" y="3351529"/>
            <a:ext cx="8136904" cy="25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272808" cy="63134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83344" y="359326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83344" y="4256931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5576" y="1412776"/>
            <a:ext cx="7128792" cy="18843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45613" y="5231423"/>
            <a:ext cx="7128792" cy="12939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83344" y="486916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90403"/>
                  </p:ext>
                </p:extLst>
              </p:nvPr>
            </p:nvGraphicFramePr>
            <p:xfrm>
              <a:off x="251520" y="188640"/>
              <a:ext cx="8712968" cy="6480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4135"/>
                    <a:gridCol w="2521776"/>
                    <a:gridCol w="2387057"/>
                  </a:tblGrid>
                  <a:tr h="72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=1=0!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2! 3!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3!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+0+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1!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+0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3 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3 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3 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384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96</m:t>
                                    </m:r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4!</m:t>
                                    </m:r>
                                    <m:sSup>
                                      <m:sSupPr>
                                        <m:ctrlPr>
                                          <a:rPr lang="en-GB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GB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90403"/>
                  </p:ext>
                </p:extLst>
              </p:nvPr>
            </p:nvGraphicFramePr>
            <p:xfrm>
              <a:off x="251520" y="188640"/>
              <a:ext cx="8712968" cy="6480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4135"/>
                    <a:gridCol w="2521776"/>
                    <a:gridCol w="2387057"/>
                  </a:tblGrid>
                  <a:tr h="72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847" r="-129167" b="-8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0847" r="-129167" b="-7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00847" r="-129167" b="-6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0725" t="-200847" r="-94686" b="-6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796" t="-200847" b="-601695"/>
                          </a:stretch>
                        </a:blip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0725" t="-300847" r="-94686" b="-5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796" t="-300847" b="-501695"/>
                          </a:stretch>
                        </a:blip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97479" r="-129167" b="-397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501695" r="-129167" b="-3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0725" t="-501695" r="-94686" b="-3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796" t="-501695" b="-300847"/>
                          </a:stretch>
                        </a:blip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0725" t="-601695" r="-94686" b="-2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796" t="-601695" b="-200847"/>
                          </a:stretch>
                        </a:blip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701695" r="-129167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0725" t="-701695" r="-94686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796" t="-701695" b="-100847"/>
                          </a:stretch>
                        </a:blip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801695" r="-129167" b="-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0725" t="-801695" r="-94686" b="-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 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endParaRPr>
                        </a:p>
                      </a:txBody>
                      <a:tcPr marL="63821" marR="63821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54" y="476672"/>
            <a:ext cx="422621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0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8395" y="1400713"/>
            <a:ext cx="338149" cy="1352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93303" y="1509143"/>
            <a:ext cx="4057784" cy="4057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3303" y="1400713"/>
            <a:ext cx="4057784" cy="1352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3303" y="5566934"/>
            <a:ext cx="4057784" cy="4057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57569" y="1542455"/>
            <a:ext cx="338149" cy="403096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0414" y="1535973"/>
            <a:ext cx="202889" cy="403096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0414" y="1400713"/>
            <a:ext cx="202889" cy="1352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0414" y="5566934"/>
            <a:ext cx="202889" cy="4057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51087" y="5566543"/>
            <a:ext cx="344631" cy="39929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90414" y="1184161"/>
            <a:ext cx="4605304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90128" y="1400713"/>
            <a:ext cx="5699" cy="457200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64974" y="641009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74" y="641009"/>
                <a:ext cx="165618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6200000">
                <a:off x="4906846" y="3061876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06846" y="3061876"/>
                <a:ext cx="165618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893303" y="6461738"/>
            <a:ext cx="4064266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718536" y="5954759"/>
                <a:ext cx="468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536" y="5954759"/>
                <a:ext cx="46807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V="1">
            <a:off x="445836" y="1542456"/>
            <a:ext cx="5929" cy="402408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16200000">
                <a:off x="33719" y="3174074"/>
                <a:ext cx="502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719" y="3174074"/>
                <a:ext cx="50205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5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8395" y="1400713"/>
            <a:ext cx="338149" cy="135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93303" y="1509143"/>
            <a:ext cx="4057784" cy="4057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3303" y="1400713"/>
            <a:ext cx="4057784" cy="1352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3303" y="5566934"/>
            <a:ext cx="4057784" cy="405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57569" y="1542455"/>
            <a:ext cx="338149" cy="4030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0414" y="1535973"/>
            <a:ext cx="202889" cy="40309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0414" y="1400713"/>
            <a:ext cx="202889" cy="135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0414" y="5566934"/>
            <a:ext cx="202889" cy="4057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51087" y="5566543"/>
            <a:ext cx="344631" cy="3992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90414" y="1184161"/>
            <a:ext cx="4605304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90128" y="1400713"/>
            <a:ext cx="5699" cy="457200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346967" y="3111273"/>
                <a:ext cx="1597745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baseline="30000" dirty="0" smtClean="0"/>
                  <a:t>2</a:t>
                </a:r>
                <a:endParaRPr lang="en-GB" sz="3600" baseline="30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7" y="3111273"/>
                <a:ext cx="1597745" cy="633571"/>
              </a:xfrm>
              <a:prstGeom prst="rect">
                <a:avLst/>
              </a:prstGeom>
              <a:blipFill rotWithShape="0">
                <a:blip r:embed="rId5"/>
                <a:stretch>
                  <a:fillRect t="-6731" r="-4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64974" y="641009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74" y="641009"/>
                <a:ext cx="165618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6200000">
                <a:off x="4906846" y="3061876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06846" y="3061876"/>
                <a:ext cx="165618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893303" y="6461738"/>
            <a:ext cx="4064266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718536" y="5954759"/>
                <a:ext cx="468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536" y="5954759"/>
                <a:ext cx="46807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V="1">
            <a:off x="445836" y="1542456"/>
            <a:ext cx="5929" cy="402408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16200000">
                <a:off x="33719" y="3174074"/>
                <a:ext cx="502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719" y="3174074"/>
                <a:ext cx="50205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6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67187" y="1365545"/>
            <a:ext cx="338149" cy="135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90414" y="1908049"/>
            <a:ext cx="4057784" cy="4057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90632" y="1351196"/>
            <a:ext cx="4057784" cy="1352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2360" y="1493469"/>
            <a:ext cx="4057784" cy="4057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66361" y="1941752"/>
            <a:ext cx="338149" cy="4030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48197" y="1938164"/>
            <a:ext cx="202889" cy="40309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57208" y="1359988"/>
            <a:ext cx="202889" cy="135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54680" y="1511470"/>
            <a:ext cx="202889" cy="4057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59879" y="1518650"/>
            <a:ext cx="344631" cy="3992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843810" y="416550"/>
            <a:ext cx="144016" cy="36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5858" y="416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741145" y="416550"/>
            <a:ext cx="182785" cy="36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204016" y="4213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771802" y="1227292"/>
            <a:ext cx="360000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275858" y="10646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669137" y="1184161"/>
            <a:ext cx="360000" cy="1396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204016" y="10694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407437" y="161379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39525" y="1469777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525" y="1469777"/>
                <a:ext cx="129614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245641" y="5677760"/>
                <a:ext cx="18827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641" y="5677760"/>
                <a:ext cx="1882758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690414" y="1184161"/>
            <a:ext cx="4605304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90128" y="1400713"/>
            <a:ext cx="5699" cy="457200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346967" y="3111273"/>
                <a:ext cx="1597745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baseline="30000" dirty="0" smtClean="0"/>
                  <a:t>2</a:t>
                </a:r>
                <a:endParaRPr lang="en-GB" sz="3600" baseline="30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7" y="3111273"/>
                <a:ext cx="1597745" cy="633571"/>
              </a:xfrm>
              <a:prstGeom prst="rect">
                <a:avLst/>
              </a:prstGeom>
              <a:blipFill rotWithShape="0">
                <a:blip r:embed="rId5"/>
                <a:stretch>
                  <a:fillRect t="-6731" r="-4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635255" y="25618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29137" y="2373990"/>
                <a:ext cx="6023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137" y="2373990"/>
                <a:ext cx="602398" cy="646331"/>
              </a:xfrm>
              <a:prstGeom prst="rect">
                <a:avLst/>
              </a:prstGeom>
              <a:blipFill rotWithShape="0">
                <a:blip r:embed="rId6"/>
                <a:stretch>
                  <a:fillRect r="-5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64974" y="641009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74" y="641009"/>
                <a:ext cx="165618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6200000">
                <a:off x="4906846" y="3061876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06846" y="3061876"/>
                <a:ext cx="165618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049473" y="4031456"/>
                <a:ext cx="321371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600" dirty="0"/>
                  <a:t> </a:t>
                </a:r>
              </a:p>
              <a:p>
                <a:endParaRPr lang="en-GB" sz="36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73" y="4031456"/>
                <a:ext cx="3213713" cy="12003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75129" y="4926087"/>
                <a:ext cx="2341025" cy="714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129" y="4926087"/>
                <a:ext cx="2341025" cy="714939"/>
              </a:xfrm>
              <a:prstGeom prst="rect">
                <a:avLst/>
              </a:prstGeom>
              <a:blipFill rotWithShape="0">
                <a:blip r:embed="rId10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862060" y="2392680"/>
            <a:ext cx="202889" cy="135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162083" y="2392680"/>
            <a:ext cx="338149" cy="135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860996" y="2622669"/>
            <a:ext cx="202889" cy="4057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158841" y="2622669"/>
            <a:ext cx="344631" cy="3992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08671" y="6461738"/>
            <a:ext cx="4064266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718536" y="5954759"/>
                <a:ext cx="468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536" y="5954759"/>
                <a:ext cx="46807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V="1">
            <a:off x="445836" y="1964472"/>
            <a:ext cx="5929" cy="402408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rot="16200000">
                <a:off x="33719" y="3174074"/>
                <a:ext cx="502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719" y="3174074"/>
                <a:ext cx="50205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 flipV="1">
            <a:off x="445836" y="1365545"/>
            <a:ext cx="8893" cy="57620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772937" y="6461738"/>
            <a:ext cx="591151" cy="2324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88024" y="5969017"/>
                <a:ext cx="593112" cy="621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969017"/>
                <a:ext cx="593112" cy="62107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 rot="16200000">
                <a:off x="13983" y="1339952"/>
                <a:ext cx="593112" cy="621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983" y="1339952"/>
                <a:ext cx="593112" cy="6210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7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55" b="55855"/>
          <a:stretch/>
        </p:blipFill>
        <p:spPr>
          <a:xfrm>
            <a:off x="15697" y="1700808"/>
            <a:ext cx="893866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0708" y="135103"/>
                <a:ext cx="7542584" cy="176689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4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8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4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latin typeface="Cambria Math"/>
                            </a:rPr>
                            <m:t>𝐸𝐼</m:t>
                          </m:r>
                          <m:f>
                            <m:f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4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4800" b="0" i="1" smtClean="0">
                                  <a:latin typeface="Cambria Math"/>
                                </a:rPr>
                                <m:t>𝑤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8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  <m:sup>
                                  <m:r>
                                    <a:rPr lang="en-GB" sz="4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4800" b="0" i="1" smtClean="0">
                          <a:latin typeface="Cambria Math"/>
                        </a:rPr>
                        <m:t>=</m:t>
                      </m:r>
                      <m:r>
                        <a:rPr lang="en-GB" sz="48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8" y="135103"/>
                <a:ext cx="7542584" cy="17668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75" y="3429000"/>
            <a:ext cx="2094778" cy="3128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8996" y="2446253"/>
            <a:ext cx="3024336" cy="867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Daniel Bernoulli</a:t>
            </a:r>
          </a:p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1700 - 1782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faculty.evansville.edu/ck6/bstud/eul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149" r="5924" b="-295"/>
          <a:stretch/>
        </p:blipFill>
        <p:spPr bwMode="auto">
          <a:xfrm>
            <a:off x="929566" y="3382986"/>
            <a:ext cx="2070345" cy="31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2570" y="2446253"/>
            <a:ext cx="3024336" cy="867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Leonard Euler 1707 - 1783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g.timeinc.net/time/daily/2009/0902/stages_eif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31" y="4077072"/>
            <a:ext cx="29548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5057" y="6195014"/>
            <a:ext cx="670168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Euler Bernoulli Beam Theory 1750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3689" y="3717032"/>
            <a:ext cx="3744415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Eiffel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Tower under construction 1887-1889 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548680"/>
            <a:ext cx="1869100" cy="1082684"/>
            <a:chOff x="3508292" y="2223821"/>
            <a:chExt cx="1940631" cy="11311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292" y="2297898"/>
              <a:ext cx="1940631" cy="10570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40457" y="2223821"/>
              <a:ext cx="43815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50" dirty="0"/>
                <a:t>q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31" y="2190029"/>
            <a:ext cx="2341665" cy="1174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64772" y="1892490"/>
            <a:ext cx="21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7230" y="2710014"/>
            <a:ext cx="100881" cy="10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/>
          <p:cNvSpPr txBox="1"/>
          <p:nvPr/>
        </p:nvSpPr>
        <p:spPr>
          <a:xfrm>
            <a:off x="4349627" y="2679883"/>
            <a:ext cx="21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95882" y="2937918"/>
            <a:ext cx="100881" cy="10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Box 18"/>
          <p:cNvSpPr txBox="1"/>
          <p:nvPr/>
        </p:nvSpPr>
        <p:spPr>
          <a:xfrm>
            <a:off x="3759198" y="2777875"/>
            <a:ext cx="21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3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0004" y="969454"/>
                <a:ext cx="3292396" cy="2421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 ~ 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04" y="969454"/>
                <a:ext cx="3292396" cy="24218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13306" y="2970947"/>
            <a:ext cx="2188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Shear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83097" y="969454"/>
                <a:ext cx="3292396" cy="2421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 ~ 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097" y="969454"/>
                <a:ext cx="3292396" cy="24218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99150" y="2860308"/>
            <a:ext cx="2959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Bending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004" y="3391223"/>
                <a:ext cx="3292396" cy="2421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 ~ 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04" y="3391223"/>
                <a:ext cx="3292396" cy="24218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97001" y="5282077"/>
            <a:ext cx="2959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83098" y="3391223"/>
                <a:ext cx="3292396" cy="2421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 ~ </m:t>
                          </m:r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098" y="3391223"/>
                <a:ext cx="3292396" cy="24218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10095" y="5282077"/>
            <a:ext cx="2959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deflection</a:t>
            </a:r>
          </a:p>
        </p:txBody>
      </p:sp>
    </p:spTree>
    <p:extLst>
      <p:ext uri="{BB962C8B-B14F-4D97-AF65-F5344CB8AC3E}">
        <p14:creationId xmlns:p14="http://schemas.microsoft.com/office/powerpoint/2010/main" val="40911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0" y="260648"/>
            <a:ext cx="844169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45163"/>
            <a:ext cx="216024" cy="400110"/>
          </a:xfrm>
          <a:prstGeom prst="rect">
            <a:avLst/>
          </a:prstGeom>
          <a:solidFill>
            <a:srgbClr val="E7E7E7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q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8406" y="1158280"/>
            <a:ext cx="216024" cy="400110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q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8134" y="1908778"/>
            <a:ext cx="216024" cy="400110"/>
          </a:xfrm>
          <a:prstGeom prst="rect">
            <a:avLst/>
          </a:prstGeom>
          <a:solidFill>
            <a:srgbClr val="EBEBEB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q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4897" y="2590265"/>
            <a:ext cx="216024" cy="40011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q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312" y="3297631"/>
            <a:ext cx="216024" cy="40011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q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868" y="260648"/>
            <a:ext cx="216024" cy="400110"/>
          </a:xfrm>
          <a:prstGeom prst="rect">
            <a:avLst/>
          </a:prstGeom>
          <a:solidFill>
            <a:srgbClr val="E3E3E3"/>
          </a:solidFill>
        </p:spPr>
        <p:txBody>
          <a:bodyPr wrap="square" lIns="0" rIns="0" rtlCol="0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2868" y="997945"/>
            <a:ext cx="216024" cy="400110"/>
          </a:xfrm>
          <a:prstGeom prst="rect">
            <a:avLst/>
          </a:prstGeom>
          <a:solidFill>
            <a:srgbClr val="EAEAEA"/>
          </a:solidFill>
        </p:spPr>
        <p:txBody>
          <a:bodyPr wrap="square" lIns="0" rIns="0" rtlCol="0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2868" y="1757710"/>
            <a:ext cx="216024" cy="400110"/>
          </a:xfrm>
          <a:prstGeom prst="rect">
            <a:avLst/>
          </a:prstGeom>
          <a:solidFill>
            <a:srgbClr val="E8E8E8"/>
          </a:solidFill>
        </p:spPr>
        <p:txBody>
          <a:bodyPr wrap="square" lIns="0" rIns="0" rtlCol="0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</a:rPr>
              <a:t>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94" y="2483913"/>
            <a:ext cx="216024" cy="353943"/>
          </a:xfrm>
          <a:prstGeom prst="rect">
            <a:avLst/>
          </a:prstGeom>
          <a:solidFill>
            <a:srgbClr val="EFEFEF"/>
          </a:solidFill>
        </p:spPr>
        <p:txBody>
          <a:bodyPr wrap="square" lIns="0" rIns="0" bIns="0" rtlCol="0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</a:rPr>
              <a:t>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080" y="3326546"/>
            <a:ext cx="216024" cy="353943"/>
          </a:xfrm>
          <a:prstGeom prst="rect">
            <a:avLst/>
          </a:prstGeom>
          <a:solidFill>
            <a:srgbClr val="EAEAEA"/>
          </a:solidFill>
        </p:spPr>
        <p:txBody>
          <a:bodyPr wrap="square" lIns="0" rIns="0" bIns="0" rtlCol="0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</a:rPr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1908778"/>
            <a:ext cx="720080" cy="40011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279</Words>
  <Application>Microsoft Office PowerPoint</Application>
  <PresentationFormat>On-screen Show (4:3)</PresentationFormat>
  <Paragraphs>110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Read</dc:creator>
  <cp:lastModifiedBy>John Read</cp:lastModifiedBy>
  <cp:revision>79</cp:revision>
  <dcterms:created xsi:type="dcterms:W3CDTF">2011-11-06T16:11:27Z</dcterms:created>
  <dcterms:modified xsi:type="dcterms:W3CDTF">2013-11-03T07:54:11Z</dcterms:modified>
</cp:coreProperties>
</file>