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1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768DFFBB-0CD6-4A8B-B6B5-57570852E7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535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EC21C5F2-9E2B-4CE9-B23C-F9A92584640E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F0589429-D43D-40E6-B08C-7D941D6EE042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AD1B4B22-2002-40D2-89FC-A36DE368EA3E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B67B39F8-AFB2-43FC-A26F-8AFC1586A65C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09D7AFEA-FEE6-4E90-B526-2CF656EB205B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7C0495C4-BE8E-42A8-8803-C245B8D7F065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578ED7E7-8CA1-4270-AE79-DA6F0EE33412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CACC01B0-1080-4E2B-A0AF-D74356726CC9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ABCDB637-1081-4D86-86BA-BE73F77767D3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5375AA8D-1A8A-4582-A114-0E9273646DB0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AAC3BEBF-F331-4C3F-9486-2380B5B677BF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5DBBF486-8FD9-46D1-952E-67B519DE94D7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CE215619-4233-4EEB-88B5-F04A75B42C2B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20A49A13-98C5-4B95-A521-1B6C5EF890BA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8B9E9557-772C-4370-ABEA-8C34B8ECECA1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D3549AC3-0D31-43BB-9549-B3F8CD570172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250310A8-303A-4393-B7F4-A4B8770AAC8C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48C7F770-C8D0-4CF6-904E-173F4306190E}" type="slidenum">
              <a:rPr lang="en-GB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GB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88DD-32EE-4C5B-BFFF-E6B81B2714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85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CBAB-4682-4DC6-A880-AD6DAF86C9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485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E61B-83B0-4530-A256-319B4C0C22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80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EC84-43B6-4462-8C36-AE72D124F3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06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6E00-E01B-4DCA-BC34-BFE2B6588B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4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B6E60-0F36-4E45-A170-866D264A6A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61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3846-EB3C-4E70-96A4-903D285DD8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856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56FE-7997-4B3A-B430-223DF5C55B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37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E32D-2917-4223-A8C5-EA18A8F1C0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785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AADAE-5015-4487-A4A0-7F27F6EA7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24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8C3A-3B7D-45E7-BE83-E38B87E82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47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477935C-B216-4EFD-9BFD-C2738783D1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av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7038" y="1584325"/>
            <a:ext cx="4144962" cy="43894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47750"/>
            <a:ext cx="10079038" cy="54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Custom</PresentationFormat>
  <Paragraphs>18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</dc:creator>
  <cp:lastModifiedBy>Pat Ashforth</cp:lastModifiedBy>
  <cp:revision>5</cp:revision>
  <cp:lastPrinted>1601-01-01T00:00:00Z</cp:lastPrinted>
  <dcterms:created xsi:type="dcterms:W3CDTF">2014-10-27T07:32:30Z</dcterms:created>
  <dcterms:modified xsi:type="dcterms:W3CDTF">2014-10-31T21:45:42Z</dcterms:modified>
</cp:coreProperties>
</file>