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67" r:id="rId11"/>
    <p:sldId id="269" r:id="rId12"/>
    <p:sldId id="273" r:id="rId13"/>
    <p:sldId id="270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5A8E-8F13-43F3-BF51-7ACF37E36F3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001C3-1958-4EC0-AB4B-32F1A72F3BF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http://www.barcodesinc.com/articles/math-logic-problems.htm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001C3-1958-4EC0-AB4B-32F1A72F3BF3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http://www.particleadventure.org/index.html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001C3-1958-4EC0-AB4B-32F1A72F3BF3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facts of the tube, http://www.londoncouncils.gov.uk/londonfacts/default.htm?category=12, http://www.ons.gov.uk/ons/dcp171776_227904.pdf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001C3-1958-4EC0-AB4B-32F1A72F3BF3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http://www.tubemapcentral.com/myths.html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001C3-1958-4EC0-AB4B-32F1A72F3BF3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fermi</a:t>
            </a:r>
            <a:r>
              <a:rPr lang="en-GB" dirty="0" smtClean="0"/>
              <a:t> problem, http://www.physics.uwo.ca/science_olympics/events/puzzles/fermi_questions.html, http://www.vendian.org/envelope/dir0/fermi_questions.html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001C3-1958-4EC0-AB4B-32F1A72F3BF3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https://www.illustrativemathematics.org/standards/hs, http://www.physics.umd.edu/perg/fermi/fermi.htm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001C3-1958-4EC0-AB4B-32F1A72F3BF3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82EE-113A-44DE-A17B-CD0E6A282AB5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09D9-0766-453C-973A-FEB49AE236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and the London Underground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Yuen Ng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Enrico</a:t>
            </a:r>
            <a:r>
              <a:rPr lang="en-GB" dirty="0" smtClean="0"/>
              <a:t> Fermi, 1901-1954</a:t>
            </a:r>
            <a:endParaRPr lang="en-GB" dirty="0"/>
          </a:p>
        </p:txBody>
      </p:sp>
      <p:pic>
        <p:nvPicPr>
          <p:cNvPr id="6146" name="Picture 2" descr="http://bostoniano.info/wp-content/uploads/2012/11/tumblr_ltc2ayQY9l1r26dtho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6303264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estimation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3276600" y="2971800"/>
            <a:ext cx="14478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066800" y="2514600"/>
            <a:ext cx="19050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Little Data</a:t>
            </a:r>
            <a:endParaRPr lang="en-GB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876800" y="1981200"/>
            <a:ext cx="32766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Accurate Answer</a:t>
            </a:r>
            <a:endParaRPr lang="en-GB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many passengers used the Tube in the year 2013?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447800"/>
            <a:ext cx="2667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London: population 8.3 million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953000" y="1447800"/>
            <a:ext cx="2971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17 million visitors to London last year</a:t>
            </a:r>
            <a:endParaRPr lang="en-GB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3750" t="17188" r="5625" b="7812"/>
          <a:stretch>
            <a:fillRect/>
          </a:stretch>
        </p:blipFill>
        <p:spPr bwMode="auto">
          <a:xfrm>
            <a:off x="2057400" y="3429000"/>
            <a:ext cx="460375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many passengers used the Tube in the year 2013?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Someone using the Underground is a passenger for each journey they make</a:t>
            </a:r>
          </a:p>
          <a:p>
            <a:r>
              <a:rPr lang="en-GB" dirty="0" smtClean="0"/>
              <a:t>Workers living in and out of London using the Tube for their commute</a:t>
            </a:r>
          </a:p>
          <a:p>
            <a:r>
              <a:rPr lang="en-GB" dirty="0" smtClean="0"/>
              <a:t>Londoners travelling around London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many passengers used the Tube in the year 2013?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listening!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(And one more thing…)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favourite map…</a:t>
            </a:r>
            <a:endParaRPr lang="en-GB" dirty="0"/>
          </a:p>
        </p:txBody>
      </p:sp>
      <p:pic>
        <p:nvPicPr>
          <p:cNvPr id="22530" name="Picture 2" descr="http://knightsbridge.net/underground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800272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reality</a:t>
            </a:r>
            <a:endParaRPr lang="en-GB" dirty="0"/>
          </a:p>
        </p:txBody>
      </p:sp>
      <p:pic>
        <p:nvPicPr>
          <p:cNvPr id="3" name="Picture 2" descr="Geographically correct map of the whole London Under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021426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Henry Beck’s solution</a:t>
            </a:r>
            <a:endParaRPr lang="en-GB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 l="5714" t="15714" r="5143" b="8571"/>
          <a:stretch>
            <a:fillRect/>
          </a:stretch>
        </p:blipFill>
        <p:spPr bwMode="auto">
          <a:xfrm>
            <a:off x="1295400" y="1752600"/>
            <a:ext cx="67286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Fourthway’s</a:t>
            </a:r>
            <a:r>
              <a:rPr lang="en-GB" dirty="0" smtClean="0"/>
              <a:t> Morph of the Tube</a:t>
            </a:r>
            <a:endParaRPr lang="en-GB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676400"/>
            <a:ext cx="6019800" cy="48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Fourthway’s</a:t>
            </a:r>
            <a:r>
              <a:rPr lang="en-GB" dirty="0" smtClean="0"/>
              <a:t> Morph of the Tube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676400"/>
            <a:ext cx="6019800" cy="48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Fourthway’s</a:t>
            </a:r>
            <a:r>
              <a:rPr lang="en-GB" dirty="0" smtClean="0"/>
              <a:t> Morph of the Tube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6764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version</a:t>
            </a:r>
            <a:endParaRPr lang="en-GB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3750" t="17188" r="5625" b="7812"/>
          <a:stretch>
            <a:fillRect/>
          </a:stretch>
        </p:blipFill>
        <p:spPr bwMode="auto">
          <a:xfrm>
            <a:off x="914400" y="1524000"/>
            <a:ext cx="75961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Simple, Useable, Connections, Graphs</a:t>
            </a:r>
            <a:endParaRPr lang="en-GB" dirty="0"/>
          </a:p>
        </p:txBody>
      </p:sp>
      <p:pic>
        <p:nvPicPr>
          <p:cNvPr id="28674" name="Picture 2" descr="http://www.casa.ucl.ac.uk/andy/blogimages/realtub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6766237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179</Words>
  <Application>Microsoft Office PowerPoint</Application>
  <PresentationFormat>On-screen Show (4:3)</PresentationFormat>
  <Paragraphs>36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Maths and the London Underground</vt:lpstr>
      <vt:lpstr>My favourite map…</vt:lpstr>
      <vt:lpstr>The reality</vt:lpstr>
      <vt:lpstr>Henry Beck’s solution</vt:lpstr>
      <vt:lpstr>Fourthway’s Morph of the Tube</vt:lpstr>
      <vt:lpstr>Fourthway’s Morph of the Tube</vt:lpstr>
      <vt:lpstr>Fourthway’s Morph of the Tube</vt:lpstr>
      <vt:lpstr>Today’s version</vt:lpstr>
      <vt:lpstr>Simple, Useable, Connections, Graphs</vt:lpstr>
      <vt:lpstr>Enrico Fermi, 1901-1954</vt:lpstr>
      <vt:lpstr>Good estimation</vt:lpstr>
      <vt:lpstr>How many passengers used the Tube in the year 2013?</vt:lpstr>
      <vt:lpstr>How many passengers used the Tube in the year 2013?</vt:lpstr>
      <vt:lpstr>How many passengers used the Tube in the year 2013?</vt:lpstr>
      <vt:lpstr>Thank you for listening!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</dc:creator>
  <cp:lastModifiedBy>ng</cp:lastModifiedBy>
  <cp:revision>9</cp:revision>
  <dcterms:created xsi:type="dcterms:W3CDTF">2014-10-31T19:35:16Z</dcterms:created>
  <dcterms:modified xsi:type="dcterms:W3CDTF">2014-10-31T21:48:50Z</dcterms:modified>
</cp:coreProperties>
</file>