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66" r:id="rId2"/>
    <p:sldId id="297" r:id="rId3"/>
    <p:sldId id="753" r:id="rId4"/>
    <p:sldId id="668" r:id="rId5"/>
    <p:sldId id="669" r:id="rId6"/>
    <p:sldId id="754" r:id="rId7"/>
    <p:sldId id="755" r:id="rId8"/>
    <p:sldId id="670" r:id="rId9"/>
    <p:sldId id="756" r:id="rId10"/>
    <p:sldId id="757" r:id="rId11"/>
    <p:sldId id="762" r:id="rId12"/>
    <p:sldId id="759" r:id="rId13"/>
    <p:sldId id="760" r:id="rId14"/>
    <p:sldId id="761" r:id="rId15"/>
    <p:sldId id="758" r:id="rId16"/>
    <p:sldId id="763" r:id="rId17"/>
    <p:sldId id="764" r:id="rId18"/>
    <p:sldId id="765" r:id="rId19"/>
    <p:sldId id="766" r:id="rId20"/>
    <p:sldId id="767" r:id="rId21"/>
    <p:sldId id="768" r:id="rId22"/>
    <p:sldId id="769" r:id="rId23"/>
    <p:sldId id="770" r:id="rId24"/>
    <p:sldId id="771" r:id="rId25"/>
    <p:sldId id="772" r:id="rId26"/>
    <p:sldId id="773" r:id="rId27"/>
    <p:sldId id="774" r:id="rId28"/>
    <p:sldId id="775" r:id="rId29"/>
    <p:sldId id="776" r:id="rId30"/>
    <p:sldId id="777" r:id="rId31"/>
    <p:sldId id="778" r:id="rId32"/>
    <p:sldId id="779" r:id="rId33"/>
    <p:sldId id="780" r:id="rId34"/>
    <p:sldId id="781" r:id="rId35"/>
    <p:sldId id="782" r:id="rId36"/>
    <p:sldId id="783" r:id="rId37"/>
    <p:sldId id="785" r:id="rId38"/>
    <p:sldId id="786" r:id="rId39"/>
    <p:sldId id="784" r:id="rId40"/>
    <p:sldId id="787" r:id="rId41"/>
    <p:sldId id="788" r:id="rId42"/>
    <p:sldId id="789" r:id="rId43"/>
    <p:sldId id="794" r:id="rId44"/>
    <p:sldId id="812" r:id="rId45"/>
    <p:sldId id="790" r:id="rId46"/>
    <p:sldId id="791" r:id="rId47"/>
    <p:sldId id="792" r:id="rId48"/>
    <p:sldId id="793" r:id="rId49"/>
    <p:sldId id="808" r:id="rId50"/>
    <p:sldId id="795" r:id="rId51"/>
    <p:sldId id="796" r:id="rId52"/>
    <p:sldId id="797" r:id="rId53"/>
    <p:sldId id="798" r:id="rId54"/>
    <p:sldId id="799" r:id="rId55"/>
    <p:sldId id="800" r:id="rId56"/>
    <p:sldId id="801" r:id="rId57"/>
    <p:sldId id="802" r:id="rId58"/>
    <p:sldId id="803" r:id="rId59"/>
    <p:sldId id="804" r:id="rId60"/>
    <p:sldId id="805" r:id="rId61"/>
    <p:sldId id="806" r:id="rId62"/>
    <p:sldId id="807" r:id="rId63"/>
    <p:sldId id="809" r:id="rId64"/>
    <p:sldId id="813" r:id="rId65"/>
    <p:sldId id="815" r:id="rId66"/>
    <p:sldId id="814" r:id="rId67"/>
  </p:sldIdLst>
  <p:sldSz cx="9144000" cy="6858000" type="screen4x3"/>
  <p:notesSz cx="6669088" cy="9926638"/>
  <p:custDataLst>
    <p:tags r:id="rId70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0404"/>
    <a:srgbClr val="6E6E6F"/>
    <a:srgbClr val="DC0217"/>
    <a:srgbClr val="4B4F55"/>
    <a:srgbClr val="1B0807"/>
    <a:srgbClr val="C2C2C2"/>
    <a:srgbClr val="FFFFFF"/>
    <a:srgbClr val="E78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3" autoAdjust="0"/>
    <p:restoredTop sz="90560" autoAdjust="0"/>
  </p:normalViewPr>
  <p:slideViewPr>
    <p:cSldViewPr>
      <p:cViewPr>
        <p:scale>
          <a:sx n="66" d="100"/>
          <a:sy n="66" d="100"/>
        </p:scale>
        <p:origin x="-1110" y="-294"/>
      </p:cViewPr>
      <p:guideLst>
        <p:guide orient="horz" pos="4032"/>
        <p:guide pos="528"/>
        <p:guide pos="5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68" y="1416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6F51378-C13F-464B-B2EB-35BE7D383E8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1923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FCDEE93-A7D8-4416-9294-4B45626B201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6023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2F95032F-106C-40BE-BA3A-15E9087DFFBA}" type="slidenum">
              <a:rPr lang="da-DK" altLang="en-US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</a:t>
            </a:fld>
            <a:endParaRPr lang="da-DK" altLang="en-US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744538"/>
            <a:ext cx="3417888" cy="2563812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3640138"/>
            <a:ext cx="4891088" cy="554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sz="3900" i="0">
              <a:solidFill>
                <a:srgbClr val="C51538"/>
              </a:solidFill>
              <a:latin typeface="Impact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ABB6AE6-799D-43D3-B29A-4226ECB4AB1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5780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1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975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70087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64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105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154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696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89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69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4043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174625" indent="-174625">
              <a:buFont typeface="Arial" pitchFamily="34" charset="0"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385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Second_To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 smtClean="0"/>
              <a:t>Click to edit Master text styles</a:t>
            </a:r>
          </a:p>
          <a:p>
            <a:pPr lvl="1"/>
            <a:r>
              <a:rPr lang="da-DK" altLang="en-US" smtClean="0"/>
              <a:t>Second level</a:t>
            </a:r>
          </a:p>
          <a:p>
            <a:pPr lvl="2"/>
            <a:r>
              <a:rPr lang="da-DK" altLang="en-US" smtClean="0"/>
              <a:t>Third level</a:t>
            </a:r>
          </a:p>
          <a:p>
            <a:pPr lvl="3"/>
            <a:r>
              <a:rPr lang="da-DK" altLang="en-US" smtClean="0"/>
              <a:t>Fourth level</a:t>
            </a:r>
          </a:p>
          <a:p>
            <a:pPr lvl="4"/>
            <a:r>
              <a:rPr lang="da-DK" altLang="en-US" smtClean="0"/>
              <a:t>Fifth level</a:t>
            </a:r>
          </a:p>
        </p:txBody>
      </p:sp>
      <p:pic>
        <p:nvPicPr>
          <p:cNvPr id="1029" name="Picture 40" descr="IMP_Logo_2Colou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+mn-ea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4B4F55"/>
          </a:solidFill>
          <a:latin typeface="+mn-lt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1350640"/>
          </a:xfrm>
          <a:noFill/>
        </p:spPr>
        <p:txBody>
          <a:bodyPr/>
          <a:lstStyle/>
          <a:p>
            <a:pPr eaLnBrk="1" hangingPunct="1"/>
            <a:r>
              <a:rPr lang="en-GB" altLang="en-US" dirty="0" smtClean="0"/>
              <a:t>A Pointless Talk</a:t>
            </a:r>
            <a:endParaRPr lang="en-GB" altLang="en-US" sz="3500" dirty="0" smtClean="0"/>
          </a:p>
        </p:txBody>
      </p:sp>
      <p:sp>
        <p:nvSpPr>
          <p:cNvPr id="3075" name="Rectangle 15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 dirty="0" smtClean="0"/>
              <a:t>Phil </a:t>
            </a:r>
            <a:r>
              <a:rPr lang="en-US" altLang="en-US" dirty="0" err="1" smtClean="0"/>
              <a:t>Ramsden</a:t>
            </a:r>
            <a:endParaRPr lang="en-US" alt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Second show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Elliot</a:t>
            </a:r>
            <a:r>
              <a:rPr lang="en-GB" dirty="0" smtClean="0"/>
              <a:t> and </a:t>
            </a:r>
            <a:r>
              <a:rPr lang="en-GB" b="1" dirty="0" smtClean="0"/>
              <a:t>Lucas</a:t>
            </a:r>
            <a:r>
              <a:rPr lang="en-GB" dirty="0" smtClean="0"/>
              <a:t> (returning pair)</a:t>
            </a:r>
          </a:p>
          <a:p>
            <a:endParaRPr lang="en-GB" dirty="0"/>
          </a:p>
          <a:p>
            <a:r>
              <a:rPr lang="en-GB" b="1" dirty="0" smtClean="0"/>
              <a:t>Max</a:t>
            </a:r>
            <a:r>
              <a:rPr lang="en-GB" dirty="0" smtClean="0"/>
              <a:t> and </a:t>
            </a:r>
            <a:r>
              <a:rPr lang="en-GB" b="1" dirty="0" smtClean="0"/>
              <a:t>Holly</a:t>
            </a:r>
            <a:r>
              <a:rPr lang="en-GB" dirty="0" smtClean="0"/>
              <a:t> (first time pair)</a:t>
            </a:r>
          </a:p>
          <a:p>
            <a:endParaRPr lang="en-GB" dirty="0"/>
          </a:p>
          <a:p>
            <a:r>
              <a:rPr lang="en-GB" b="1" dirty="0"/>
              <a:t>Lily</a:t>
            </a:r>
            <a:r>
              <a:rPr lang="en-GB" dirty="0"/>
              <a:t> and </a:t>
            </a:r>
            <a:r>
              <a:rPr lang="en-GB" b="1" dirty="0"/>
              <a:t>Tia</a:t>
            </a:r>
            <a:r>
              <a:rPr lang="en-GB" dirty="0"/>
              <a:t> </a:t>
            </a:r>
            <a:r>
              <a:rPr lang="en-GB" dirty="0" smtClean="0"/>
              <a:t>(returning pair)</a:t>
            </a:r>
          </a:p>
          <a:p>
            <a:endParaRPr lang="en-GB" dirty="0"/>
          </a:p>
          <a:p>
            <a:r>
              <a:rPr lang="en-GB" b="1" dirty="0" smtClean="0"/>
              <a:t>Gabriel</a:t>
            </a:r>
            <a:r>
              <a:rPr lang="en-GB" dirty="0" smtClean="0"/>
              <a:t> and </a:t>
            </a:r>
            <a:r>
              <a:rPr lang="en-GB" b="1" dirty="0" smtClean="0"/>
              <a:t>Sam</a:t>
            </a:r>
            <a:r>
              <a:rPr lang="en-GB" dirty="0" smtClean="0"/>
              <a:t> (returning pair)</a:t>
            </a:r>
          </a:p>
          <a:p>
            <a:endParaRPr lang="en-GB" dirty="0"/>
          </a:p>
          <a:p>
            <a:r>
              <a:rPr lang="en-GB" dirty="0" smtClean="0"/>
              <a:t>Number of returning pairs: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622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Second show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Elliot</a:t>
            </a:r>
            <a:r>
              <a:rPr lang="en-GB" dirty="0" smtClean="0"/>
              <a:t> and </a:t>
            </a:r>
            <a:r>
              <a:rPr lang="en-GB" b="1" dirty="0" smtClean="0"/>
              <a:t>Lucas</a:t>
            </a:r>
            <a:r>
              <a:rPr lang="en-GB" dirty="0" smtClean="0"/>
              <a:t> (returning pair)</a:t>
            </a:r>
          </a:p>
          <a:p>
            <a:endParaRPr lang="en-GB" dirty="0"/>
          </a:p>
          <a:p>
            <a:r>
              <a:rPr lang="en-GB" b="1" dirty="0" smtClean="0"/>
              <a:t>Max</a:t>
            </a:r>
            <a:r>
              <a:rPr lang="en-GB" dirty="0" smtClean="0"/>
              <a:t> and </a:t>
            </a:r>
            <a:r>
              <a:rPr lang="en-GB" b="1" dirty="0" smtClean="0"/>
              <a:t>Holly</a:t>
            </a:r>
            <a:r>
              <a:rPr lang="en-GB" dirty="0" smtClean="0"/>
              <a:t> (first time pair)</a:t>
            </a:r>
          </a:p>
          <a:p>
            <a:endParaRPr lang="en-GB" dirty="0"/>
          </a:p>
          <a:p>
            <a:r>
              <a:rPr lang="en-GB" b="1" dirty="0"/>
              <a:t>Lily</a:t>
            </a:r>
            <a:r>
              <a:rPr lang="en-GB" dirty="0"/>
              <a:t> and </a:t>
            </a:r>
            <a:r>
              <a:rPr lang="en-GB" b="1" dirty="0"/>
              <a:t>Tia</a:t>
            </a:r>
            <a:r>
              <a:rPr lang="en-GB" dirty="0"/>
              <a:t> </a:t>
            </a:r>
            <a:r>
              <a:rPr lang="en-GB" dirty="0" smtClean="0"/>
              <a:t>(returning pair)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FF0000"/>
                </a:solidFill>
              </a:rPr>
              <a:t>Gabriel</a:t>
            </a:r>
            <a:r>
              <a:rPr lang="en-GB" dirty="0" smtClean="0">
                <a:solidFill>
                  <a:srgbClr val="FF0000"/>
                </a:solidFill>
              </a:rPr>
              <a:t> and </a:t>
            </a:r>
            <a:r>
              <a:rPr lang="en-GB" b="1" dirty="0" smtClean="0">
                <a:solidFill>
                  <a:srgbClr val="FF0000"/>
                </a:solidFill>
              </a:rPr>
              <a:t>Sam</a:t>
            </a:r>
            <a:r>
              <a:rPr lang="en-GB" dirty="0" smtClean="0">
                <a:solidFill>
                  <a:srgbClr val="FF0000"/>
                </a:solidFill>
              </a:rPr>
              <a:t> (returning pair)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109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Third show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Max</a:t>
            </a:r>
            <a:r>
              <a:rPr lang="en-GB" dirty="0" smtClean="0"/>
              <a:t> and </a:t>
            </a:r>
            <a:r>
              <a:rPr lang="en-GB" b="1" dirty="0" smtClean="0"/>
              <a:t>Holly</a:t>
            </a:r>
            <a:r>
              <a:rPr lang="en-GB" dirty="0" smtClean="0"/>
              <a:t> (returning pair)</a:t>
            </a:r>
          </a:p>
          <a:p>
            <a:endParaRPr lang="en-GB" dirty="0"/>
          </a:p>
          <a:p>
            <a:r>
              <a:rPr lang="en-GB" b="1" dirty="0" smtClean="0"/>
              <a:t>Logan</a:t>
            </a:r>
            <a:r>
              <a:rPr lang="en-GB" dirty="0" smtClean="0"/>
              <a:t> and </a:t>
            </a:r>
            <a:r>
              <a:rPr lang="en-GB" b="1" dirty="0" smtClean="0"/>
              <a:t>Henry</a:t>
            </a:r>
            <a:r>
              <a:rPr lang="en-GB" dirty="0" smtClean="0"/>
              <a:t> (first time pair)</a:t>
            </a:r>
          </a:p>
          <a:p>
            <a:endParaRPr lang="en-GB" dirty="0"/>
          </a:p>
          <a:p>
            <a:r>
              <a:rPr lang="en-GB" b="1" dirty="0" smtClean="0"/>
              <a:t>George</a:t>
            </a:r>
            <a:r>
              <a:rPr lang="en-GB" dirty="0" smtClean="0"/>
              <a:t> and </a:t>
            </a:r>
            <a:r>
              <a:rPr lang="en-GB" b="1" dirty="0" smtClean="0"/>
              <a:t>Hannah</a:t>
            </a:r>
            <a:r>
              <a:rPr lang="en-GB" dirty="0" smtClean="0"/>
              <a:t> (first time pair)</a:t>
            </a:r>
          </a:p>
          <a:p>
            <a:endParaRPr lang="en-GB" dirty="0"/>
          </a:p>
          <a:p>
            <a:r>
              <a:rPr lang="en-GB" b="1" dirty="0" smtClean="0"/>
              <a:t>Shannon</a:t>
            </a:r>
            <a:r>
              <a:rPr lang="en-GB" dirty="0" smtClean="0"/>
              <a:t> and </a:t>
            </a:r>
            <a:r>
              <a:rPr lang="en-GB" b="1" dirty="0" smtClean="0"/>
              <a:t>Abigail</a:t>
            </a:r>
            <a:r>
              <a:rPr lang="en-GB" dirty="0" smtClean="0"/>
              <a:t> (first time pair)</a:t>
            </a:r>
          </a:p>
          <a:p>
            <a:endParaRPr lang="en-GB" dirty="0"/>
          </a:p>
          <a:p>
            <a:r>
              <a:rPr lang="en-GB" dirty="0" smtClean="0"/>
              <a:t>Number of returning pairs: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076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Third show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Max</a:t>
            </a:r>
            <a:r>
              <a:rPr lang="en-GB" dirty="0" smtClean="0"/>
              <a:t> and </a:t>
            </a:r>
            <a:r>
              <a:rPr lang="en-GB" b="1" dirty="0" smtClean="0"/>
              <a:t>Holly</a:t>
            </a:r>
            <a:r>
              <a:rPr lang="en-GB" dirty="0" smtClean="0"/>
              <a:t> (returning pair)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FF0000"/>
                </a:solidFill>
              </a:rPr>
              <a:t>Logan</a:t>
            </a:r>
            <a:r>
              <a:rPr lang="en-GB" dirty="0" smtClean="0">
                <a:solidFill>
                  <a:srgbClr val="FF0000"/>
                </a:solidFill>
              </a:rPr>
              <a:t> and </a:t>
            </a:r>
            <a:r>
              <a:rPr lang="en-GB" b="1" dirty="0" smtClean="0">
                <a:solidFill>
                  <a:srgbClr val="FF0000"/>
                </a:solidFill>
              </a:rPr>
              <a:t>Henry</a:t>
            </a:r>
            <a:r>
              <a:rPr lang="en-GB" dirty="0" smtClean="0">
                <a:solidFill>
                  <a:srgbClr val="FF0000"/>
                </a:solidFill>
              </a:rPr>
              <a:t> (first time pair)</a:t>
            </a:r>
          </a:p>
          <a:p>
            <a:endParaRPr lang="en-GB" dirty="0"/>
          </a:p>
          <a:p>
            <a:r>
              <a:rPr lang="en-GB" b="1" dirty="0" smtClean="0"/>
              <a:t>George</a:t>
            </a:r>
            <a:r>
              <a:rPr lang="en-GB" dirty="0" smtClean="0"/>
              <a:t> and </a:t>
            </a:r>
            <a:r>
              <a:rPr lang="en-GB" b="1" dirty="0" smtClean="0"/>
              <a:t>Hannah</a:t>
            </a:r>
            <a:r>
              <a:rPr lang="en-GB" dirty="0" smtClean="0"/>
              <a:t> (first time pair)</a:t>
            </a:r>
          </a:p>
          <a:p>
            <a:endParaRPr lang="en-GB" dirty="0"/>
          </a:p>
          <a:p>
            <a:r>
              <a:rPr lang="en-GB" b="1" dirty="0" smtClean="0"/>
              <a:t>Shannon</a:t>
            </a:r>
            <a:r>
              <a:rPr lang="en-GB" dirty="0" smtClean="0"/>
              <a:t> and </a:t>
            </a:r>
            <a:r>
              <a:rPr lang="en-GB" b="1" dirty="0" smtClean="0"/>
              <a:t>Abigail</a:t>
            </a:r>
            <a:r>
              <a:rPr lang="en-GB" dirty="0" smtClean="0"/>
              <a:t> (first time pair)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496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Fourth show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Shannon</a:t>
            </a:r>
            <a:r>
              <a:rPr lang="en-GB" dirty="0" smtClean="0"/>
              <a:t> and </a:t>
            </a:r>
            <a:r>
              <a:rPr lang="en-GB" b="1" dirty="0" smtClean="0"/>
              <a:t>Abigail</a:t>
            </a:r>
            <a:r>
              <a:rPr lang="en-GB" dirty="0" smtClean="0"/>
              <a:t> (returning pair)</a:t>
            </a:r>
          </a:p>
          <a:p>
            <a:endParaRPr lang="en-GB" dirty="0"/>
          </a:p>
          <a:p>
            <a:r>
              <a:rPr lang="en-GB" b="1" dirty="0" smtClean="0"/>
              <a:t>George</a:t>
            </a:r>
            <a:r>
              <a:rPr lang="en-GB" dirty="0" smtClean="0"/>
              <a:t> and </a:t>
            </a:r>
            <a:r>
              <a:rPr lang="en-GB" b="1" dirty="0" smtClean="0"/>
              <a:t>Hannah</a:t>
            </a:r>
            <a:r>
              <a:rPr lang="en-GB" dirty="0" smtClean="0"/>
              <a:t> (returning pair)</a:t>
            </a:r>
          </a:p>
          <a:p>
            <a:endParaRPr lang="en-GB" dirty="0"/>
          </a:p>
          <a:p>
            <a:r>
              <a:rPr lang="en-GB" b="1" dirty="0" smtClean="0"/>
              <a:t>Harry</a:t>
            </a:r>
            <a:r>
              <a:rPr lang="en-GB" dirty="0" smtClean="0"/>
              <a:t> and </a:t>
            </a:r>
            <a:r>
              <a:rPr lang="en-GB" b="1" dirty="0" smtClean="0"/>
              <a:t>Tom</a:t>
            </a:r>
            <a:r>
              <a:rPr lang="en-GB" dirty="0" smtClean="0"/>
              <a:t> (first time pair)</a:t>
            </a:r>
          </a:p>
          <a:p>
            <a:endParaRPr lang="en-GB" dirty="0"/>
          </a:p>
          <a:p>
            <a:r>
              <a:rPr lang="en-GB" b="1" dirty="0" smtClean="0"/>
              <a:t>Isabel</a:t>
            </a:r>
            <a:r>
              <a:rPr lang="en-GB" dirty="0" smtClean="0"/>
              <a:t> and </a:t>
            </a:r>
            <a:r>
              <a:rPr lang="en-GB" b="1" dirty="0" smtClean="0"/>
              <a:t>Adam</a:t>
            </a:r>
            <a:r>
              <a:rPr lang="en-GB" dirty="0" smtClean="0"/>
              <a:t> (first time pair)</a:t>
            </a:r>
          </a:p>
          <a:p>
            <a:endParaRPr lang="en-GB" dirty="0"/>
          </a:p>
          <a:p>
            <a:r>
              <a:rPr lang="en-GB" dirty="0" smtClean="0"/>
              <a:t>Number of returning pairs: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99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returning pairs each show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0, 3, 1, 2, … </a:t>
            </a:r>
            <a:endParaRPr lang="en-GB" dirty="0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145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returning pairs each show</a:t>
            </a:r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07" y="1943100"/>
            <a:ext cx="4447186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882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returning pairs each show</a:t>
            </a:r>
            <a:endParaRPr lang="en-GB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07" y="1943100"/>
            <a:ext cx="4447186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05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returning pairs each show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07" y="1943100"/>
            <a:ext cx="4447186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05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returning pairs each show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07" y="1943100"/>
            <a:ext cx="4447186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05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Pointless Talk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311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returning pairs each show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07" y="1943100"/>
            <a:ext cx="4447186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05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returning pairs each show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07" y="1943100"/>
            <a:ext cx="4447186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05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returning pairs each show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07" y="1943100"/>
            <a:ext cx="4447186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05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returning pairs each show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07" y="1943100"/>
            <a:ext cx="4447186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05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returning pairs each show</a:t>
            </a:r>
            <a:endParaRPr lang="en-GB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07" y="1943100"/>
            <a:ext cx="4447186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05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returning pairs each show</a:t>
            </a:r>
            <a:endParaRPr lang="en-GB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07" y="1943100"/>
            <a:ext cx="4447186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05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returning pairs each show</a:t>
            </a:r>
            <a:endParaRPr lang="en-GB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07" y="1943100"/>
            <a:ext cx="4447186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05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returning pairs each show</a:t>
            </a:r>
            <a:endParaRPr lang="en-GB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07" y="1943100"/>
            <a:ext cx="4447186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05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returning pairs each show</a:t>
            </a:r>
            <a:endParaRPr lang="en-GB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07" y="1943100"/>
            <a:ext cx="4447186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69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returning pairs each show</a:t>
            </a:r>
            <a:endParaRPr lang="en-GB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07" y="1943100"/>
            <a:ext cx="4447186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69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Pointless Talk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49824"/>
            <a:ext cx="7543800" cy="424425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677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returning pairs each show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07" y="1943100"/>
            <a:ext cx="4447186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69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returning pairs each show</a:t>
            </a:r>
            <a:endParaRPr lang="en-GB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07" y="1943100"/>
            <a:ext cx="4447186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69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returning pairs each show</a:t>
            </a:r>
            <a:endParaRPr lang="en-GB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07" y="1943100"/>
            <a:ext cx="4447186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068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returning pairs each show</a:t>
            </a:r>
            <a:endParaRPr lang="en-GB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07" y="1943100"/>
            <a:ext cx="4447186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039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returning pairs each show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07" y="1943100"/>
            <a:ext cx="4447186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115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returning pairs each show</a:t>
            </a:r>
            <a:endParaRPr lang="en-GB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07" y="1943100"/>
            <a:ext cx="4447186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43599" y="3259723"/>
            <a:ext cx="2568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0" dirty="0"/>
              <a:t>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90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returning pairs each show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443599" y="3259723"/>
            <a:ext cx="2568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0" dirty="0"/>
              <a:t> 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07" y="1943100"/>
            <a:ext cx="4447186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83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returning pairs each show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07" y="1943100"/>
            <a:ext cx="4447186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656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returning pairs each show</a:t>
            </a:r>
            <a:endParaRPr lang="en-GB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07" y="1943100"/>
            <a:ext cx="4447186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401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returning pairs each show</a:t>
            </a:r>
            <a:endParaRPr lang="en-GB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07" y="1943100"/>
            <a:ext cx="4447186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43599" y="3259723"/>
            <a:ext cx="2568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0" dirty="0"/>
              <a:t>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83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you don’t know the show…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Four pairs of contestants, four rounds.</a:t>
            </a:r>
          </a:p>
          <a:p>
            <a:endParaRPr lang="en-GB" dirty="0"/>
          </a:p>
          <a:p>
            <a:r>
              <a:rPr lang="en-GB" dirty="0" smtClean="0"/>
              <a:t>One pair eliminated in each of the first three rounds.</a:t>
            </a:r>
          </a:p>
          <a:p>
            <a:endParaRPr lang="en-GB" dirty="0"/>
          </a:p>
          <a:p>
            <a:r>
              <a:rPr lang="en-GB" dirty="0" smtClean="0"/>
              <a:t>In the fourth round, the remaining pair compete for the Jackpot.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064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returning pairs each show</a:t>
            </a:r>
            <a:endParaRPr lang="en-GB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07" y="1943100"/>
            <a:ext cx="4447186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890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returning pairs each show</a:t>
            </a:r>
            <a:endParaRPr lang="en-GB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07" y="1943100"/>
            <a:ext cx="4447186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45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returning pairs each show</a:t>
            </a:r>
            <a:endParaRPr lang="en-GB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07" y="1943100"/>
            <a:ext cx="4447186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918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returning pairs each show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Let’s assume who gets to the final is entirely random…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59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returning pairs each show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07" y="1943100"/>
            <a:ext cx="4447186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224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returning pairs each show</a:t>
            </a:r>
            <a:endParaRPr lang="en-GB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07" y="1943100"/>
            <a:ext cx="4447186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918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returning pairs each show</a:t>
            </a:r>
            <a:endParaRPr lang="en-GB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07" y="1943100"/>
            <a:ext cx="4447186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918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returning pairs each show</a:t>
            </a:r>
            <a:endParaRPr lang="en-GB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07" y="1943100"/>
            <a:ext cx="4447186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918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returning pairs each show</a:t>
            </a:r>
            <a:endParaRPr lang="en-GB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07" y="1943100"/>
            <a:ext cx="4447186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552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returning pairs each show</a:t>
            </a:r>
            <a:endParaRPr lang="en-GB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330" y="1943100"/>
            <a:ext cx="4459539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001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“Everyone gets two chances to get to the Pointless final”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296" y="2333819"/>
            <a:ext cx="5915608" cy="367626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658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returning pairs each show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Markov chain!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396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Probabilities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580" y="1943100"/>
            <a:ext cx="337904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425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Probabilities</a:t>
            </a:r>
            <a:endParaRPr lang="en-GB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580" y="1943100"/>
            <a:ext cx="337904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07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Probabilities</a:t>
            </a:r>
            <a:endParaRPr lang="en-GB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580" y="1943100"/>
            <a:ext cx="337904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413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Probabilities</a:t>
            </a:r>
            <a:endParaRPr lang="en-GB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580" y="1943100"/>
            <a:ext cx="337904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876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Probabilities</a:t>
            </a:r>
            <a:endParaRPr lang="en-GB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580" y="1943100"/>
            <a:ext cx="337904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876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Probabilities</a:t>
            </a:r>
            <a:endParaRPr lang="en-GB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580" y="1943100"/>
            <a:ext cx="337904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876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Probabilities</a:t>
            </a:r>
            <a:endParaRPr lang="en-GB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580" y="1943100"/>
            <a:ext cx="337904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876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Long-term Probabilities</a:t>
            </a:r>
            <a:endParaRPr lang="en-GB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554" y="3338790"/>
            <a:ext cx="4581091" cy="166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656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Are our assumptions correct?</a:t>
            </a:r>
          </a:p>
          <a:p>
            <a:endParaRPr lang="en-GB" dirty="0"/>
          </a:p>
          <a:p>
            <a:r>
              <a:rPr lang="en-GB" dirty="0" smtClean="0"/>
              <a:t>Is the pair that gets to the final random?</a:t>
            </a:r>
          </a:p>
          <a:p>
            <a:endParaRPr lang="en-GB" dirty="0"/>
          </a:p>
          <a:p>
            <a:r>
              <a:rPr lang="en-GB" dirty="0" smtClean="0"/>
              <a:t>If not, what difference would it make?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476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“Everyone gets two chances to get to the Pointless final”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you weren’t on the last show…</a:t>
            </a:r>
          </a:p>
          <a:p>
            <a:endParaRPr lang="en-GB" dirty="0"/>
          </a:p>
          <a:p>
            <a:r>
              <a:rPr lang="en-GB" dirty="0" smtClean="0"/>
              <a:t>… </a:t>
            </a:r>
            <a:r>
              <a:rPr lang="en-GB" b="1" dirty="0" smtClean="0"/>
              <a:t>and</a:t>
            </a:r>
            <a:r>
              <a:rPr lang="en-GB" dirty="0" smtClean="0"/>
              <a:t> you don’t get to the final on this show…</a:t>
            </a:r>
          </a:p>
          <a:p>
            <a:endParaRPr lang="en-GB" dirty="0"/>
          </a:p>
          <a:p>
            <a:r>
              <a:rPr lang="en-GB" dirty="0" smtClean="0"/>
              <a:t>… you’re invited back next show to have another go.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495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Pure t</a:t>
            </a:r>
            <a:r>
              <a:rPr lang="en-GB" dirty="0" smtClean="0"/>
              <a:t>rial of strength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Each pair has a certain </a:t>
            </a:r>
            <a:r>
              <a:rPr lang="en-GB" b="1" dirty="0" smtClean="0"/>
              <a:t>strength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Randomly assigned</a:t>
            </a:r>
          </a:p>
          <a:p>
            <a:pPr lvl="1"/>
            <a:r>
              <a:rPr lang="en-GB" dirty="0" smtClean="0"/>
              <a:t>Never mind what distribution (uniform will do)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 strongest pair always gets to the final.</a:t>
            </a:r>
          </a:p>
          <a:p>
            <a:endParaRPr lang="en-GB" dirty="0"/>
          </a:p>
          <a:p>
            <a:r>
              <a:rPr lang="en-GB" dirty="0" smtClean="0"/>
              <a:t>(Assign each pair a random real number, and make the highest-ranked pair get to the final every time.)</a:t>
            </a:r>
          </a:p>
          <a:p>
            <a:endParaRPr lang="en-GB" dirty="0"/>
          </a:p>
          <a:p>
            <a:r>
              <a:rPr lang="en-GB" dirty="0" smtClean="0"/>
              <a:t>Then brute-force simulate it.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734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‘Strength plus </a:t>
            </a:r>
            <a:r>
              <a:rPr lang="en-GB" dirty="0" smtClean="0"/>
              <a:t>noise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Each pair has a certain </a:t>
                </a:r>
                <a:r>
                  <a:rPr lang="en-GB" b="1" dirty="0" smtClean="0"/>
                  <a:t>strength</a:t>
                </a:r>
                <a:r>
                  <a:rPr lang="en-GB" dirty="0" smtClean="0"/>
                  <a:t>.</a:t>
                </a:r>
              </a:p>
              <a:p>
                <a:endParaRPr lang="en-GB" dirty="0"/>
              </a:p>
              <a:p>
                <a:r>
                  <a:rPr lang="en-GB" dirty="0" smtClean="0"/>
                  <a:t>The strongest pair is most likely to get to the final, but there’s still a random element.</a:t>
                </a:r>
              </a:p>
              <a:p>
                <a:endParaRPr lang="en-GB" dirty="0"/>
              </a:p>
              <a:p>
                <a:r>
                  <a:rPr lang="en-GB" dirty="0" smtClean="0"/>
                  <a:t>Assign each pair a strength, normally distributed with standard deviation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…</a:t>
                </a:r>
              </a:p>
              <a:p>
                <a:endParaRPr lang="en-GB" dirty="0"/>
              </a:p>
              <a:p>
                <a:r>
                  <a:rPr lang="en-GB" dirty="0" smtClean="0"/>
                  <a:t>… and then add </a:t>
                </a:r>
                <a:r>
                  <a:rPr lang="en-GB" b="1" dirty="0" smtClean="0"/>
                  <a:t>noise</a:t>
                </a:r>
                <a:r>
                  <a:rPr lang="en-GB" dirty="0" smtClean="0"/>
                  <a:t>, normally distributed with standard deviation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 smtClean="0"/>
                  <a:t>.</a:t>
                </a:r>
              </a:p>
              <a:p>
                <a:endParaRPr lang="en-GB" dirty="0"/>
              </a:p>
              <a:p>
                <a:r>
                  <a:rPr lang="en-GB" dirty="0" smtClean="0"/>
                  <a:t>The pair with highest strength-plus-noise gets to the final.</a:t>
                </a:r>
              </a:p>
              <a:p>
                <a:endParaRPr lang="en-GB" dirty="0"/>
              </a:p>
              <a:p>
                <a:r>
                  <a:rPr lang="en-GB" dirty="0" smtClean="0"/>
                  <a:t>Then brute-force simulate it.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940" t="-1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928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Strength plus </a:t>
            </a:r>
            <a:r>
              <a:rPr lang="en-GB" dirty="0" smtClean="0"/>
              <a:t>noise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GB" i="1" smtClean="0">
                          <a:latin typeface="Cambria Math"/>
                          <a:ea typeface="Cambria Math"/>
                        </a:rPr>
                        <m:t>≪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GB" b="0" dirty="0" smtClean="0">
                  <a:ea typeface="Cambria Math"/>
                </a:endParaRPr>
              </a:p>
              <a:p>
                <a:endParaRPr lang="en-GB" dirty="0" smtClean="0"/>
              </a:p>
              <a:p>
                <a:r>
                  <a:rPr lang="en-GB" dirty="0" smtClean="0"/>
                  <a:t>Noise outweighs strength.</a:t>
                </a:r>
              </a:p>
              <a:p>
                <a:endParaRPr lang="en-GB" dirty="0" smtClean="0"/>
              </a:p>
              <a:p>
                <a:r>
                  <a:rPr lang="en-GB" dirty="0" smtClean="0"/>
                  <a:t>Approximated by the Markov chain.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9836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Strength plus noise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GB" i="1">
                          <a:latin typeface="Cambria Math"/>
                          <a:ea typeface="Cambria Math"/>
                        </a:rPr>
                        <m:t>≫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GB" b="0" dirty="0" smtClean="0">
                  <a:ea typeface="Cambria Math"/>
                </a:endParaRPr>
              </a:p>
              <a:p>
                <a:endParaRPr lang="en-GB" dirty="0" smtClean="0"/>
              </a:p>
              <a:p>
                <a:r>
                  <a:rPr lang="en-GB" dirty="0" smtClean="0"/>
                  <a:t>Strength outweighs noise.</a:t>
                </a:r>
              </a:p>
              <a:p>
                <a:endParaRPr lang="en-GB" dirty="0" smtClean="0"/>
              </a:p>
              <a:p>
                <a:r>
                  <a:rPr lang="en-GB" dirty="0" smtClean="0"/>
                  <a:t>Approximated by the “best pair” model.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661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 million shows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Markov chain </a:t>
                </a:r>
              </a:p>
              <a:p>
                <a:pPr lvl="1"/>
                <a:r>
                  <a:rPr lang="en-GB" dirty="0" smtClean="0"/>
                  <a:t>(didn’t bother simulating, just used calculated probabilities)</a:t>
                </a:r>
              </a:p>
              <a:p>
                <a:endParaRPr lang="en-GB" dirty="0"/>
              </a:p>
              <a:p>
                <a:r>
                  <a:rPr lang="en-GB" dirty="0" smtClean="0"/>
                  <a:t>Strength plus </a:t>
                </a:r>
                <a:r>
                  <a:rPr lang="en-GB" dirty="0" smtClean="0"/>
                  <a:t>noise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=1.</m:t>
                      </m:r>
                    </m:oMath>
                  </m:oMathPara>
                </a14:m>
                <a:endParaRPr lang="en-GB" b="0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Pure </a:t>
                </a:r>
                <a:r>
                  <a:rPr lang="en-GB" dirty="0" smtClean="0"/>
                  <a:t>trial of strength</a:t>
                </a: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940" t="-1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138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 million shows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do we expect, as regards the long term probabilities of the four </a:t>
            </a:r>
            <a:r>
              <a:rPr lang="en-GB" dirty="0"/>
              <a:t>states?</a:t>
            </a:r>
          </a:p>
          <a:p>
            <a:endParaRPr lang="en-GB" dirty="0"/>
          </a:p>
          <a:p>
            <a:r>
              <a:rPr lang="en-GB" dirty="0"/>
              <a:t>In what ways will the </a:t>
            </a:r>
            <a:r>
              <a:rPr lang="en-GB" dirty="0" smtClean="0"/>
              <a:t>“pure luck</a:t>
            </a:r>
            <a:r>
              <a:rPr lang="en-GB" dirty="0"/>
              <a:t>” and </a:t>
            </a:r>
            <a:r>
              <a:rPr lang="en-GB" dirty="0" smtClean="0"/>
              <a:t>“pure strength</a:t>
            </a:r>
            <a:r>
              <a:rPr lang="en-GB" dirty="0"/>
              <a:t>” ones differ</a:t>
            </a:r>
            <a:r>
              <a:rPr lang="en-GB" dirty="0" smtClean="0"/>
              <a:t>?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How much will they differ?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670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 million shows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254" y="2104949"/>
            <a:ext cx="6357691" cy="413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623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“Everyone gets two chances to get to the Pointless final”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you </a:t>
            </a:r>
            <a:r>
              <a:rPr lang="en-GB" i="1" dirty="0" smtClean="0"/>
              <a:t>were</a:t>
            </a:r>
            <a:r>
              <a:rPr lang="en-GB" dirty="0" smtClean="0"/>
              <a:t> on the last show…</a:t>
            </a:r>
          </a:p>
          <a:p>
            <a:endParaRPr lang="en-GB" dirty="0"/>
          </a:p>
          <a:p>
            <a:r>
              <a:rPr lang="en-GB" dirty="0" smtClean="0"/>
              <a:t>… </a:t>
            </a:r>
            <a:r>
              <a:rPr lang="en-GB" b="1" dirty="0" smtClean="0"/>
              <a:t>or</a:t>
            </a:r>
            <a:r>
              <a:rPr lang="en-GB" dirty="0" smtClean="0"/>
              <a:t> you </a:t>
            </a:r>
            <a:r>
              <a:rPr lang="en-GB" i="1" dirty="0" smtClean="0"/>
              <a:t>do </a:t>
            </a:r>
            <a:r>
              <a:rPr lang="en-GB" dirty="0" smtClean="0"/>
              <a:t>get to the final on this show…</a:t>
            </a:r>
          </a:p>
          <a:p>
            <a:endParaRPr lang="en-GB" dirty="0"/>
          </a:p>
          <a:p>
            <a:r>
              <a:rPr lang="en-GB" dirty="0" smtClean="0"/>
              <a:t>… you’re not invited back.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260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show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Lily</a:t>
            </a:r>
            <a:r>
              <a:rPr lang="en-GB" dirty="0" smtClean="0"/>
              <a:t> and </a:t>
            </a:r>
            <a:r>
              <a:rPr lang="en-GB" b="1" dirty="0" smtClean="0"/>
              <a:t>Tia</a:t>
            </a:r>
            <a:r>
              <a:rPr lang="en-GB" dirty="0" smtClean="0"/>
              <a:t> (first time pair)</a:t>
            </a:r>
          </a:p>
          <a:p>
            <a:endParaRPr lang="en-GB" dirty="0"/>
          </a:p>
          <a:p>
            <a:r>
              <a:rPr lang="en-GB" b="1" dirty="0" smtClean="0"/>
              <a:t>Elliot</a:t>
            </a:r>
            <a:r>
              <a:rPr lang="en-GB" dirty="0" smtClean="0"/>
              <a:t> and </a:t>
            </a:r>
            <a:r>
              <a:rPr lang="en-GB" b="1" dirty="0" smtClean="0"/>
              <a:t>Lucas</a:t>
            </a:r>
            <a:r>
              <a:rPr lang="en-GB" dirty="0" smtClean="0"/>
              <a:t> (first time pair)</a:t>
            </a:r>
          </a:p>
          <a:p>
            <a:endParaRPr lang="en-GB" dirty="0"/>
          </a:p>
          <a:p>
            <a:r>
              <a:rPr lang="en-GB" b="1" dirty="0" smtClean="0"/>
              <a:t>Georgia</a:t>
            </a:r>
            <a:r>
              <a:rPr lang="en-GB" dirty="0" smtClean="0"/>
              <a:t> and </a:t>
            </a:r>
            <a:r>
              <a:rPr lang="en-GB" b="1" dirty="0" smtClean="0"/>
              <a:t>Louis</a:t>
            </a:r>
            <a:r>
              <a:rPr lang="en-GB" dirty="0" smtClean="0"/>
              <a:t> (first time pair)</a:t>
            </a:r>
          </a:p>
          <a:p>
            <a:endParaRPr lang="en-GB" dirty="0"/>
          </a:p>
          <a:p>
            <a:r>
              <a:rPr lang="en-GB" b="1" dirty="0" smtClean="0"/>
              <a:t>Gabriel</a:t>
            </a:r>
            <a:r>
              <a:rPr lang="en-GB" dirty="0" smtClean="0"/>
              <a:t> and </a:t>
            </a:r>
            <a:r>
              <a:rPr lang="en-GB" b="1" dirty="0" smtClean="0"/>
              <a:t>Sam</a:t>
            </a:r>
            <a:r>
              <a:rPr lang="en-GB" dirty="0" smtClean="0"/>
              <a:t> (first time pair)</a:t>
            </a:r>
          </a:p>
          <a:p>
            <a:endParaRPr lang="en-GB" dirty="0"/>
          </a:p>
          <a:p>
            <a:r>
              <a:rPr lang="en-GB" dirty="0" smtClean="0"/>
              <a:t>Number of returning pairs: 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861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show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Lily</a:t>
            </a:r>
            <a:r>
              <a:rPr lang="en-GB" dirty="0" smtClean="0"/>
              <a:t> and </a:t>
            </a:r>
            <a:r>
              <a:rPr lang="en-GB" b="1" dirty="0" smtClean="0"/>
              <a:t>Tia</a:t>
            </a:r>
            <a:r>
              <a:rPr lang="en-GB" dirty="0" smtClean="0"/>
              <a:t> (first time pair)</a:t>
            </a:r>
          </a:p>
          <a:p>
            <a:endParaRPr lang="en-GB" dirty="0"/>
          </a:p>
          <a:p>
            <a:r>
              <a:rPr lang="en-GB" b="1" dirty="0" smtClean="0"/>
              <a:t>Elliot</a:t>
            </a:r>
            <a:r>
              <a:rPr lang="en-GB" dirty="0" smtClean="0"/>
              <a:t> and </a:t>
            </a:r>
            <a:r>
              <a:rPr lang="en-GB" b="1" dirty="0" smtClean="0"/>
              <a:t>Lucas</a:t>
            </a:r>
            <a:r>
              <a:rPr lang="en-GB" dirty="0" smtClean="0"/>
              <a:t> (first time pair)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FF0000"/>
                </a:solidFill>
              </a:rPr>
              <a:t>Georgia</a:t>
            </a:r>
            <a:r>
              <a:rPr lang="en-GB" dirty="0" smtClean="0">
                <a:solidFill>
                  <a:srgbClr val="FF0000"/>
                </a:solidFill>
              </a:rPr>
              <a:t> and </a:t>
            </a:r>
            <a:r>
              <a:rPr lang="en-GB" b="1" dirty="0" smtClean="0">
                <a:solidFill>
                  <a:srgbClr val="FF0000"/>
                </a:solidFill>
              </a:rPr>
              <a:t>Louis</a:t>
            </a:r>
            <a:r>
              <a:rPr lang="en-GB" dirty="0" smtClean="0">
                <a:solidFill>
                  <a:srgbClr val="FF0000"/>
                </a:solidFill>
              </a:rPr>
              <a:t> (first time pair)</a:t>
            </a:r>
          </a:p>
          <a:p>
            <a:endParaRPr lang="en-GB" dirty="0"/>
          </a:p>
          <a:p>
            <a:r>
              <a:rPr lang="en-GB" b="1" dirty="0" smtClean="0"/>
              <a:t>Gabriel</a:t>
            </a:r>
            <a:r>
              <a:rPr lang="en-GB" dirty="0" smtClean="0"/>
              <a:t> and </a:t>
            </a:r>
            <a:r>
              <a:rPr lang="en-GB" b="1" dirty="0" smtClean="0"/>
              <a:t>Sam</a:t>
            </a:r>
            <a:r>
              <a:rPr lang="en-GB" dirty="0" smtClean="0"/>
              <a:t> (first time pair)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017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363538" indent="-363538">
          <a:spcBef>
            <a:spcPts val="0"/>
          </a:spcBef>
          <a:spcAft>
            <a:spcPts val="0"/>
          </a:spcAft>
          <a:defRPr sz="1800" i="0" dirty="0" smtClean="0">
            <a:solidFill>
              <a:srgbClr val="040404"/>
            </a:solidFill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5055</TotalTime>
  <Words>937</Words>
  <Application>Microsoft Office PowerPoint</Application>
  <PresentationFormat>On-screen Show (4:3)</PresentationFormat>
  <Paragraphs>193</Paragraphs>
  <Slides>66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Standarddesign</vt:lpstr>
      <vt:lpstr>A Pointless Talk</vt:lpstr>
      <vt:lpstr>A Pointless Talk</vt:lpstr>
      <vt:lpstr>A Pointless Talk</vt:lpstr>
      <vt:lpstr>If you don’t know the show…</vt:lpstr>
      <vt:lpstr>“Everyone gets two chances to get to the Pointless final”</vt:lpstr>
      <vt:lpstr>“Everyone gets two chances to get to the Pointless final”</vt:lpstr>
      <vt:lpstr>“Everyone gets two chances to get to the Pointless final”</vt:lpstr>
      <vt:lpstr>First show</vt:lpstr>
      <vt:lpstr>First show</vt:lpstr>
      <vt:lpstr>Second show</vt:lpstr>
      <vt:lpstr>Second show</vt:lpstr>
      <vt:lpstr>Third show</vt:lpstr>
      <vt:lpstr>Third show</vt:lpstr>
      <vt:lpstr>Fourth show</vt:lpstr>
      <vt:lpstr>Number of returning pairs each show</vt:lpstr>
      <vt:lpstr>Number of returning pairs each show</vt:lpstr>
      <vt:lpstr>Number of returning pairs each show</vt:lpstr>
      <vt:lpstr>Number of returning pairs each show</vt:lpstr>
      <vt:lpstr>Number of returning pairs each show</vt:lpstr>
      <vt:lpstr>Number of returning pairs each show</vt:lpstr>
      <vt:lpstr>Number of returning pairs each show</vt:lpstr>
      <vt:lpstr>Number of returning pairs each show</vt:lpstr>
      <vt:lpstr>Number of returning pairs each show</vt:lpstr>
      <vt:lpstr>Number of returning pairs each show</vt:lpstr>
      <vt:lpstr>Number of returning pairs each show</vt:lpstr>
      <vt:lpstr>Number of returning pairs each show</vt:lpstr>
      <vt:lpstr>Number of returning pairs each show</vt:lpstr>
      <vt:lpstr>Number of returning pairs each show</vt:lpstr>
      <vt:lpstr>Number of returning pairs each show</vt:lpstr>
      <vt:lpstr>Number of returning pairs each show</vt:lpstr>
      <vt:lpstr>Number of returning pairs each show</vt:lpstr>
      <vt:lpstr>Number of returning pairs each show</vt:lpstr>
      <vt:lpstr>Number of returning pairs each show</vt:lpstr>
      <vt:lpstr>Number of returning pairs each show</vt:lpstr>
      <vt:lpstr>Number of returning pairs each show</vt:lpstr>
      <vt:lpstr>Number of returning pairs each show</vt:lpstr>
      <vt:lpstr>Number of returning pairs each show</vt:lpstr>
      <vt:lpstr>Number of returning pairs each show</vt:lpstr>
      <vt:lpstr>Number of returning pairs each show</vt:lpstr>
      <vt:lpstr>Number of returning pairs each show</vt:lpstr>
      <vt:lpstr>Number of returning pairs each show</vt:lpstr>
      <vt:lpstr>Number of returning pairs each show</vt:lpstr>
      <vt:lpstr>Number of returning pairs each show</vt:lpstr>
      <vt:lpstr>Number of returning pairs each show</vt:lpstr>
      <vt:lpstr>Number of returning pairs each show</vt:lpstr>
      <vt:lpstr>Number of returning pairs each show</vt:lpstr>
      <vt:lpstr>Number of returning pairs each show</vt:lpstr>
      <vt:lpstr>Number of returning pairs each show</vt:lpstr>
      <vt:lpstr>Number of returning pairs each show</vt:lpstr>
      <vt:lpstr>Number of returning pairs each show</vt:lpstr>
      <vt:lpstr>Probabilities</vt:lpstr>
      <vt:lpstr>Probabilities</vt:lpstr>
      <vt:lpstr>Probabilities</vt:lpstr>
      <vt:lpstr>Probabilities</vt:lpstr>
      <vt:lpstr>Probabilities</vt:lpstr>
      <vt:lpstr>Probabilities</vt:lpstr>
      <vt:lpstr>Probabilities</vt:lpstr>
      <vt:lpstr>Long-term Probabilities</vt:lpstr>
      <vt:lpstr>But…</vt:lpstr>
      <vt:lpstr>Pure trial of strength</vt:lpstr>
      <vt:lpstr>‘Strength plus noise</vt:lpstr>
      <vt:lpstr>Strength plus noise</vt:lpstr>
      <vt:lpstr>Strength plus noise</vt:lpstr>
      <vt:lpstr>One million shows</vt:lpstr>
      <vt:lpstr>One million shows</vt:lpstr>
      <vt:lpstr>One million shows</vt:lpstr>
    </vt:vector>
  </TitlesOfParts>
  <Company>Publications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College London</dc:title>
  <dc:creator>Seipp, Karsten</dc:creator>
  <cp:lastModifiedBy>Ramsden, Philip J</cp:lastModifiedBy>
  <cp:revision>421</cp:revision>
  <dcterms:modified xsi:type="dcterms:W3CDTF">2015-11-08T10:06:24Z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6003DB94-67C0-4063-9F67-5784390E142F</vt:lpwstr>
  </property>
  <property fmtid="{D5CDD505-2E9C-101B-9397-08002B2CF9AE}" pid="3" name="ArticulatePath">
    <vt:lpwstr>probability slideshow</vt:lpwstr>
  </property>
</Properties>
</file>