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1" r:id="rId2"/>
    <p:sldId id="260" r:id="rId3"/>
    <p:sldId id="262" r:id="rId4"/>
    <p:sldId id="263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66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67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756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7BD8D-B5E0-4865-BEF8-EB751144D12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43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  <a:lvl3pPr>
              <a:defRPr>
                <a:solidFill>
                  <a:srgbClr val="7030A0"/>
                </a:solidFill>
              </a:defRPr>
            </a:lvl3pPr>
            <a:lvl4pPr>
              <a:defRPr>
                <a:solidFill>
                  <a:srgbClr val="7030A0"/>
                </a:solidFill>
              </a:defRPr>
            </a:lvl4pPr>
            <a:lvl5pPr>
              <a:defRPr>
                <a:solidFill>
                  <a:srgbClr val="7030A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87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44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02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38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74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45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67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93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0E4B2-F740-4D9F-BEFF-E6F1B370F356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81982-6703-4BCA-8143-C6CFBD3EF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8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.Mann@gre.ac.u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563672"/>
            <a:ext cx="9144000" cy="2290212"/>
          </a:xfrm>
        </p:spPr>
        <p:txBody>
          <a:bodyPr>
            <a:normAutofit/>
          </a:bodyPr>
          <a:lstStyle/>
          <a:p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If I am Telling the Truth,</a:t>
            </a:r>
            <a:b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then I am King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635924"/>
          </a:xfrm>
        </p:spPr>
        <p:txBody>
          <a:bodyPr>
            <a:normAutofit lnSpcReduction="10000"/>
          </a:bodyPr>
          <a:lstStyle/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Tony Mann</a:t>
            </a:r>
          </a:p>
          <a:p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University of </a:t>
            </a: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Greenwich</a:t>
            </a:r>
          </a:p>
          <a:p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A.Mann@gre.ac.uk</a:t>
            </a:r>
            <a:endParaRPr lang="en-GB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GB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Tony_Mann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78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" y="563672"/>
            <a:ext cx="9144000" cy="22902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If I am Telling the Truth,</a:t>
            </a:r>
            <a:b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then I am King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53851" y="4221271"/>
            <a:ext cx="5480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(This is Curry’s Paradox)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46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envelope contains a prize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91071" y="2693095"/>
            <a:ext cx="3569917" cy="2192055"/>
            <a:chOff x="288099" y="2693095"/>
            <a:chExt cx="3569917" cy="2192055"/>
          </a:xfrm>
        </p:grpSpPr>
        <p:sp>
          <p:nvSpPr>
            <p:cNvPr id="4" name="Rectangle 3"/>
            <p:cNvSpPr/>
            <p:nvPr/>
          </p:nvSpPr>
          <p:spPr>
            <a:xfrm>
              <a:off x="288099" y="2693095"/>
              <a:ext cx="3569917" cy="2192055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88099" y="2693095"/>
              <a:ext cx="1784958" cy="1453020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2073057" y="2693095"/>
              <a:ext cx="1784959" cy="1453020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413608" y="3883068"/>
              <a:ext cx="1444408" cy="1002082"/>
            </a:xfrm>
            <a:prstGeom prst="line">
              <a:avLst/>
            </a:prstGeom>
            <a:ln w="31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288099" y="3883068"/>
              <a:ext cx="1402915" cy="975812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4945433" y="2693095"/>
            <a:ext cx="3569917" cy="2192055"/>
            <a:chOff x="288099" y="2693095"/>
            <a:chExt cx="3569917" cy="2192055"/>
          </a:xfrm>
        </p:grpSpPr>
        <p:sp>
          <p:nvSpPr>
            <p:cNvPr id="19" name="Rectangle 18"/>
            <p:cNvSpPr/>
            <p:nvPr/>
          </p:nvSpPr>
          <p:spPr>
            <a:xfrm>
              <a:off x="288099" y="2693095"/>
              <a:ext cx="3569917" cy="2192055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288099" y="2693095"/>
              <a:ext cx="1784958" cy="1453020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073057" y="2693095"/>
              <a:ext cx="1784959" cy="1453020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413608" y="3883068"/>
              <a:ext cx="1444408" cy="1002082"/>
            </a:xfrm>
            <a:prstGeom prst="line">
              <a:avLst/>
            </a:prstGeom>
            <a:ln w="31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288099" y="3883068"/>
              <a:ext cx="1402915" cy="975812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185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1071" y="739039"/>
            <a:ext cx="3569917" cy="219205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4945433" y="739039"/>
            <a:ext cx="3569917" cy="219205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/>
          <p:cNvGrpSpPr/>
          <p:nvPr/>
        </p:nvGrpSpPr>
        <p:grpSpPr>
          <a:xfrm>
            <a:off x="591070" y="3789122"/>
            <a:ext cx="3569917" cy="2192055"/>
            <a:chOff x="288099" y="2693095"/>
            <a:chExt cx="3569917" cy="2192055"/>
          </a:xfrm>
        </p:grpSpPr>
        <p:sp>
          <p:nvSpPr>
            <p:cNvPr id="24" name="Rectangle 23"/>
            <p:cNvSpPr/>
            <p:nvPr/>
          </p:nvSpPr>
          <p:spPr>
            <a:xfrm>
              <a:off x="288099" y="2693095"/>
              <a:ext cx="3569917" cy="2192055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288099" y="2693095"/>
              <a:ext cx="1784958" cy="1453020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2073057" y="2693095"/>
              <a:ext cx="1784959" cy="1453020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413608" y="3883068"/>
              <a:ext cx="1444408" cy="1002082"/>
            </a:xfrm>
            <a:prstGeom prst="line">
              <a:avLst/>
            </a:prstGeom>
            <a:ln w="31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288099" y="3883068"/>
              <a:ext cx="1402915" cy="975812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4945432" y="3789122"/>
            <a:ext cx="3569917" cy="2192055"/>
            <a:chOff x="288099" y="2693095"/>
            <a:chExt cx="3569917" cy="2192055"/>
          </a:xfrm>
        </p:grpSpPr>
        <p:sp>
          <p:nvSpPr>
            <p:cNvPr id="30" name="Rectangle 29"/>
            <p:cNvSpPr/>
            <p:nvPr/>
          </p:nvSpPr>
          <p:spPr>
            <a:xfrm>
              <a:off x="288099" y="2693095"/>
              <a:ext cx="3569917" cy="2192055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288099" y="2693095"/>
              <a:ext cx="1784958" cy="1453020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2073057" y="2693095"/>
              <a:ext cx="1784959" cy="1453020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413608" y="3883068"/>
              <a:ext cx="1444408" cy="1002082"/>
            </a:xfrm>
            <a:prstGeom prst="line">
              <a:avLst/>
            </a:prstGeom>
            <a:ln w="31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288099" y="3883068"/>
              <a:ext cx="1402915" cy="975812"/>
            </a:xfrm>
            <a:prstGeom prst="line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591070" y="1116643"/>
            <a:ext cx="34423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At least one of the statements on these envelopes is false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964732" y="1131257"/>
            <a:ext cx="34423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This envelope contains the prize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8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And thanks to Raymond </a:t>
            </a:r>
            <a:r>
              <a:rPr lang="en-GB" dirty="0" err="1" smtClean="0"/>
              <a:t>Smullyan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548" y="2993393"/>
            <a:ext cx="2398086" cy="358276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66" y="2993394"/>
            <a:ext cx="2276027" cy="358276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924" y="2778258"/>
            <a:ext cx="2400229" cy="346227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2123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57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If I am Telling the Truth, then I am King</vt:lpstr>
      <vt:lpstr>PowerPoint Presentation</vt:lpstr>
      <vt:lpstr>One envelope contains a prize</vt:lpstr>
      <vt:lpstr>PowerPoint Presentation</vt:lpstr>
      <vt:lpstr>Thank you!</vt:lpstr>
    </vt:vector>
  </TitlesOfParts>
  <Company>University of Greenwich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Mann</dc:creator>
  <cp:lastModifiedBy>Tony Mann</cp:lastModifiedBy>
  <cp:revision>14</cp:revision>
  <dcterms:created xsi:type="dcterms:W3CDTF">2014-10-26T19:48:44Z</dcterms:created>
  <dcterms:modified xsi:type="dcterms:W3CDTF">2015-11-08T07:15:24Z</dcterms:modified>
</cp:coreProperties>
</file>