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5" r:id="rId4"/>
    <p:sldId id="266" r:id="rId5"/>
    <p:sldId id="257" r:id="rId6"/>
    <p:sldId id="258" r:id="rId7"/>
    <p:sldId id="260" r:id="rId8"/>
    <p:sldId id="261" r:id="rId9"/>
    <p:sldId id="267" r:id="rId10"/>
    <p:sldId id="263" r:id="rId11"/>
    <p:sldId id="264" r:id="rId1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59902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6708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39314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381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114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0074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491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7838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0509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963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16847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8A9DE-7A2A-4714-BC77-1F38BDD2D297}" type="datetimeFigureOut">
              <a:rPr lang="pt-PT" smtClean="0"/>
              <a:t>13-11-2016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93139-0993-47E5-A4C8-D9026CAA2AB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8137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f.airnet.ne.jp/ts/language/number.html" TargetMode="External"/><Relationship Id="rId2" Type="http://schemas.openxmlformats.org/officeDocument/2006/relationships/hyperlink" Target="http://www.zompist.com/numbers.s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3767" y="1484784"/>
            <a:ext cx="390562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pt-PT" sz="3600" dirty="0" smtClean="0"/>
              <a:t>Body</a:t>
            </a:r>
          </a:p>
          <a:p>
            <a:pPr marL="857250" indent="-857250">
              <a:buFont typeface="+mj-lt"/>
              <a:buAutoNum type="romanUcPeriod"/>
            </a:pPr>
            <a:r>
              <a:rPr lang="pt-PT" sz="3600" dirty="0" smtClean="0"/>
              <a:t>Index</a:t>
            </a:r>
          </a:p>
          <a:p>
            <a:pPr marL="857250" indent="-857250">
              <a:buFont typeface="+mj-lt"/>
              <a:buAutoNum type="romanUcPeriod"/>
            </a:pPr>
            <a:r>
              <a:rPr lang="pt-PT" sz="3600" dirty="0" smtClean="0"/>
              <a:t>Representation</a:t>
            </a:r>
          </a:p>
          <a:p>
            <a:pPr marL="857250" indent="-857250">
              <a:buFont typeface="+mj-lt"/>
              <a:buAutoNum type="romanUcPeriod"/>
            </a:pPr>
            <a:r>
              <a:rPr lang="pt-PT" sz="3600" dirty="0" smtClean="0"/>
              <a:t>On/off</a:t>
            </a:r>
          </a:p>
          <a:p>
            <a:pPr marL="857250" indent="-857250">
              <a:buFont typeface="+mj-lt"/>
              <a:buAutoNum type="romanUcPeriod"/>
            </a:pPr>
            <a:r>
              <a:rPr lang="pt-PT" sz="3600" dirty="0" smtClean="0"/>
              <a:t>Midleages</a:t>
            </a:r>
          </a:p>
          <a:p>
            <a:pPr marL="857250" indent="-857250">
              <a:buFont typeface="+mj-lt"/>
              <a:buAutoNum type="romanUcPeriod"/>
            </a:pPr>
            <a:r>
              <a:rPr lang="pt-PT" sz="3600" dirty="0" smtClean="0"/>
              <a:t>Signlanguage</a:t>
            </a:r>
          </a:p>
        </p:txBody>
      </p:sp>
    </p:spTree>
    <p:extLst>
      <p:ext uri="{BB962C8B-B14F-4D97-AF65-F5344CB8AC3E}">
        <p14:creationId xmlns:p14="http://schemas.microsoft.com/office/powerpoint/2010/main" val="423103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The Internet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Numbers from 1 to 10 in 5000 languages:</a:t>
            </a:r>
            <a:r>
              <a:rPr lang="pt-PT" dirty="0"/>
              <a:t/>
            </a:r>
            <a:br>
              <a:rPr lang="pt-PT" dirty="0"/>
            </a:br>
            <a:r>
              <a:rPr lang="pt-PT" dirty="0">
                <a:hlinkClick r:id="rId2"/>
              </a:rPr>
              <a:t>http://</a:t>
            </a:r>
            <a:r>
              <a:rPr lang="pt-PT" dirty="0" smtClean="0">
                <a:hlinkClick r:id="rId2"/>
              </a:rPr>
              <a:t>www.zompist.com/numbers.shtml</a:t>
            </a:r>
            <a:endParaRPr lang="pt-PT" dirty="0" smtClean="0"/>
          </a:p>
          <a:p>
            <a:r>
              <a:rPr lang="pt-PT" dirty="0" smtClean="0"/>
              <a:t>Numbersystems around the world:</a:t>
            </a:r>
            <a:br>
              <a:rPr lang="pt-PT" dirty="0" smtClean="0"/>
            </a:br>
            <a:r>
              <a:rPr lang="pt-PT" dirty="0" smtClean="0">
                <a:hlinkClick r:id="rId3"/>
              </a:rPr>
              <a:t>http</a:t>
            </a:r>
            <a:r>
              <a:rPr lang="pt-PT" dirty="0">
                <a:hlinkClick r:id="rId3"/>
              </a:rPr>
              <a:t>://</a:t>
            </a:r>
            <a:r>
              <a:rPr lang="pt-PT" dirty="0" smtClean="0">
                <a:hlinkClick r:id="rId3"/>
              </a:rPr>
              <a:t>www.sf.airnet.ne.jp/ts/language/number.html</a:t>
            </a:r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3639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Dactylonomy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9752" y="1484784"/>
            <a:ext cx="4176464" cy="45259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l-GR" sz="2400" dirty="0" smtClean="0"/>
              <a:t>Δάκτυλος</a:t>
            </a:r>
            <a:r>
              <a:rPr lang="pt-PT" sz="2400" dirty="0" smtClean="0"/>
              <a:t> (</a:t>
            </a:r>
            <a:r>
              <a:rPr lang="pt-PT" sz="2400" i="1" dirty="0" smtClean="0"/>
              <a:t>dáktulos</a:t>
            </a:r>
            <a:r>
              <a:rPr lang="pt-PT" sz="2400" dirty="0" smtClean="0"/>
              <a:t>, “</a:t>
            </a:r>
            <a:r>
              <a:rPr lang="pt-PT" sz="2400" dirty="0"/>
              <a:t>finger</a:t>
            </a:r>
            <a:r>
              <a:rPr lang="pt-PT" sz="2400" dirty="0" smtClean="0"/>
              <a:t>”) </a:t>
            </a:r>
          </a:p>
          <a:p>
            <a:pPr marL="0" indent="0" algn="r">
              <a:buNone/>
            </a:pPr>
            <a:r>
              <a:rPr lang="pt-PT" sz="2400" dirty="0" smtClean="0"/>
              <a:t>+ </a:t>
            </a:r>
            <a:r>
              <a:rPr lang="el-GR" sz="2400" u="sng" dirty="0" smtClean="0"/>
              <a:t>νόμος ‎(</a:t>
            </a:r>
            <a:r>
              <a:rPr lang="pt-PT" sz="2400" u="sng" dirty="0" smtClean="0"/>
              <a:t>nómos, “law, custom”)</a:t>
            </a:r>
          </a:p>
          <a:p>
            <a:pPr marL="0" indent="0" algn="r">
              <a:buNone/>
            </a:pPr>
            <a:endParaRPr lang="pt-PT" sz="2400" dirty="0" smtClean="0"/>
          </a:p>
        </p:txBody>
      </p:sp>
    </p:spTree>
    <p:extLst>
      <p:ext uri="{BB962C8B-B14F-4D97-AF65-F5344CB8AC3E}">
        <p14:creationId xmlns:p14="http://schemas.microsoft.com/office/powerpoint/2010/main" val="1366755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D\Desktop\previe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764" y="447616"/>
            <a:ext cx="4248472" cy="596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385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D\Desktop\MathsJam7\AustronesianCountingOksapmin 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652" y="1523489"/>
            <a:ext cx="6264696" cy="3811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677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D\Desktop\MathsJam7\Hexadecim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613" y="1412776"/>
            <a:ext cx="3333750" cy="370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211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5349280" cy="1143000"/>
          </a:xfrm>
        </p:spPr>
        <p:txBody>
          <a:bodyPr/>
          <a:lstStyle/>
          <a:p>
            <a:r>
              <a:rPr lang="ko-KR" altLang="pt-PT" dirty="0" smtClean="0"/>
              <a:t>지산법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960" y="980728"/>
            <a:ext cx="4233156" cy="1333947"/>
          </a:xfrm>
        </p:spPr>
        <p:txBody>
          <a:bodyPr>
            <a:normAutofit/>
          </a:bodyPr>
          <a:lstStyle/>
          <a:p>
            <a:r>
              <a:rPr lang="pt-PT" dirty="0" smtClean="0"/>
              <a:t>Chi = finger</a:t>
            </a:r>
          </a:p>
          <a:p>
            <a:r>
              <a:rPr lang="pt-PT" dirty="0"/>
              <a:t>sanpŏp </a:t>
            </a:r>
            <a:r>
              <a:rPr lang="pt-PT" dirty="0" smtClean="0"/>
              <a:t>= calculation</a:t>
            </a:r>
          </a:p>
          <a:p>
            <a:pPr marL="0" indent="0">
              <a:buNone/>
            </a:pPr>
            <a:endParaRPr lang="pt-PT" dirty="0"/>
          </a:p>
        </p:txBody>
      </p:sp>
      <p:pic>
        <p:nvPicPr>
          <p:cNvPr id="1026" name="Picture 2" descr="C:\Users\MD\Desktop\MathsJam7\FBD8LEKHR3EPP90.MEDIU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4"/>
            <a:ext cx="3752850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691680" y="4149080"/>
            <a:ext cx="2396952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pt-PT" dirty="0" smtClean="0"/>
              <a:t>猜拳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845133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D\Desktop\MathsJam7\Inverted Binar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276" y="1412776"/>
            <a:ext cx="4305300" cy="3819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885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D\Desktop\Quick Clean\#1.2 Comunicações e Submissões\RM4 DVQ Presentation\2-medieval-dactylonomy-finger-counting-science-sour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819" y="332656"/>
            <a:ext cx="4794144" cy="6226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2254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D\Desktop\MathsJam7\EnglishSignLanguag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1" y="2204864"/>
            <a:ext cx="3895725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983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Ranking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PT" dirty="0" smtClean="0"/>
              <a:t>3State: Positional + </a:t>
            </a:r>
            <a:r>
              <a:rPr lang="pt-PT" dirty="0"/>
              <a:t>Motion (19683 or 177147)</a:t>
            </a:r>
            <a:endParaRPr lang="pt-PT" dirty="0" smtClean="0"/>
          </a:p>
          <a:p>
            <a:pPr marL="514350" indent="-514350">
              <a:buFont typeface="+mj-lt"/>
              <a:buAutoNum type="arabicPeriod"/>
            </a:pPr>
            <a:r>
              <a:rPr lang="pt-PT" dirty="0" smtClean="0"/>
              <a:t>Bede: Positional + Index + Figurative (9999)</a:t>
            </a:r>
          </a:p>
          <a:p>
            <a:pPr marL="514350" indent="-514350">
              <a:buFont typeface="+mj-lt"/>
              <a:buAutoNum type="arabicPeriod"/>
            </a:pPr>
            <a:r>
              <a:rPr lang="pt-PT" smtClean="0"/>
              <a:t>Binary-State</a:t>
            </a:r>
            <a:r>
              <a:rPr lang="pt-PT" dirty="0" smtClean="0"/>
              <a:t>: Positional (1023 or 4095)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 smtClean="0"/>
              <a:t>Base16: Index (255)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 smtClean="0"/>
              <a:t>Chinsenbob: Pictorial/Representative (99)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 smtClean="0"/>
              <a:t>Oksapmin: Part Respective (27)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 smtClean="0"/>
              <a:t>Base10: Part Respective/Representative (10)</a:t>
            </a:r>
          </a:p>
          <a:p>
            <a:pPr marL="514350" indent="-514350">
              <a:buFont typeface="+mj-lt"/>
              <a:buAutoNum type="arabicPeriod"/>
            </a:pPr>
            <a:endParaRPr lang="pt-PT" dirty="0" smtClean="0"/>
          </a:p>
          <a:p>
            <a:pPr marL="514350" indent="-514350">
              <a:buFont typeface="+mj-lt"/>
              <a:buAutoNum type="arabicPeriod"/>
            </a:pPr>
            <a:endParaRPr lang="pt-PT" dirty="0" smtClean="0"/>
          </a:p>
          <a:p>
            <a:pPr marL="514350" indent="-514350">
              <a:buFont typeface="+mj-lt"/>
              <a:buAutoNum type="arabicPeriod"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441665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84</Words>
  <Application>Microsoft Office PowerPoint</Application>
  <PresentationFormat>On-screen Show (4:3)</PresentationFormat>
  <Paragraphs>25</Paragraphs>
  <Slides>11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지산법</vt:lpstr>
      <vt:lpstr>PowerPoint Presentation</vt:lpstr>
      <vt:lpstr>PowerPoint Presentation</vt:lpstr>
      <vt:lpstr>PowerPoint Presentation</vt:lpstr>
      <vt:lpstr>Ranking</vt:lpstr>
      <vt:lpstr>The Internet</vt:lpstr>
      <vt:lpstr>Dactylonomy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</dc:creator>
  <cp:lastModifiedBy>MD</cp:lastModifiedBy>
  <cp:revision>16</cp:revision>
  <dcterms:created xsi:type="dcterms:W3CDTF">2016-11-08T17:05:20Z</dcterms:created>
  <dcterms:modified xsi:type="dcterms:W3CDTF">2016-11-13T09:03:55Z</dcterms:modified>
</cp:coreProperties>
</file>