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7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D1C3-A929-4AEC-8823-CD924E47B86A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B153-93D2-458C-B6BC-6136BB498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4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6437"/>
            <a:ext cx="8420100" cy="754539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5715000"/>
            <a:ext cx="7429500" cy="484631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Platonic </a:t>
            </a:r>
            <a:r>
              <a:rPr lang="en-GB" dirty="0" err="1"/>
              <a:t>Möboids</a:t>
            </a:r>
            <a:r>
              <a:rPr lang="en-GB" dirty="0"/>
              <a:t>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7961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Platonic </a:t>
            </a:r>
            <a:r>
              <a:rPr lang="en-GB" dirty="0" err="1"/>
              <a:t>Möboids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5" y="5854035"/>
            <a:ext cx="8543925" cy="50231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3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Platonic </a:t>
            </a:r>
            <a:r>
              <a:rPr lang="en-GB" dirty="0" err="1"/>
              <a:t>Möboids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7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5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E30A-59C8-4CE2-88D1-DBCD1457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5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BB6958-560B-4A95-A267-AC653B952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presented to </a:t>
            </a:r>
            <a:r>
              <a:rPr lang="en-US" dirty="0" err="1"/>
              <a:t>MathsJam</a:t>
            </a:r>
            <a:r>
              <a:rPr lang="en-US" dirty="0"/>
              <a:t> 2018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F318-A215-41AD-8477-59642D5C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DEA1-5073-4CB4-85DA-30717641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A456F-AD8C-4B99-8E9E-75407C96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9AC1A-0F53-441C-BF1A-4266EDF2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39" y="951694"/>
            <a:ext cx="4868122" cy="476330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68EAA40-CE0C-4BE6-B9FE-A5B8EA127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Platonic </a:t>
            </a:r>
            <a:r>
              <a:rPr lang="en-GB" dirty="0" err="1"/>
              <a:t>Möboids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4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DC17-A8C1-40EE-B198-FB6140FB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09A3-E506-4DD9-B69A-374AEE7B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Loop of three Möbius strips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FD6E-E5E7-48A6-84FF-C306AE1B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7484B-867C-4862-94FA-266A779A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6652-E5C0-48D3-BE02-488907BB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13545-FB2D-4DD5-99D8-5B6DDEB2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2" y="1161288"/>
            <a:ext cx="2934435" cy="4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C6A7-BA9A-4CE5-ADDB-E1AB6C7F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7199-69DF-4E44-B508-D27C3785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F78F-4B00-4442-BB2B-2276AC2B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80F69-47CA-4774-A4EF-0CC050AF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3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3FC3C6-A90F-43AD-A9F5-6AB58D168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Right &amp; Left hand Tetrahedral </a:t>
            </a:r>
            <a:r>
              <a:rPr lang="en-GB" dirty="0" err="1"/>
              <a:t>Möboids</a:t>
            </a:r>
            <a:endParaRPr lang="en-GB" dirty="0"/>
          </a:p>
        </p:txBody>
      </p:sp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3E92C97-21E2-4B13-B130-62E47F9FE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07" y="1185292"/>
            <a:ext cx="6224986" cy="46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1FF3-2D81-43E1-9935-0211D390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525C-5963-4A92-A455-4F7E7D61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Cubic </a:t>
            </a:r>
            <a:r>
              <a:rPr lang="en-GB" dirty="0" err="1"/>
              <a:t>Möboid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54C8D-AECE-4298-8ADD-2BB8E230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7FCC-77DF-455C-AF22-D016F43C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97742-081A-43F5-9A58-2E96A46C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08EF44-2204-4055-958F-299A6198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6" y="1161288"/>
            <a:ext cx="4553527" cy="46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98DB-51F3-4368-88E0-DE9E232F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EA0A-9F92-4D76-8854-D26AB318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Icosahedral </a:t>
            </a:r>
            <a:r>
              <a:rPr lang="en-GB" dirty="0" err="1"/>
              <a:t>Möboid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4A2D-65A1-4478-8170-CF45CF42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4E95-B305-416A-9505-69B1C8CF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4AEE-81AE-4BBA-9B80-3CC537E9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B5C87-E555-4C32-9C69-65C3E5FD2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24" y="1161288"/>
            <a:ext cx="5168351" cy="46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8265-57A5-405A-9EA3-5F0B0256E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D5F3-719B-4BCC-93C3-3566C638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Dodecahedral </a:t>
            </a:r>
            <a:r>
              <a:rPr lang="en-GB" dirty="0" err="1"/>
              <a:t>Möboid</a:t>
            </a:r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49A5-9949-4D25-BA3C-8ADD38C0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4509-0AB2-4C07-AF63-2E89D66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DD38-1DC8-4A45-A357-B2F502FE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FCE38-48A4-42BA-B82B-E26F609B6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6" y="1205120"/>
            <a:ext cx="4773947" cy="4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1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6ED2-89BF-4334-B1D6-A5B4B2FB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8FB9-D794-490A-BE0F-4E9DB5654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Relationship between 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4EDF-06E2-456F-B001-139F6157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54B0-68DC-4B23-9042-7CFA0C86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CA534-F65A-4CE2-A073-91336227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7</a:t>
            </a:fld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2264C6-1EE3-4CC2-AE0B-D8F1BB200E2C}"/>
              </a:ext>
            </a:extLst>
          </p:cNvPr>
          <p:cNvCxnSpPr/>
          <p:nvPr/>
        </p:nvCxnSpPr>
        <p:spPr>
          <a:xfrm flipV="1">
            <a:off x="3978380" y="2411362"/>
            <a:ext cx="344126" cy="2605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13D243-7966-41B1-8F52-6BA682D8C0E7}"/>
              </a:ext>
            </a:extLst>
          </p:cNvPr>
          <p:cNvCxnSpPr>
            <a:cxnSpLocks/>
          </p:cNvCxnSpPr>
          <p:nvPr/>
        </p:nvCxnSpPr>
        <p:spPr>
          <a:xfrm>
            <a:off x="5487629" y="2411362"/>
            <a:ext cx="481781" cy="289585"/>
          </a:xfrm>
          <a:prstGeom prst="straightConnector1">
            <a:avLst/>
          </a:prstGeom>
          <a:ln w="50800">
            <a:solidFill>
              <a:srgbClr val="FF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591F18-4202-415D-88A9-110FEAE4F31C}"/>
              </a:ext>
            </a:extLst>
          </p:cNvPr>
          <p:cNvCxnSpPr>
            <a:cxnSpLocks/>
          </p:cNvCxnSpPr>
          <p:nvPr/>
        </p:nvCxnSpPr>
        <p:spPr>
          <a:xfrm flipV="1">
            <a:off x="3978380" y="2401530"/>
            <a:ext cx="344126" cy="280222"/>
          </a:xfrm>
          <a:prstGeom prst="straightConnector1">
            <a:avLst/>
          </a:prstGeom>
          <a:ln w="50800">
            <a:solidFill>
              <a:srgbClr val="66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D62840-F018-4D4B-8A83-6D30909B590A}"/>
              </a:ext>
            </a:extLst>
          </p:cNvPr>
          <p:cNvCxnSpPr>
            <a:cxnSpLocks/>
          </p:cNvCxnSpPr>
          <p:nvPr/>
        </p:nvCxnSpPr>
        <p:spPr>
          <a:xfrm>
            <a:off x="3951339" y="3576488"/>
            <a:ext cx="1433051" cy="1032385"/>
          </a:xfrm>
          <a:prstGeom prst="straightConnector1">
            <a:avLst/>
          </a:prstGeom>
          <a:ln w="50800">
            <a:solidFill>
              <a:srgbClr val="66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AECD43-40C0-4240-A641-068EB3346AAE}"/>
              </a:ext>
            </a:extLst>
          </p:cNvPr>
          <p:cNvCxnSpPr>
            <a:cxnSpLocks/>
          </p:cNvCxnSpPr>
          <p:nvPr/>
        </p:nvCxnSpPr>
        <p:spPr>
          <a:xfrm flipH="1">
            <a:off x="4175022" y="2658322"/>
            <a:ext cx="548766" cy="1788008"/>
          </a:xfrm>
          <a:prstGeom prst="straightConnector1">
            <a:avLst/>
          </a:prstGeom>
          <a:ln w="50800">
            <a:solidFill>
              <a:srgbClr val="FF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D75732-4459-4A21-919D-5977D3701DB5}"/>
              </a:ext>
            </a:extLst>
          </p:cNvPr>
          <p:cNvCxnSpPr>
            <a:cxnSpLocks/>
          </p:cNvCxnSpPr>
          <p:nvPr/>
        </p:nvCxnSpPr>
        <p:spPr>
          <a:xfrm flipH="1">
            <a:off x="6156223" y="3807544"/>
            <a:ext cx="159777" cy="512194"/>
          </a:xfrm>
          <a:prstGeom prst="straightConnector1">
            <a:avLst/>
          </a:prstGeom>
          <a:ln w="50800">
            <a:solidFill>
              <a:srgbClr val="EBE6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E946CD-465D-4E2A-AD84-9D2EABCC3A09}"/>
              </a:ext>
            </a:extLst>
          </p:cNvPr>
          <p:cNvCxnSpPr>
            <a:cxnSpLocks/>
          </p:cNvCxnSpPr>
          <p:nvPr/>
        </p:nvCxnSpPr>
        <p:spPr>
          <a:xfrm flipH="1">
            <a:off x="4108652" y="3129117"/>
            <a:ext cx="1703441" cy="0"/>
          </a:xfrm>
          <a:prstGeom prst="straightConnector1">
            <a:avLst/>
          </a:prstGeom>
          <a:ln w="50800">
            <a:solidFill>
              <a:srgbClr val="EBE6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EB7244-2C53-4E27-8BD6-F69FEB3FCE75}"/>
              </a:ext>
            </a:extLst>
          </p:cNvPr>
          <p:cNvCxnSpPr>
            <a:cxnSpLocks/>
          </p:cNvCxnSpPr>
          <p:nvPr/>
        </p:nvCxnSpPr>
        <p:spPr>
          <a:xfrm flipH="1" flipV="1">
            <a:off x="3594918" y="3792796"/>
            <a:ext cx="164690" cy="643702"/>
          </a:xfrm>
          <a:prstGeom prst="straightConnector1">
            <a:avLst/>
          </a:prstGeom>
          <a:ln w="50800">
            <a:solidFill>
              <a:srgbClr val="99FF66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6EB428-73B6-4251-A974-1623AF47FD10}"/>
              </a:ext>
            </a:extLst>
          </p:cNvPr>
          <p:cNvCxnSpPr>
            <a:cxnSpLocks/>
          </p:cNvCxnSpPr>
          <p:nvPr/>
        </p:nvCxnSpPr>
        <p:spPr>
          <a:xfrm flipV="1">
            <a:off x="4583062" y="3495370"/>
            <a:ext cx="1377744" cy="1124719"/>
          </a:xfrm>
          <a:prstGeom prst="straightConnector1">
            <a:avLst/>
          </a:prstGeom>
          <a:ln w="50800">
            <a:solidFill>
              <a:srgbClr val="99FF66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07C30F9-FC40-47CF-A28E-0C26F8BF41B5}"/>
              </a:ext>
            </a:extLst>
          </p:cNvPr>
          <p:cNvCxnSpPr>
            <a:cxnSpLocks/>
          </p:cNvCxnSpPr>
          <p:nvPr/>
        </p:nvCxnSpPr>
        <p:spPr>
          <a:xfrm flipH="1" flipV="1">
            <a:off x="5133668" y="2636356"/>
            <a:ext cx="594851" cy="1683382"/>
          </a:xfrm>
          <a:prstGeom prst="straightConnector1">
            <a:avLst/>
          </a:prstGeom>
          <a:ln w="50800">
            <a:solidFill>
              <a:srgbClr val="FF9966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CC43097-9AE8-4782-A7A1-E05BA7E6B4B8}"/>
              </a:ext>
            </a:extLst>
          </p:cNvPr>
          <p:cNvCxnSpPr>
            <a:cxnSpLocks/>
          </p:cNvCxnSpPr>
          <p:nvPr/>
        </p:nvCxnSpPr>
        <p:spPr>
          <a:xfrm flipH="1">
            <a:off x="4710883" y="5032575"/>
            <a:ext cx="511280" cy="18751"/>
          </a:xfrm>
          <a:prstGeom prst="straightConnector1">
            <a:avLst/>
          </a:prstGeom>
          <a:ln w="50800">
            <a:solidFill>
              <a:srgbClr val="FF9966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940323A-5AC0-4ADF-83B7-948E6BFB5EA9}"/>
              </a:ext>
            </a:extLst>
          </p:cNvPr>
          <p:cNvSpPr/>
          <p:nvPr/>
        </p:nvSpPr>
        <p:spPr>
          <a:xfrm>
            <a:off x="4184854" y="1246241"/>
            <a:ext cx="1465006" cy="1435510"/>
          </a:xfrm>
          <a:prstGeom prst="ellipse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89B82A-D5F9-40A2-A189-EC92647A8389}"/>
              </a:ext>
            </a:extLst>
          </p:cNvPr>
          <p:cNvSpPr/>
          <p:nvPr/>
        </p:nvSpPr>
        <p:spPr>
          <a:xfrm>
            <a:off x="5812093" y="2362202"/>
            <a:ext cx="1465006" cy="1435510"/>
          </a:xfrm>
          <a:prstGeom prst="ellipse">
            <a:avLst/>
          </a:prstGeom>
          <a:pattFill prst="pct4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F8E35B-1B3A-4EB3-844A-4CB09BAD9756}"/>
              </a:ext>
            </a:extLst>
          </p:cNvPr>
          <p:cNvSpPr/>
          <p:nvPr/>
        </p:nvSpPr>
        <p:spPr>
          <a:xfrm>
            <a:off x="5236907" y="4289325"/>
            <a:ext cx="1465006" cy="1435510"/>
          </a:xfrm>
          <a:prstGeom prst="ellipse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8057E0-900A-4A76-9B87-55B135FB9D93}"/>
              </a:ext>
            </a:extLst>
          </p:cNvPr>
          <p:cNvSpPr/>
          <p:nvPr/>
        </p:nvSpPr>
        <p:spPr>
          <a:xfrm>
            <a:off x="3245877" y="4333571"/>
            <a:ext cx="1465006" cy="1435510"/>
          </a:xfrm>
          <a:prstGeom prst="ellipse">
            <a:avLst/>
          </a:prstGeom>
          <a:pattFill prst="pct30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C8DCCA-C868-4490-8DC3-38F332B85521}"/>
              </a:ext>
            </a:extLst>
          </p:cNvPr>
          <p:cNvSpPr/>
          <p:nvPr/>
        </p:nvSpPr>
        <p:spPr>
          <a:xfrm>
            <a:off x="2628900" y="2411362"/>
            <a:ext cx="1465006" cy="1435510"/>
          </a:xfrm>
          <a:prstGeom prst="ellipse">
            <a:avLst/>
          </a:prstGeom>
          <a:pattFill prst="pct30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16E4F1-85BB-4882-9B2A-D269C677F6F3}"/>
              </a:ext>
            </a:extLst>
          </p:cNvPr>
          <p:cNvSpPr/>
          <p:nvPr/>
        </p:nvSpPr>
        <p:spPr>
          <a:xfrm>
            <a:off x="6101251" y="2642187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62BF43-CF44-4E88-BA6A-B5F0152C5657}"/>
              </a:ext>
            </a:extLst>
          </p:cNvPr>
          <p:cNvSpPr/>
          <p:nvPr/>
        </p:nvSpPr>
        <p:spPr>
          <a:xfrm>
            <a:off x="4474012" y="1526226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143642-16F0-4803-9E07-36BA6CD643A2}"/>
              </a:ext>
            </a:extLst>
          </p:cNvPr>
          <p:cNvSpPr/>
          <p:nvPr/>
        </p:nvSpPr>
        <p:spPr>
          <a:xfrm>
            <a:off x="2918058" y="2691347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47BA02-3174-4791-8D9E-D573E45EF44C}"/>
              </a:ext>
            </a:extLst>
          </p:cNvPr>
          <p:cNvSpPr/>
          <p:nvPr/>
        </p:nvSpPr>
        <p:spPr>
          <a:xfrm>
            <a:off x="3535035" y="4613556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5E7524C-E793-4672-8660-89975104E743}"/>
              </a:ext>
            </a:extLst>
          </p:cNvPr>
          <p:cNvSpPr/>
          <p:nvPr/>
        </p:nvSpPr>
        <p:spPr>
          <a:xfrm>
            <a:off x="5526065" y="4569310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7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489E-BB61-4A9C-85C5-0BB57C46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DB71-B8DF-45B8-A17D-1E82A26F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Rock Paper Scissors Lizard Spock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5F5A-42D7-4D6C-BAD4-94D8118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46E10-70BA-4533-A376-E2A3F5C9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A3115-75A3-4887-A10A-EAD7FBB2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8</a:t>
            </a:fld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78E680-5093-412A-879B-CB66ED0E0049}"/>
              </a:ext>
            </a:extLst>
          </p:cNvPr>
          <p:cNvGrpSpPr/>
          <p:nvPr/>
        </p:nvGrpSpPr>
        <p:grpSpPr>
          <a:xfrm>
            <a:off x="2519515" y="1203376"/>
            <a:ext cx="4866969" cy="4650659"/>
            <a:chOff x="2591544" y="1203376"/>
            <a:chExt cx="4866969" cy="46506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03DB74-CEC5-49D0-9D18-D9F7C93E1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38" t="3993" r="7180" b="9221"/>
            <a:stretch/>
          </p:blipFill>
          <p:spPr>
            <a:xfrm>
              <a:off x="2591544" y="1203376"/>
              <a:ext cx="4866969" cy="4650659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0266DCD-4596-40E2-98B8-BA9D7ADC3FFD}"/>
                </a:ext>
              </a:extLst>
            </p:cNvPr>
            <p:cNvCxnSpPr/>
            <p:nvPr/>
          </p:nvCxnSpPr>
          <p:spPr>
            <a:xfrm flipV="1">
              <a:off x="4011079" y="2407827"/>
              <a:ext cx="344126" cy="26055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7832B81-58A1-42C2-A10A-26F85A444EF5}"/>
                </a:ext>
              </a:extLst>
            </p:cNvPr>
            <p:cNvCxnSpPr>
              <a:cxnSpLocks/>
            </p:cNvCxnSpPr>
            <p:nvPr/>
          </p:nvCxnSpPr>
          <p:spPr>
            <a:xfrm>
              <a:off x="5520328" y="2407827"/>
              <a:ext cx="481781" cy="289585"/>
            </a:xfrm>
            <a:prstGeom prst="straightConnector1">
              <a:avLst/>
            </a:prstGeom>
            <a:ln w="50800">
              <a:solidFill>
                <a:srgbClr val="FF99FF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D35D897-DF95-434D-AC77-125BE17E6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079" y="2397995"/>
              <a:ext cx="344126" cy="280222"/>
            </a:xfrm>
            <a:prstGeom prst="straightConnector1">
              <a:avLst/>
            </a:prstGeom>
            <a:ln w="50800">
              <a:solidFill>
                <a:srgbClr val="6699FF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658B38-E66D-4BF6-A43E-40A842A07A97}"/>
                </a:ext>
              </a:extLst>
            </p:cNvPr>
            <p:cNvCxnSpPr>
              <a:cxnSpLocks/>
            </p:cNvCxnSpPr>
            <p:nvPr/>
          </p:nvCxnSpPr>
          <p:spPr>
            <a:xfrm>
              <a:off x="3984038" y="3572953"/>
              <a:ext cx="1433051" cy="1032385"/>
            </a:xfrm>
            <a:prstGeom prst="straightConnector1">
              <a:avLst/>
            </a:prstGeom>
            <a:ln w="50800">
              <a:solidFill>
                <a:srgbClr val="6699FF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CEA968E-9EE3-42BF-BF60-F03275E0E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7721" y="2654787"/>
              <a:ext cx="548766" cy="1788008"/>
            </a:xfrm>
            <a:prstGeom prst="straightConnector1">
              <a:avLst/>
            </a:prstGeom>
            <a:ln w="50800">
              <a:solidFill>
                <a:srgbClr val="FF99FF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15E90C-7E37-40B4-9F4E-BBF5BDABA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8922" y="3804009"/>
              <a:ext cx="159777" cy="512194"/>
            </a:xfrm>
            <a:prstGeom prst="straightConnector1">
              <a:avLst/>
            </a:prstGeom>
            <a:ln w="50800">
              <a:solidFill>
                <a:srgbClr val="EBE6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FE3878-43D2-413C-908C-DDF8CB885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1351" y="3125582"/>
              <a:ext cx="1703441" cy="0"/>
            </a:xfrm>
            <a:prstGeom prst="straightConnector1">
              <a:avLst/>
            </a:prstGeom>
            <a:ln w="50800">
              <a:solidFill>
                <a:srgbClr val="EBE6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5796B5-B619-432B-A3B5-687544171A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617" y="3789261"/>
              <a:ext cx="164690" cy="643702"/>
            </a:xfrm>
            <a:prstGeom prst="straightConnector1">
              <a:avLst/>
            </a:prstGeom>
            <a:ln w="50800">
              <a:solidFill>
                <a:srgbClr val="99FF66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9648FD-ED35-45EF-B1AF-E328D0A7C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5761" y="3491835"/>
              <a:ext cx="1377744" cy="1124719"/>
            </a:xfrm>
            <a:prstGeom prst="straightConnector1">
              <a:avLst/>
            </a:prstGeom>
            <a:ln w="50800">
              <a:solidFill>
                <a:srgbClr val="99FF66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C8E9BC1-9E6D-41C2-99A9-189BE3CB9D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6367" y="2632821"/>
              <a:ext cx="594851" cy="1683382"/>
            </a:xfrm>
            <a:prstGeom prst="straightConnector1">
              <a:avLst/>
            </a:prstGeom>
            <a:ln w="50800">
              <a:solidFill>
                <a:srgbClr val="FF9966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545D7C5-80F6-4973-A885-82A2C905E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3582" y="5029040"/>
              <a:ext cx="511280" cy="18751"/>
            </a:xfrm>
            <a:prstGeom prst="straightConnector1">
              <a:avLst/>
            </a:prstGeom>
            <a:ln w="50800">
              <a:solidFill>
                <a:srgbClr val="FF9966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C936B2-2E24-40ED-A106-14ED64C9C258}"/>
              </a:ext>
            </a:extLst>
          </p:cNvPr>
          <p:cNvSpPr txBox="1"/>
          <p:nvPr/>
        </p:nvSpPr>
        <p:spPr>
          <a:xfrm>
            <a:off x="7064904" y="5052527"/>
            <a:ext cx="268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From “Rock-Paper-Scissors Meets Borromean Rings”   </a:t>
            </a:r>
            <a:br>
              <a:rPr lang="en-GB" sz="900"/>
            </a:br>
            <a:r>
              <a:rPr lang="en-GB" sz="900"/>
              <a:t>Chamberland, M. &amp; Herman, E.A. Math Intelligencer (2015) 37: 20. https://doi.org/10.1007/s00283-014-9499-4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0443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6ED2-89BF-4334-B1D6-A5B4B2FB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18FB9-D794-490A-BE0F-4E9DB5654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Barromean</a:t>
            </a:r>
            <a:r>
              <a:rPr lang="en-GB" dirty="0"/>
              <a:t> Rings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4EDF-06E2-456F-B001-139F6157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Nov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54B0-68DC-4B23-9042-7CFA0C86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Platonic Möboids by Jonathan Welton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CA534-F65A-4CE2-A073-91336227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E30A-59C8-4CE2-88D1-DBCD14570227}" type="slidenum">
              <a:rPr lang="en-GB" smtClean="0"/>
              <a:t>9</a:t>
            </a:fld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2264C6-1EE3-4CC2-AE0B-D8F1BB200E2C}"/>
              </a:ext>
            </a:extLst>
          </p:cNvPr>
          <p:cNvCxnSpPr/>
          <p:nvPr/>
        </p:nvCxnSpPr>
        <p:spPr>
          <a:xfrm flipV="1">
            <a:off x="3978380" y="2411362"/>
            <a:ext cx="344126" cy="2605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13D243-7966-41B1-8F52-6BA682D8C0E7}"/>
              </a:ext>
            </a:extLst>
          </p:cNvPr>
          <p:cNvCxnSpPr>
            <a:cxnSpLocks/>
          </p:cNvCxnSpPr>
          <p:nvPr/>
        </p:nvCxnSpPr>
        <p:spPr>
          <a:xfrm>
            <a:off x="5487629" y="2411362"/>
            <a:ext cx="481781" cy="289585"/>
          </a:xfrm>
          <a:prstGeom prst="straightConnector1">
            <a:avLst/>
          </a:prstGeom>
          <a:ln w="50800">
            <a:solidFill>
              <a:srgbClr val="FF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591F18-4202-415D-88A9-110FEAE4F31C}"/>
              </a:ext>
            </a:extLst>
          </p:cNvPr>
          <p:cNvCxnSpPr>
            <a:cxnSpLocks/>
          </p:cNvCxnSpPr>
          <p:nvPr/>
        </p:nvCxnSpPr>
        <p:spPr>
          <a:xfrm flipV="1">
            <a:off x="3978380" y="2401530"/>
            <a:ext cx="344126" cy="280222"/>
          </a:xfrm>
          <a:prstGeom prst="straightConnector1">
            <a:avLst/>
          </a:prstGeom>
          <a:ln w="50800">
            <a:solidFill>
              <a:srgbClr val="6699FF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E946CD-465D-4E2A-AD84-9D2EABCC3A09}"/>
              </a:ext>
            </a:extLst>
          </p:cNvPr>
          <p:cNvCxnSpPr>
            <a:cxnSpLocks/>
          </p:cNvCxnSpPr>
          <p:nvPr/>
        </p:nvCxnSpPr>
        <p:spPr>
          <a:xfrm flipH="1">
            <a:off x="4108652" y="3129117"/>
            <a:ext cx="1703441" cy="0"/>
          </a:xfrm>
          <a:prstGeom prst="straightConnector1">
            <a:avLst/>
          </a:prstGeom>
          <a:ln w="50800">
            <a:solidFill>
              <a:srgbClr val="EBE6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940323A-5AC0-4ADF-83B7-948E6BFB5EA9}"/>
              </a:ext>
            </a:extLst>
          </p:cNvPr>
          <p:cNvSpPr/>
          <p:nvPr/>
        </p:nvSpPr>
        <p:spPr>
          <a:xfrm>
            <a:off x="4184854" y="1246241"/>
            <a:ext cx="1465006" cy="1435510"/>
          </a:xfrm>
          <a:prstGeom prst="ellipse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89B82A-D5F9-40A2-A189-EC92647A8389}"/>
              </a:ext>
            </a:extLst>
          </p:cNvPr>
          <p:cNvSpPr/>
          <p:nvPr/>
        </p:nvSpPr>
        <p:spPr>
          <a:xfrm>
            <a:off x="5812093" y="2362202"/>
            <a:ext cx="1465006" cy="1435510"/>
          </a:xfrm>
          <a:prstGeom prst="ellipse">
            <a:avLst/>
          </a:prstGeom>
          <a:pattFill prst="pct40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C8DCCA-C868-4490-8DC3-38F332B85521}"/>
              </a:ext>
            </a:extLst>
          </p:cNvPr>
          <p:cNvSpPr/>
          <p:nvPr/>
        </p:nvSpPr>
        <p:spPr>
          <a:xfrm>
            <a:off x="2628900" y="2411362"/>
            <a:ext cx="1465006" cy="1435510"/>
          </a:xfrm>
          <a:prstGeom prst="ellipse">
            <a:avLst/>
          </a:prstGeom>
          <a:pattFill prst="pct30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16E4F1-85BB-4882-9B2A-D269C677F6F3}"/>
              </a:ext>
            </a:extLst>
          </p:cNvPr>
          <p:cNvSpPr/>
          <p:nvPr/>
        </p:nvSpPr>
        <p:spPr>
          <a:xfrm>
            <a:off x="6101251" y="2642187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62BF43-CF44-4E88-BA6A-B5F0152C5657}"/>
              </a:ext>
            </a:extLst>
          </p:cNvPr>
          <p:cNvSpPr/>
          <p:nvPr/>
        </p:nvSpPr>
        <p:spPr>
          <a:xfrm>
            <a:off x="4474012" y="1526226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143642-16F0-4803-9E07-36BA6CD643A2}"/>
              </a:ext>
            </a:extLst>
          </p:cNvPr>
          <p:cNvSpPr/>
          <p:nvPr/>
        </p:nvSpPr>
        <p:spPr>
          <a:xfrm>
            <a:off x="2918058" y="2691347"/>
            <a:ext cx="886691" cy="875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2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122</Words>
  <Application>Microsoft Office PowerPoint</Application>
  <PresentationFormat>A4 Paper (210x297 mm)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Platonic Möboids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JonathanWelton-PlatonicMöboids</dc:title>
  <dc:creator>Jonathan W</dc:creator>
  <cp:lastModifiedBy>Sam Hartburn</cp:lastModifiedBy>
  <cp:revision>24</cp:revision>
  <dcterms:created xsi:type="dcterms:W3CDTF">2018-11-11T10:26:50Z</dcterms:created>
  <dcterms:modified xsi:type="dcterms:W3CDTF">2018-12-21T20:04:27Z</dcterms:modified>
</cp:coreProperties>
</file>