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0494" autoAdjust="0"/>
  </p:normalViewPr>
  <p:slideViewPr>
    <p:cSldViewPr snapToObjects="1" showGuides="1">
      <p:cViewPr varScale="1">
        <p:scale>
          <a:sx n="88" d="100"/>
          <a:sy n="88" d="100"/>
        </p:scale>
        <p:origin x="13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1F01-9790-444B-ACDA-634C88682022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8584-ACF1-4D50-BAE1-31718DB532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44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20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6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75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61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14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8584-ACF1-4D50-BAE1-31718DB5329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6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E11F-5286-458C-9C12-965A7CEC4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081EB-8543-4784-A68F-A8150CAD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0279-2526-4C03-9877-4839489E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5183-FA90-4F90-8C07-6B370D19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F2CB-6FC5-4D3E-8174-FEA2A79E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278C-8D3A-4961-BC24-899A031D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7F70E-8ECE-4142-966A-D77B709B7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6681A-04A9-447D-8800-FF74C978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C80AA-E8A2-456D-B591-0B0C1621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86A5-A276-4258-82C8-3DC44EC3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3975B-959D-4448-9937-45C1E55AF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11C60-B467-4060-AC29-607769C11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2C34-ABA8-43F0-BF49-E5D65E1B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49AF0-D35D-41FB-85CE-E3298B5F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A3029-2147-40F9-B20B-31F7CFA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8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42C4-A5D6-491D-882B-73498B4C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C407-E725-485E-ABE2-6B3583A4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2E86B-82C7-43EC-91A6-4B5C4D2D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FA3B2-6945-4676-B2DD-EF8C172E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50B9-420F-444A-8426-677E8F5A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1E5D-D3E2-46C5-A8D1-FAA6EB3B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ED92-D0B4-4AC9-895D-60FE73D4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6647-2519-4A25-804A-49D0911C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B2F6-8F24-4EFD-8B76-34981D34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AEEC-2A15-4327-9215-0255E0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0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4B22-4871-45E4-8DD1-9AFA5483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1CD3-43E9-4D88-B73A-F3A5E1084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BF2C-410D-4743-8747-83EEAD07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AC49-D3A9-45A3-967B-33635A55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DBFA3-1D5A-4D0D-95B3-E127A223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2AE80-EEBE-414C-AE38-1063A869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9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CC95-8235-452C-B60E-7A11A1F9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E2C95-0ED2-4F24-A059-661BFE549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46785-0D28-49AD-A674-E95B7E161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F703F-CCDB-47C3-BAC8-FD05843F9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076F3-D11C-4DC7-9FB4-3448AD64F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4574-9064-4293-B253-7AB35CB2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82781-2629-4183-B47E-CE1712E8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F2D48-6258-4E1E-B96D-3EB26FA8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09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8EDE-13B8-4C96-8A8C-9B586232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5C301-68FA-4228-8354-538EA150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A4D53-1918-4DEB-968D-C6E2BE0B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CF30E-9B84-45B9-B214-2C91F143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3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F5B8B-3E9F-4F78-BFB2-8A7543EA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4A91D-B187-4AA8-8CC0-C6B5FEA9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5F323-A30F-4AD0-889F-3A172B83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5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3536-F6F5-40D0-8536-44BD7847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1000-D236-484E-9695-9DBAEDB5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6760-DEB5-40CC-B2C8-5FCE88855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B61FA-42D5-43F3-BF1E-D18CCAE4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3028-B43B-409A-8AD7-F7FDE721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28C50-2877-4C1F-8B6B-9914D27C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2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8355-97E2-48CA-BFC5-5E2E81D0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F175F-128C-4B0A-955F-925CD62A5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49F67-41D5-4B0D-BBD3-83079020D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3268A-9883-4B98-B24D-9C4F4944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5818B-A068-401F-8E0F-1A035A50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43069-8EB4-4C2E-B90B-369B2F9A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93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BFB04-2CB9-4BAD-A898-F86285E9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5923-A630-4AAD-9FE9-1F1535E85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FF5B-A37C-4C0E-AC3C-01319E701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75D4-D022-4B42-83E7-4E699118BC44}" type="datetimeFigureOut">
              <a:rPr lang="en-GB" smtClean="0"/>
              <a:t>22/12/2018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79195-1D66-4F0C-8B42-D25405AE7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6BE8-31F2-45F9-9D10-1B9F4B8C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AF79-B36C-4871-8A63-F321745855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D3D9E-BE33-4188-A62D-67FC8E9C5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7" b="24935"/>
          <a:stretch/>
        </p:blipFill>
        <p:spPr>
          <a:xfrm flipH="1">
            <a:off x="1070472" y="1449000"/>
            <a:ext cx="9699665" cy="3263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DFF763-885C-408B-9199-5C58C2D8E15C}"/>
              </a:ext>
            </a:extLst>
          </p:cNvPr>
          <p:cNvSpPr txBox="1"/>
          <p:nvPr/>
        </p:nvSpPr>
        <p:spPr>
          <a:xfrm>
            <a:off x="2361000" y="389521"/>
            <a:ext cx="7669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Candara" panose="020E0502030303020204" pitchFamily="34" charset="0"/>
              </a:rPr>
              <a:t>Battle of the </a:t>
            </a:r>
            <a:r>
              <a:rPr lang="en-GB" sz="6600" b="1">
                <a:latin typeface="Candara" panose="020E0502030303020204" pitchFamily="34" charset="0"/>
              </a:rPr>
              <a:t>Slinkies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62DA0-C706-4319-A3F1-6032C3154499}"/>
              </a:ext>
            </a:extLst>
          </p:cNvPr>
          <p:cNvSpPr txBox="1"/>
          <p:nvPr/>
        </p:nvSpPr>
        <p:spPr>
          <a:xfrm>
            <a:off x="2141305" y="4689000"/>
            <a:ext cx="23006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Candara" panose="020E0502030303020204" pitchFamily="34" charset="0"/>
              </a:rPr>
              <a:t>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A8D90-422C-49C7-BD1F-11F3B8908502}"/>
              </a:ext>
            </a:extLst>
          </p:cNvPr>
          <p:cNvSpPr txBox="1"/>
          <p:nvPr/>
        </p:nvSpPr>
        <p:spPr>
          <a:xfrm>
            <a:off x="5481725" y="4689000"/>
            <a:ext cx="952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Candara" panose="020E0502030303020204" pitchFamily="34" charset="0"/>
              </a:rPr>
              <a:t>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C8B8F-4C01-49D0-9E67-1F63B734B2E3}"/>
              </a:ext>
            </a:extLst>
          </p:cNvPr>
          <p:cNvSpPr txBox="1"/>
          <p:nvPr/>
        </p:nvSpPr>
        <p:spPr>
          <a:xfrm>
            <a:off x="7651372" y="4689000"/>
            <a:ext cx="2536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latin typeface="Candara" panose="020E0502030303020204" pitchFamily="34" charset="0"/>
              </a:rPr>
              <a:t>Plastic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978CC-E9AB-4208-9708-C5DA7EDB0E63}"/>
              </a:ext>
            </a:extLst>
          </p:cNvPr>
          <p:cNvSpPr txBox="1"/>
          <p:nvPr/>
        </p:nvSpPr>
        <p:spPr>
          <a:xfrm>
            <a:off x="9058042" y="6162451"/>
            <a:ext cx="294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andara" panose="020E0502030303020204" pitchFamily="34" charset="0"/>
              </a:rPr>
              <a:t>Sam Hartburn</a:t>
            </a:r>
            <a:endParaRPr lang="en-GB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0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0569D3-1A58-4D6C-8D23-7AE554DC2DD3}"/>
              </a:ext>
            </a:extLst>
          </p:cNvPr>
          <p:cNvSpPr txBox="1"/>
          <p:nvPr/>
        </p:nvSpPr>
        <p:spPr>
          <a:xfrm>
            <a:off x="741000" y="2004752"/>
            <a:ext cx="903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Origami slinky designed by Jo Nakashima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DDECF-F57A-4060-8BAB-4B19205020A0}"/>
              </a:ext>
            </a:extLst>
          </p:cNvPr>
          <p:cNvSpPr txBox="1"/>
          <p:nvPr/>
        </p:nvSpPr>
        <p:spPr>
          <a:xfrm>
            <a:off x="741000" y="3981114"/>
            <a:ext cx="6640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Instruction video on YouTube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A4F1C-C862-4A38-85EA-BC588FA5B449}"/>
              </a:ext>
            </a:extLst>
          </p:cNvPr>
          <p:cNvSpPr txBox="1"/>
          <p:nvPr/>
        </p:nvSpPr>
        <p:spPr>
          <a:xfrm>
            <a:off x="741000" y="2992933"/>
            <a:ext cx="4556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jonakashima.com.br</a:t>
            </a:r>
          </a:p>
        </p:txBody>
      </p:sp>
    </p:spTree>
    <p:extLst>
      <p:ext uri="{BB962C8B-B14F-4D97-AF65-F5344CB8AC3E}">
        <p14:creationId xmlns:p14="http://schemas.microsoft.com/office/powerpoint/2010/main" val="321247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B2342-B777-4728-AEFA-23627E5C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51916"/>
            <a:ext cx="6096851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4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perSlinky">
            <a:hlinkClick r:id="" action="ppaction://media"/>
            <a:extLst>
              <a:ext uri="{FF2B5EF4-FFF2-40B4-BE49-F238E27FC236}">
                <a16:creationId xmlns:a16="http://schemas.microsoft.com/office/drawing/2014/main" id="{2720AE4F-47CA-44C0-B31D-007B42164B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76000" y="999000"/>
            <a:ext cx="3905250" cy="4572000"/>
          </a:xfrm>
          <a:prstGeom prst="rect">
            <a:avLst/>
          </a:prstGeom>
        </p:spPr>
      </p:pic>
      <p:pic>
        <p:nvPicPr>
          <p:cNvPr id="8" name="PlasticSlinky">
            <a:hlinkClick r:id="" action="ppaction://media"/>
            <a:extLst>
              <a:ext uri="{FF2B5EF4-FFF2-40B4-BE49-F238E27FC236}">
                <a16:creationId xmlns:a16="http://schemas.microsoft.com/office/drawing/2014/main" id="{0E6F9BEA-3AA2-4254-8BA2-F980C3277B9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1000" y="1017943"/>
            <a:ext cx="5429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DB13D-C6AA-401A-BB3D-0F859603F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8" t="29002" r="6810" b="25722"/>
          <a:stretch/>
        </p:blipFill>
        <p:spPr>
          <a:xfrm flipH="1">
            <a:off x="1641000" y="819000"/>
            <a:ext cx="1680000" cy="12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E8FB9-07CC-4D0A-B07E-808E25964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29002" r="56451" b="23753"/>
          <a:stretch/>
        </p:blipFill>
        <p:spPr>
          <a:xfrm flipH="1">
            <a:off x="8055589" y="819000"/>
            <a:ext cx="1505001" cy="12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31DED-FB74-4A64-82D6-F6B7F17BF1E3}"/>
              </a:ext>
            </a:extLst>
          </p:cNvPr>
          <p:cNvSpPr txBox="1"/>
          <p:nvPr/>
        </p:nvSpPr>
        <p:spPr>
          <a:xfrm>
            <a:off x="8383007" y="2219483"/>
            <a:ext cx="1087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Fast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26506-BF97-4F76-B227-FF657A3EDEF0}"/>
              </a:ext>
            </a:extLst>
          </p:cNvPr>
          <p:cNvSpPr txBox="1"/>
          <p:nvPr/>
        </p:nvSpPr>
        <p:spPr>
          <a:xfrm>
            <a:off x="1304634" y="3608494"/>
            <a:ext cx="2805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Good </a:t>
            </a:r>
            <a:r>
              <a:rPr lang="en-GB" sz="4000" dirty="0">
                <a:latin typeface="Candara" panose="020E0502030303020204" pitchFamily="34" charset="0"/>
              </a:rPr>
              <a:t>sound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284E8-E306-490C-A3FC-BBB47CC3E02C}"/>
              </a:ext>
            </a:extLst>
          </p:cNvPr>
          <p:cNvSpPr txBox="1"/>
          <p:nvPr/>
        </p:nvSpPr>
        <p:spPr>
          <a:xfrm>
            <a:off x="1304634" y="4350707"/>
            <a:ext cx="4370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Choose own </a:t>
            </a:r>
            <a:r>
              <a:rPr lang="en-GB" sz="4000" dirty="0">
                <a:latin typeface="Candara" panose="020E0502030303020204" pitchFamily="34" charset="0"/>
              </a:rPr>
              <a:t>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B63F5-D118-4DB0-8EAD-D8E915D89F61}"/>
              </a:ext>
            </a:extLst>
          </p:cNvPr>
          <p:cNvSpPr txBox="1"/>
          <p:nvPr/>
        </p:nvSpPr>
        <p:spPr>
          <a:xfrm>
            <a:off x="1304634" y="2896318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andara" panose="020E0502030303020204" pitchFamily="34" charset="0"/>
              </a:rPr>
              <a:t>Recyclable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8F5BB-46FD-4B62-99C8-5277F898FFC9}"/>
              </a:ext>
            </a:extLst>
          </p:cNvPr>
          <p:cNvSpPr txBox="1"/>
          <p:nvPr/>
        </p:nvSpPr>
        <p:spPr>
          <a:xfrm>
            <a:off x="1304634" y="5061114"/>
            <a:ext cx="5703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Can make matching stairs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FDD14-BBE3-4B37-BF4B-F6A2E14526D0}"/>
              </a:ext>
            </a:extLst>
          </p:cNvPr>
          <p:cNvSpPr txBox="1"/>
          <p:nvPr/>
        </p:nvSpPr>
        <p:spPr>
          <a:xfrm>
            <a:off x="1304634" y="2219483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Elegant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B67D5-1007-44BF-AC18-D641E956E24E}"/>
              </a:ext>
            </a:extLst>
          </p:cNvPr>
          <p:cNvSpPr txBox="1"/>
          <p:nvPr/>
        </p:nvSpPr>
        <p:spPr>
          <a:xfrm>
            <a:off x="8383007" y="3608494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???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48353-5BA3-463B-A8B5-D2DEF1656578}"/>
              </a:ext>
            </a:extLst>
          </p:cNvPr>
          <p:cNvSpPr txBox="1"/>
          <p:nvPr/>
        </p:nvSpPr>
        <p:spPr>
          <a:xfrm>
            <a:off x="8383007" y="2896318"/>
            <a:ext cx="174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Candara" panose="020E0502030303020204" pitchFamily="34" charset="0"/>
              </a:rPr>
              <a:t>Robust</a:t>
            </a:r>
            <a:endParaRPr lang="en-GB" sz="4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729AC-2B40-430E-A3F5-6E4413E5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34908" r="6285"/>
          <a:stretch/>
        </p:blipFill>
        <p:spPr>
          <a:xfrm>
            <a:off x="1956000" y="935176"/>
            <a:ext cx="7920000" cy="51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44</Words>
  <Application>Microsoft Office PowerPoint</Application>
  <PresentationFormat>Widescreen</PresentationFormat>
  <Paragraphs>22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SamHartburn-BattleOfTheSlinkies</dc:title>
  <dc:creator>Sam Hartburn</dc:creator>
  <cp:lastModifiedBy>Sam Hartburn</cp:lastModifiedBy>
  <cp:revision>25</cp:revision>
  <dcterms:created xsi:type="dcterms:W3CDTF">2018-10-28T11:49:31Z</dcterms:created>
  <dcterms:modified xsi:type="dcterms:W3CDTF">2018-12-22T08:44:25Z</dcterms:modified>
</cp:coreProperties>
</file>