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0" r:id="rId3"/>
    <p:sldId id="257" r:id="rId4"/>
    <p:sldId id="256" r:id="rId5"/>
    <p:sldId id="258" r:id="rId6"/>
    <p:sldId id="259" r:id="rId7"/>
    <p:sldId id="260" r:id="rId8"/>
    <p:sldId id="26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90E60C2-162F-402E-A4C7-17EB27D094AB}">
          <p14:sldIdLst>
            <p14:sldId id="271"/>
            <p14:sldId id="270"/>
            <p14:sldId id="257"/>
            <p14:sldId id="256"/>
            <p14:sldId id="258"/>
            <p14:sldId id="259"/>
            <p14:sldId id="260"/>
            <p14:sldId id="26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16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740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31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18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296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33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38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99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4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64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DE88D-65AA-4449-97B0-6F87738DFD57}" type="datetimeFigureOut">
              <a:rPr lang="en-GB" smtClean="0"/>
              <a:t>21/12/2018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3D89B-DF8F-4AC7-8C2B-BE8A480666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36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the maths of shells whorlss p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69" y="606331"/>
            <a:ext cx="8287684" cy="571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7623" y="394692"/>
            <a:ext cx="1065237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dirty="0">
                <a:latin typeface="Gill Sans MT" panose="020B0502020104020203" pitchFamily="34" charset="0"/>
              </a:rPr>
              <a:t>SOMETHING ABOUT SHELLS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0953" y="315223"/>
            <a:ext cx="10068397" cy="264687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16600" dirty="0">
                <a:solidFill>
                  <a:schemeClr val="bg1"/>
                </a:solidFill>
                <a:latin typeface="Gill Sans MT" panose="020B0502020104020203" pitchFamily="34" charset="0"/>
              </a:rPr>
              <a:t>NOTHING</a:t>
            </a:r>
          </a:p>
        </p:txBody>
      </p:sp>
    </p:spTree>
    <p:extLst>
      <p:ext uri="{BB962C8B-B14F-4D97-AF65-F5344CB8AC3E}">
        <p14:creationId xmlns:p14="http://schemas.microsoft.com/office/powerpoint/2010/main" val="402532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numberblocks 6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2" y="340268"/>
            <a:ext cx="11308404" cy="636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854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numberblocks 6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8" y="502783"/>
            <a:ext cx="10634345" cy="598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81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56" y="618581"/>
            <a:ext cx="9891304" cy="55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93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827" y="584385"/>
            <a:ext cx="9804548" cy="55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8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0473" y="-1096896"/>
            <a:ext cx="15020908" cy="844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9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67" y="611280"/>
            <a:ext cx="10234422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53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5" y="487952"/>
            <a:ext cx="10675075" cy="60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89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04" y="365125"/>
            <a:ext cx="9073107" cy="629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81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976" y="1911551"/>
            <a:ext cx="6191250" cy="3457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651" y="1978226"/>
            <a:ext cx="60579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293" y="1740307"/>
            <a:ext cx="6705600" cy="367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183" y="1716494"/>
            <a:ext cx="6734175" cy="3714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584" y="1575729"/>
            <a:ext cx="6619875" cy="3695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648" y="1644851"/>
            <a:ext cx="673417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1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numberblock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89" y="885642"/>
            <a:ext cx="9140769" cy="487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655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0841"/>
          <a:stretch/>
        </p:blipFill>
        <p:spPr>
          <a:xfrm>
            <a:off x="3737377" y="969797"/>
            <a:ext cx="3911694" cy="498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46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numberblock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57" y="457200"/>
            <a:ext cx="10683880" cy="600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94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numberblock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0" y="343535"/>
            <a:ext cx="11222174" cy="63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484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numberblocks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1" y="278220"/>
            <a:ext cx="10791694" cy="607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numberblocks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0" y="278220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96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5" y="600891"/>
            <a:ext cx="10115041" cy="56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08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numberblock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328" y="285204"/>
            <a:ext cx="6388917" cy="638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742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TimChadwick-NothingAboutShells</dc:title>
  <dc:creator>Windows User</dc:creator>
  <cp:lastModifiedBy>Sam Hartburn</cp:lastModifiedBy>
  <cp:revision>8</cp:revision>
  <dcterms:created xsi:type="dcterms:W3CDTF">2018-11-16T16:49:44Z</dcterms:created>
  <dcterms:modified xsi:type="dcterms:W3CDTF">2018-12-21T20:05:54Z</dcterms:modified>
</cp:coreProperties>
</file>