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11" r:id="rId2"/>
    <p:sldId id="333" r:id="rId3"/>
    <p:sldId id="390" r:id="rId4"/>
    <p:sldId id="323" r:id="rId5"/>
    <p:sldId id="332" r:id="rId6"/>
    <p:sldId id="334" r:id="rId7"/>
    <p:sldId id="328" r:id="rId8"/>
    <p:sldId id="391" r:id="rId9"/>
    <p:sldId id="363" r:id="rId10"/>
    <p:sldId id="346" r:id="rId11"/>
    <p:sldId id="347" r:id="rId12"/>
    <p:sldId id="348" r:id="rId13"/>
    <p:sldId id="335" r:id="rId14"/>
    <p:sldId id="336" r:id="rId15"/>
    <p:sldId id="340" r:id="rId16"/>
    <p:sldId id="341" r:id="rId17"/>
    <p:sldId id="349" r:id="rId18"/>
    <p:sldId id="351" r:id="rId19"/>
    <p:sldId id="354" r:id="rId20"/>
    <p:sldId id="364" r:id="rId21"/>
    <p:sldId id="370" r:id="rId22"/>
    <p:sldId id="373" r:id="rId23"/>
    <p:sldId id="374" r:id="rId24"/>
    <p:sldId id="375" r:id="rId25"/>
    <p:sldId id="376" r:id="rId26"/>
    <p:sldId id="377" r:id="rId27"/>
    <p:sldId id="379" r:id="rId28"/>
    <p:sldId id="387" r:id="rId29"/>
    <p:sldId id="362" r:id="rId30"/>
    <p:sldId id="389" r:id="rId31"/>
    <p:sldId id="380" r:id="rId32"/>
    <p:sldId id="386" r:id="rId33"/>
    <p:sldId id="38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3366"/>
    <a:srgbClr val="CCFFCC"/>
    <a:srgbClr val="FFCCCC"/>
    <a:srgbClr val="FF505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82" y="6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28D32-B18E-4A90-B792-6FDE3973593F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77C2-EA05-4571-B8EA-7C7A9ADAE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71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4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3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81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1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3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9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74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7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3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34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0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84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2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65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407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77C2-EA05-4571-B8EA-7C7A9ADAE7B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6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7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9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8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8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0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58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7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4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AA4F-1C7C-4EC3-811C-A67DF2C33B6D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6B85-39E2-46AC-B524-6C12531CB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4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13" Type="http://schemas.openxmlformats.org/officeDocument/2006/relationships/image" Target="../media/image12.tmp"/><Relationship Id="rId3" Type="http://schemas.openxmlformats.org/officeDocument/2006/relationships/image" Target="../media/image2.tmp"/><Relationship Id="rId7" Type="http://schemas.openxmlformats.org/officeDocument/2006/relationships/image" Target="../media/image6.tmp"/><Relationship Id="rId12" Type="http://schemas.openxmlformats.org/officeDocument/2006/relationships/image" Target="../media/image11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11" Type="http://schemas.openxmlformats.org/officeDocument/2006/relationships/image" Target="../media/image10.tmp"/><Relationship Id="rId5" Type="http://schemas.openxmlformats.org/officeDocument/2006/relationships/image" Target="../media/image4.tmp"/><Relationship Id="rId10" Type="http://schemas.openxmlformats.org/officeDocument/2006/relationships/image" Target="../media/image9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04A0-19ED-4075-BADE-52016CC6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16" y="600810"/>
            <a:ext cx="7886700" cy="1223597"/>
          </a:xfrm>
        </p:spPr>
        <p:txBody>
          <a:bodyPr/>
          <a:lstStyle/>
          <a:p>
            <a:r>
              <a:rPr lang="en-GB" dirty="0"/>
              <a:t>Domino Knights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0375-EC9C-4350-A976-74BD8657D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16" y="1948962"/>
            <a:ext cx="3114967" cy="1473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chess pieces were domino sized….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87" name="Content Placeholder 2">
            <a:extLst>
              <a:ext uri="{FF2B5EF4-FFF2-40B4-BE49-F238E27FC236}">
                <a16:creationId xmlns:a16="http://schemas.microsoft.com/office/drawing/2014/main" id="{78FBE301-B0CE-469C-B1EC-480F58E60F8E}"/>
              </a:ext>
            </a:extLst>
          </p:cNvPr>
          <p:cNvSpPr txBox="1">
            <a:spLocks/>
          </p:cNvSpPr>
          <p:nvPr/>
        </p:nvSpPr>
        <p:spPr>
          <a:xfrm>
            <a:off x="624316" y="4941814"/>
            <a:ext cx="2952096" cy="964557"/>
          </a:xfrm>
          <a:prstGeom prst="rect">
            <a:avLst/>
          </a:prstGeom>
        </p:spPr>
        <p:txBody>
          <a:bodyPr vert="horz" lIns="84406" tIns="42203" rIns="84406" bIns="4220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85" dirty="0"/>
              <a:t>… how would the knight move?</a:t>
            </a:r>
          </a:p>
          <a:p>
            <a:endParaRPr lang="en-GB" sz="2585" dirty="0"/>
          </a:p>
          <a:p>
            <a:endParaRPr lang="en-GB" sz="2585" dirty="0"/>
          </a:p>
          <a:p>
            <a:endParaRPr lang="en-GB" sz="2585" dirty="0"/>
          </a:p>
          <a:p>
            <a:endParaRPr lang="en-GB" sz="2585" dirty="0"/>
          </a:p>
          <a:p>
            <a:endParaRPr lang="en-GB" sz="2585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57974-0A3C-4798-9F66-583A79A4FC58}"/>
              </a:ext>
            </a:extLst>
          </p:cNvPr>
          <p:cNvGrpSpPr/>
          <p:nvPr/>
        </p:nvGrpSpPr>
        <p:grpSpPr>
          <a:xfrm>
            <a:off x="4136423" y="1912658"/>
            <a:ext cx="4095447" cy="4059872"/>
            <a:chOff x="4481125" y="1786296"/>
            <a:chExt cx="4436734" cy="4398195"/>
          </a:xfrm>
        </p:grpSpPr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BF2B64E9-98F6-4468-A64B-ADD4DAA795DF}"/>
                </a:ext>
              </a:extLst>
            </p:cNvPr>
            <p:cNvSpPr/>
            <p:nvPr/>
          </p:nvSpPr>
          <p:spPr>
            <a:xfrm>
              <a:off x="5257512" y="1825625"/>
              <a:ext cx="721032" cy="3641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570" name="Picture 569" descr="Screen Clipping">
              <a:extLst>
                <a:ext uri="{FF2B5EF4-FFF2-40B4-BE49-F238E27FC236}">
                  <a16:creationId xmlns:a16="http://schemas.microsoft.com/office/drawing/2014/main" id="{EE9E27BE-C9C4-4740-88D3-E988E500F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612" y="1841211"/>
              <a:ext cx="166831" cy="3329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FC01CE1B-CAAA-43DB-AAE2-81461C797926}"/>
                </a:ext>
              </a:extLst>
            </p:cNvPr>
            <p:cNvSpPr/>
            <p:nvPr/>
          </p:nvSpPr>
          <p:spPr>
            <a:xfrm>
              <a:off x="4532673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44F9B180-BA97-41A9-97E9-659F15EEFD6D}"/>
                </a:ext>
              </a:extLst>
            </p:cNvPr>
            <p:cNvSpPr/>
            <p:nvPr/>
          </p:nvSpPr>
          <p:spPr>
            <a:xfrm>
              <a:off x="4893189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830505F-025D-4262-8E71-5A311C3B620A}"/>
                </a:ext>
              </a:extLst>
            </p:cNvPr>
            <p:cNvSpPr/>
            <p:nvPr/>
          </p:nvSpPr>
          <p:spPr>
            <a:xfrm>
              <a:off x="5253705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20B7B806-D111-4FD7-B69F-6BE6264BF0A6}"/>
                </a:ext>
              </a:extLst>
            </p:cNvPr>
            <p:cNvSpPr/>
            <p:nvPr/>
          </p:nvSpPr>
          <p:spPr>
            <a:xfrm>
              <a:off x="5614221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560E8148-3C0D-44F2-B0B8-40BB726D648B}"/>
                </a:ext>
              </a:extLst>
            </p:cNvPr>
            <p:cNvSpPr/>
            <p:nvPr/>
          </p:nvSpPr>
          <p:spPr>
            <a:xfrm>
              <a:off x="5974737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7648F83-5C70-465A-9AD7-3C02313CAB09}"/>
                </a:ext>
              </a:extLst>
            </p:cNvPr>
            <p:cNvSpPr/>
            <p:nvPr/>
          </p:nvSpPr>
          <p:spPr>
            <a:xfrm>
              <a:off x="6335253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525902A-A63C-4569-8B3B-32F06EE80FA1}"/>
                </a:ext>
              </a:extLst>
            </p:cNvPr>
            <p:cNvSpPr/>
            <p:nvPr/>
          </p:nvSpPr>
          <p:spPr>
            <a:xfrm>
              <a:off x="6695769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A3F7CD65-1441-4C87-840F-EB2A8E1A6264}"/>
                </a:ext>
              </a:extLst>
            </p:cNvPr>
            <p:cNvSpPr/>
            <p:nvPr/>
          </p:nvSpPr>
          <p:spPr>
            <a:xfrm>
              <a:off x="7416802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EC1562D7-2B1E-4689-B346-78FB180B13DA}"/>
                </a:ext>
              </a:extLst>
            </p:cNvPr>
            <p:cNvSpPr/>
            <p:nvPr/>
          </p:nvSpPr>
          <p:spPr>
            <a:xfrm>
              <a:off x="8137834" y="399061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30FAF3A1-F3CD-4F19-9791-8E03BE83D041}"/>
                </a:ext>
              </a:extLst>
            </p:cNvPr>
            <p:cNvSpPr/>
            <p:nvPr/>
          </p:nvSpPr>
          <p:spPr>
            <a:xfrm>
              <a:off x="4532673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535D8BA3-5A3C-4471-923D-1959CBBC30BD}"/>
                </a:ext>
              </a:extLst>
            </p:cNvPr>
            <p:cNvSpPr/>
            <p:nvPr/>
          </p:nvSpPr>
          <p:spPr>
            <a:xfrm>
              <a:off x="4893189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34992BE4-183C-447D-A3A0-4FFCF092CA18}"/>
                </a:ext>
              </a:extLst>
            </p:cNvPr>
            <p:cNvSpPr/>
            <p:nvPr/>
          </p:nvSpPr>
          <p:spPr>
            <a:xfrm>
              <a:off x="5253705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98237B1A-6044-405F-8EF7-119B9BC22A60}"/>
                </a:ext>
              </a:extLst>
            </p:cNvPr>
            <p:cNvSpPr/>
            <p:nvPr/>
          </p:nvSpPr>
          <p:spPr>
            <a:xfrm>
              <a:off x="5614221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E671F7FC-F33D-4B2A-8694-0015CC7DC595}"/>
                </a:ext>
              </a:extLst>
            </p:cNvPr>
            <p:cNvSpPr/>
            <p:nvPr/>
          </p:nvSpPr>
          <p:spPr>
            <a:xfrm>
              <a:off x="5974737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C35A4B40-1476-48EF-98E1-0D375AEAAC7E}"/>
                </a:ext>
              </a:extLst>
            </p:cNvPr>
            <p:cNvSpPr/>
            <p:nvPr/>
          </p:nvSpPr>
          <p:spPr>
            <a:xfrm>
              <a:off x="6335253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14845E4F-22FC-4C0E-AF19-E6E65DD87271}"/>
                </a:ext>
              </a:extLst>
            </p:cNvPr>
            <p:cNvSpPr/>
            <p:nvPr/>
          </p:nvSpPr>
          <p:spPr>
            <a:xfrm>
              <a:off x="7056286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2AC9A1BE-51D8-48B3-8343-71EC436AB8CE}"/>
                </a:ext>
              </a:extLst>
            </p:cNvPr>
            <p:cNvSpPr/>
            <p:nvPr/>
          </p:nvSpPr>
          <p:spPr>
            <a:xfrm>
              <a:off x="7777318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7F607158-389D-4173-81BD-4EB29177DF67}"/>
                </a:ext>
              </a:extLst>
            </p:cNvPr>
            <p:cNvSpPr/>
            <p:nvPr/>
          </p:nvSpPr>
          <p:spPr>
            <a:xfrm>
              <a:off x="8498350" y="4349766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09E8FAC4-E789-4846-9CA1-57032AC1796A}"/>
                </a:ext>
              </a:extLst>
            </p:cNvPr>
            <p:cNvSpPr/>
            <p:nvPr/>
          </p:nvSpPr>
          <p:spPr>
            <a:xfrm>
              <a:off x="4532673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24D858A1-0C57-4351-8E1D-130050C7986B}"/>
                </a:ext>
              </a:extLst>
            </p:cNvPr>
            <p:cNvSpPr/>
            <p:nvPr/>
          </p:nvSpPr>
          <p:spPr>
            <a:xfrm>
              <a:off x="4893189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A00FFBFB-6A1D-4728-A504-25606A90F71C}"/>
                </a:ext>
              </a:extLst>
            </p:cNvPr>
            <p:cNvSpPr/>
            <p:nvPr/>
          </p:nvSpPr>
          <p:spPr>
            <a:xfrm>
              <a:off x="5253705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1140E924-CDB9-465D-AB8D-F251F5AFEB4E}"/>
                </a:ext>
              </a:extLst>
            </p:cNvPr>
            <p:cNvSpPr/>
            <p:nvPr/>
          </p:nvSpPr>
          <p:spPr>
            <a:xfrm>
              <a:off x="5614221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20C1A6E0-7688-41D6-A2E2-0DE286AAD48E}"/>
                </a:ext>
              </a:extLst>
            </p:cNvPr>
            <p:cNvSpPr/>
            <p:nvPr/>
          </p:nvSpPr>
          <p:spPr>
            <a:xfrm>
              <a:off x="5974737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9E00905D-2CB3-4BE8-AD0A-84AA352CE523}"/>
                </a:ext>
              </a:extLst>
            </p:cNvPr>
            <p:cNvSpPr/>
            <p:nvPr/>
          </p:nvSpPr>
          <p:spPr>
            <a:xfrm>
              <a:off x="6335253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F142390F-6B86-4E8C-B5DC-CCAF55E70EA8}"/>
                </a:ext>
              </a:extLst>
            </p:cNvPr>
            <p:cNvSpPr/>
            <p:nvPr/>
          </p:nvSpPr>
          <p:spPr>
            <a:xfrm>
              <a:off x="6695769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690DC6AA-DCBB-44B1-80D5-702B19F38487}"/>
                </a:ext>
              </a:extLst>
            </p:cNvPr>
            <p:cNvSpPr/>
            <p:nvPr/>
          </p:nvSpPr>
          <p:spPr>
            <a:xfrm>
              <a:off x="7416802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5906596A-D1D9-4729-8C3A-566118BE2602}"/>
                </a:ext>
              </a:extLst>
            </p:cNvPr>
            <p:cNvSpPr/>
            <p:nvPr/>
          </p:nvSpPr>
          <p:spPr>
            <a:xfrm>
              <a:off x="8137834" y="4708922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BAF2C48E-5110-444C-B123-BD0728168F57}"/>
                </a:ext>
              </a:extLst>
            </p:cNvPr>
            <p:cNvSpPr/>
            <p:nvPr/>
          </p:nvSpPr>
          <p:spPr>
            <a:xfrm>
              <a:off x="4532673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70E6EE6B-2E1E-4F62-AE78-43B5CBFE0305}"/>
                </a:ext>
              </a:extLst>
            </p:cNvPr>
            <p:cNvSpPr/>
            <p:nvPr/>
          </p:nvSpPr>
          <p:spPr>
            <a:xfrm>
              <a:off x="4893189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D2DAFF74-2743-4EB0-B0F0-A97BC6B9FE21}"/>
                </a:ext>
              </a:extLst>
            </p:cNvPr>
            <p:cNvSpPr/>
            <p:nvPr/>
          </p:nvSpPr>
          <p:spPr>
            <a:xfrm>
              <a:off x="5253705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0" name="Rectangle 559">
              <a:extLst>
                <a:ext uri="{FF2B5EF4-FFF2-40B4-BE49-F238E27FC236}">
                  <a16:creationId xmlns:a16="http://schemas.microsoft.com/office/drawing/2014/main" id="{713E55DD-208B-486E-BF7F-585C5923F90A}"/>
                </a:ext>
              </a:extLst>
            </p:cNvPr>
            <p:cNvSpPr/>
            <p:nvPr/>
          </p:nvSpPr>
          <p:spPr>
            <a:xfrm>
              <a:off x="5614221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9330B1AB-C631-4935-9CF7-0B34D0C44004}"/>
                </a:ext>
              </a:extLst>
            </p:cNvPr>
            <p:cNvSpPr/>
            <p:nvPr/>
          </p:nvSpPr>
          <p:spPr>
            <a:xfrm>
              <a:off x="5974737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ABA0CA55-DE62-4B35-B465-2DC0BB59CB16}"/>
                </a:ext>
              </a:extLst>
            </p:cNvPr>
            <p:cNvSpPr/>
            <p:nvPr/>
          </p:nvSpPr>
          <p:spPr>
            <a:xfrm>
              <a:off x="6335253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43C9EC5D-3E3A-468F-88BD-88CC92A6AD17}"/>
                </a:ext>
              </a:extLst>
            </p:cNvPr>
            <p:cNvSpPr/>
            <p:nvPr/>
          </p:nvSpPr>
          <p:spPr>
            <a:xfrm>
              <a:off x="6695769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B09749E8-8530-431F-99A8-96BD6A250408}"/>
                </a:ext>
              </a:extLst>
            </p:cNvPr>
            <p:cNvSpPr/>
            <p:nvPr/>
          </p:nvSpPr>
          <p:spPr>
            <a:xfrm>
              <a:off x="7056286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B333DDC4-C2A1-4815-9997-62F9D256F438}"/>
                </a:ext>
              </a:extLst>
            </p:cNvPr>
            <p:cNvSpPr/>
            <p:nvPr/>
          </p:nvSpPr>
          <p:spPr>
            <a:xfrm>
              <a:off x="7416802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9A48ABA1-2A57-4507-BB23-E58194478E12}"/>
                </a:ext>
              </a:extLst>
            </p:cNvPr>
            <p:cNvSpPr/>
            <p:nvPr/>
          </p:nvSpPr>
          <p:spPr>
            <a:xfrm>
              <a:off x="7777318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40D29A07-EF56-465A-A36B-EFF9D392D003}"/>
                </a:ext>
              </a:extLst>
            </p:cNvPr>
            <p:cNvSpPr/>
            <p:nvPr/>
          </p:nvSpPr>
          <p:spPr>
            <a:xfrm>
              <a:off x="8137834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4B04C90F-2984-451B-BD8C-2C1F34DDBF0B}"/>
                </a:ext>
              </a:extLst>
            </p:cNvPr>
            <p:cNvSpPr/>
            <p:nvPr/>
          </p:nvSpPr>
          <p:spPr>
            <a:xfrm>
              <a:off x="8498350" y="506807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78617FF1-EF3B-4655-81D2-DE3A7343DB86}"/>
                </a:ext>
              </a:extLst>
            </p:cNvPr>
            <p:cNvSpPr/>
            <p:nvPr/>
          </p:nvSpPr>
          <p:spPr>
            <a:xfrm>
              <a:off x="4532673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71A44485-01BC-4EF6-BA61-3DA47C3C1EF5}"/>
                </a:ext>
              </a:extLst>
            </p:cNvPr>
            <p:cNvSpPr/>
            <p:nvPr/>
          </p:nvSpPr>
          <p:spPr>
            <a:xfrm>
              <a:off x="4893189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87704EE-3719-4987-9FFC-7D16A07540D2}"/>
                </a:ext>
              </a:extLst>
            </p:cNvPr>
            <p:cNvSpPr/>
            <p:nvPr/>
          </p:nvSpPr>
          <p:spPr>
            <a:xfrm>
              <a:off x="5253705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895806E3-C622-4167-A66E-01AAC0294AB2}"/>
                </a:ext>
              </a:extLst>
            </p:cNvPr>
            <p:cNvSpPr/>
            <p:nvPr/>
          </p:nvSpPr>
          <p:spPr>
            <a:xfrm>
              <a:off x="5614221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FD1D1F69-1C26-4ED2-906E-2B27A33DBB9E}"/>
                </a:ext>
              </a:extLst>
            </p:cNvPr>
            <p:cNvSpPr/>
            <p:nvPr/>
          </p:nvSpPr>
          <p:spPr>
            <a:xfrm>
              <a:off x="5974737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2428FFF6-3A7C-4994-9746-64D67AFE54D3}"/>
                </a:ext>
              </a:extLst>
            </p:cNvPr>
            <p:cNvSpPr/>
            <p:nvPr/>
          </p:nvSpPr>
          <p:spPr>
            <a:xfrm>
              <a:off x="6335253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E2B58DB5-7A9B-48EB-952B-CFDB7A781847}"/>
                </a:ext>
              </a:extLst>
            </p:cNvPr>
            <p:cNvSpPr/>
            <p:nvPr/>
          </p:nvSpPr>
          <p:spPr>
            <a:xfrm>
              <a:off x="6695769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AD9AB78C-0EC4-44F4-9F26-E20F585FFA62}"/>
                </a:ext>
              </a:extLst>
            </p:cNvPr>
            <p:cNvSpPr/>
            <p:nvPr/>
          </p:nvSpPr>
          <p:spPr>
            <a:xfrm>
              <a:off x="7056286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4EC044E0-E52B-4A65-987B-FD5121AD7299}"/>
                </a:ext>
              </a:extLst>
            </p:cNvPr>
            <p:cNvSpPr/>
            <p:nvPr/>
          </p:nvSpPr>
          <p:spPr>
            <a:xfrm>
              <a:off x="7416802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0FBDE469-1566-45B5-B60D-7190154C65EF}"/>
                </a:ext>
              </a:extLst>
            </p:cNvPr>
            <p:cNvSpPr/>
            <p:nvPr/>
          </p:nvSpPr>
          <p:spPr>
            <a:xfrm>
              <a:off x="7777318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8AB9F0E7-125C-49D9-AC5C-3E17681757BF}"/>
                </a:ext>
              </a:extLst>
            </p:cNvPr>
            <p:cNvSpPr/>
            <p:nvPr/>
          </p:nvSpPr>
          <p:spPr>
            <a:xfrm>
              <a:off x="8137834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9F2098BC-35F6-401D-AFFE-510C7A0234DB}"/>
                </a:ext>
              </a:extLst>
            </p:cNvPr>
            <p:cNvSpPr/>
            <p:nvPr/>
          </p:nvSpPr>
          <p:spPr>
            <a:xfrm>
              <a:off x="8498350" y="5427232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663D6ED1-0B81-4AFC-AAFB-2725D392CA72}"/>
                </a:ext>
              </a:extLst>
            </p:cNvPr>
            <p:cNvSpPr/>
            <p:nvPr/>
          </p:nvSpPr>
          <p:spPr>
            <a:xfrm>
              <a:off x="4532673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3A99CFF-6677-4EE9-99E5-810B33E40FBE}"/>
                </a:ext>
              </a:extLst>
            </p:cNvPr>
            <p:cNvSpPr/>
            <p:nvPr/>
          </p:nvSpPr>
          <p:spPr>
            <a:xfrm>
              <a:off x="4893189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503F093B-6297-4CB9-98CB-2B1AD8E988C9}"/>
                </a:ext>
              </a:extLst>
            </p:cNvPr>
            <p:cNvSpPr/>
            <p:nvPr/>
          </p:nvSpPr>
          <p:spPr>
            <a:xfrm>
              <a:off x="5253705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07746DF1-7F0D-457F-89CB-9F5ED3332984}"/>
                </a:ext>
              </a:extLst>
            </p:cNvPr>
            <p:cNvSpPr/>
            <p:nvPr/>
          </p:nvSpPr>
          <p:spPr>
            <a:xfrm>
              <a:off x="5614221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78720764-64E1-4EC7-814D-765F73BA594D}"/>
                </a:ext>
              </a:extLst>
            </p:cNvPr>
            <p:cNvSpPr/>
            <p:nvPr/>
          </p:nvSpPr>
          <p:spPr>
            <a:xfrm>
              <a:off x="5974737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9B3DD498-8474-43DF-8941-C671976E20A6}"/>
                </a:ext>
              </a:extLst>
            </p:cNvPr>
            <p:cNvSpPr/>
            <p:nvPr/>
          </p:nvSpPr>
          <p:spPr>
            <a:xfrm>
              <a:off x="6335253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CBD0ABD6-0100-4C33-9716-95DE9052AE78}"/>
                </a:ext>
              </a:extLst>
            </p:cNvPr>
            <p:cNvSpPr/>
            <p:nvPr/>
          </p:nvSpPr>
          <p:spPr>
            <a:xfrm>
              <a:off x="6695769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57338EAC-CB02-49CA-9F2D-8898B74B3F27}"/>
                </a:ext>
              </a:extLst>
            </p:cNvPr>
            <p:cNvSpPr/>
            <p:nvPr/>
          </p:nvSpPr>
          <p:spPr>
            <a:xfrm>
              <a:off x="7056286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408AC012-099D-40B2-B226-831D46A98F16}"/>
                </a:ext>
              </a:extLst>
            </p:cNvPr>
            <p:cNvSpPr/>
            <p:nvPr/>
          </p:nvSpPr>
          <p:spPr>
            <a:xfrm>
              <a:off x="7416802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DDDE640D-75C5-4C37-949B-7619DF7881AA}"/>
                </a:ext>
              </a:extLst>
            </p:cNvPr>
            <p:cNvSpPr/>
            <p:nvPr/>
          </p:nvSpPr>
          <p:spPr>
            <a:xfrm>
              <a:off x="7777318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F68B1014-8FA9-407B-BA32-913EF9F9211F}"/>
                </a:ext>
              </a:extLst>
            </p:cNvPr>
            <p:cNvSpPr/>
            <p:nvPr/>
          </p:nvSpPr>
          <p:spPr>
            <a:xfrm>
              <a:off x="8137834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DB1D8981-4404-4AAC-966B-4142A0C45FA4}"/>
                </a:ext>
              </a:extLst>
            </p:cNvPr>
            <p:cNvSpPr/>
            <p:nvPr/>
          </p:nvSpPr>
          <p:spPr>
            <a:xfrm>
              <a:off x="8498350" y="5786386"/>
              <a:ext cx="360516" cy="3591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9E598268-25B0-47EF-92C0-B68FCF8855C4}"/>
                </a:ext>
              </a:extLst>
            </p:cNvPr>
            <p:cNvSpPr/>
            <p:nvPr/>
          </p:nvSpPr>
          <p:spPr>
            <a:xfrm>
              <a:off x="4532672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03CF7BDE-5180-4134-858D-DE125A5447FB}"/>
                </a:ext>
              </a:extLst>
            </p:cNvPr>
            <p:cNvSpPr/>
            <p:nvPr/>
          </p:nvSpPr>
          <p:spPr>
            <a:xfrm>
              <a:off x="4893188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3B2C1AB6-F715-4C26-B860-5FD9F7AE4A97}"/>
                </a:ext>
              </a:extLst>
            </p:cNvPr>
            <p:cNvSpPr/>
            <p:nvPr/>
          </p:nvSpPr>
          <p:spPr>
            <a:xfrm>
              <a:off x="5253704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A7090E5C-817B-4073-B292-87EB4CC89F1F}"/>
                </a:ext>
              </a:extLst>
            </p:cNvPr>
            <p:cNvSpPr/>
            <p:nvPr/>
          </p:nvSpPr>
          <p:spPr>
            <a:xfrm>
              <a:off x="5614220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59B5B681-0197-4440-A998-F250DC751E63}"/>
                </a:ext>
              </a:extLst>
            </p:cNvPr>
            <p:cNvSpPr/>
            <p:nvPr/>
          </p:nvSpPr>
          <p:spPr>
            <a:xfrm>
              <a:off x="5974736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FA09270-04D5-4A3B-AB3F-75E3A57437EF}"/>
                </a:ext>
              </a:extLst>
            </p:cNvPr>
            <p:cNvSpPr/>
            <p:nvPr/>
          </p:nvSpPr>
          <p:spPr>
            <a:xfrm>
              <a:off x="6335252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81286B1D-9376-4BA8-B058-6DB978B06E2E}"/>
                </a:ext>
              </a:extLst>
            </p:cNvPr>
            <p:cNvSpPr/>
            <p:nvPr/>
          </p:nvSpPr>
          <p:spPr>
            <a:xfrm>
              <a:off x="6695768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A300BD23-885D-4B2C-A7AB-23FA9994820C}"/>
                </a:ext>
              </a:extLst>
            </p:cNvPr>
            <p:cNvSpPr/>
            <p:nvPr/>
          </p:nvSpPr>
          <p:spPr>
            <a:xfrm>
              <a:off x="7056285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531F5F2E-DA01-4763-8EA4-7A395BA3E1F4}"/>
                </a:ext>
              </a:extLst>
            </p:cNvPr>
            <p:cNvSpPr/>
            <p:nvPr/>
          </p:nvSpPr>
          <p:spPr>
            <a:xfrm>
              <a:off x="7416801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8CEE7A72-1580-46D2-A8D7-68AB10441682}"/>
                </a:ext>
              </a:extLst>
            </p:cNvPr>
            <p:cNvSpPr/>
            <p:nvPr/>
          </p:nvSpPr>
          <p:spPr>
            <a:xfrm>
              <a:off x="7777317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619C2578-C8E9-4F71-A6E2-665F2E781059}"/>
                </a:ext>
              </a:extLst>
            </p:cNvPr>
            <p:cNvSpPr/>
            <p:nvPr/>
          </p:nvSpPr>
          <p:spPr>
            <a:xfrm>
              <a:off x="8137833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FD610F74-CA82-49A0-895D-56A54E29EDDD}"/>
                </a:ext>
              </a:extLst>
            </p:cNvPr>
            <p:cNvSpPr/>
            <p:nvPr/>
          </p:nvSpPr>
          <p:spPr>
            <a:xfrm>
              <a:off x="8498349" y="183060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50F3E8A4-6DDC-4853-9992-4A7E7836CC98}"/>
                </a:ext>
              </a:extLst>
            </p:cNvPr>
            <p:cNvSpPr/>
            <p:nvPr/>
          </p:nvSpPr>
          <p:spPr>
            <a:xfrm>
              <a:off x="4532672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90C81E57-CDFD-4E84-8E93-B3A731424EC7}"/>
                </a:ext>
              </a:extLst>
            </p:cNvPr>
            <p:cNvSpPr/>
            <p:nvPr/>
          </p:nvSpPr>
          <p:spPr>
            <a:xfrm>
              <a:off x="4893188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C59688B8-7E59-4DA1-8875-553F51F478EE}"/>
                </a:ext>
              </a:extLst>
            </p:cNvPr>
            <p:cNvSpPr/>
            <p:nvPr/>
          </p:nvSpPr>
          <p:spPr>
            <a:xfrm>
              <a:off x="5253704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83A85EA9-0716-4114-A4E8-797F14D70AA5}"/>
                </a:ext>
              </a:extLst>
            </p:cNvPr>
            <p:cNvSpPr/>
            <p:nvPr/>
          </p:nvSpPr>
          <p:spPr>
            <a:xfrm>
              <a:off x="5614220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D29C0107-86ED-4B3F-B970-3A6C37C6D75A}"/>
                </a:ext>
              </a:extLst>
            </p:cNvPr>
            <p:cNvSpPr/>
            <p:nvPr/>
          </p:nvSpPr>
          <p:spPr>
            <a:xfrm>
              <a:off x="5974736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4C4D549B-4BC9-4A96-A8AE-C982E2E051A5}"/>
                </a:ext>
              </a:extLst>
            </p:cNvPr>
            <p:cNvSpPr/>
            <p:nvPr/>
          </p:nvSpPr>
          <p:spPr>
            <a:xfrm>
              <a:off x="6335252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B6E7D2EF-CED9-4F4F-B002-B26391D5A46F}"/>
                </a:ext>
              </a:extLst>
            </p:cNvPr>
            <p:cNvSpPr/>
            <p:nvPr/>
          </p:nvSpPr>
          <p:spPr>
            <a:xfrm>
              <a:off x="6695768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39E2E723-72B7-446A-897A-3D7F6C183CE9}"/>
                </a:ext>
              </a:extLst>
            </p:cNvPr>
            <p:cNvSpPr/>
            <p:nvPr/>
          </p:nvSpPr>
          <p:spPr>
            <a:xfrm>
              <a:off x="7056285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227CD854-21DB-4BE1-AB55-F0097B85F7E2}"/>
                </a:ext>
              </a:extLst>
            </p:cNvPr>
            <p:cNvSpPr/>
            <p:nvPr/>
          </p:nvSpPr>
          <p:spPr>
            <a:xfrm>
              <a:off x="7416801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EE3D744D-8130-40C2-B681-DD4D8CA50C3C}"/>
                </a:ext>
              </a:extLst>
            </p:cNvPr>
            <p:cNvSpPr/>
            <p:nvPr/>
          </p:nvSpPr>
          <p:spPr>
            <a:xfrm>
              <a:off x="7777317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E753F6AC-F05F-48D0-B939-D9413FEEFB1A}"/>
                </a:ext>
              </a:extLst>
            </p:cNvPr>
            <p:cNvSpPr/>
            <p:nvPr/>
          </p:nvSpPr>
          <p:spPr>
            <a:xfrm>
              <a:off x="8137833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281B4874-60A8-4A91-A502-EC4174066F75}"/>
                </a:ext>
              </a:extLst>
            </p:cNvPr>
            <p:cNvSpPr/>
            <p:nvPr/>
          </p:nvSpPr>
          <p:spPr>
            <a:xfrm>
              <a:off x="8498349" y="218975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1CC6FA8D-CB3B-4ADC-9A7F-6FAE3D06D943}"/>
                </a:ext>
              </a:extLst>
            </p:cNvPr>
            <p:cNvSpPr/>
            <p:nvPr/>
          </p:nvSpPr>
          <p:spPr>
            <a:xfrm>
              <a:off x="4532672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17D585B7-7507-4CA6-BEDE-CB6C1A9990E9}"/>
                </a:ext>
              </a:extLst>
            </p:cNvPr>
            <p:cNvSpPr/>
            <p:nvPr/>
          </p:nvSpPr>
          <p:spPr>
            <a:xfrm>
              <a:off x="4893188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B6C723A1-DCDC-47AD-8B5B-994AC2480E67}"/>
                </a:ext>
              </a:extLst>
            </p:cNvPr>
            <p:cNvSpPr/>
            <p:nvPr/>
          </p:nvSpPr>
          <p:spPr>
            <a:xfrm>
              <a:off x="5253704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693329C9-84B7-4FA4-A62D-74748B5D288C}"/>
                </a:ext>
              </a:extLst>
            </p:cNvPr>
            <p:cNvSpPr/>
            <p:nvPr/>
          </p:nvSpPr>
          <p:spPr>
            <a:xfrm>
              <a:off x="5614220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FB567C07-921E-48C6-BCBC-8596ADE8F451}"/>
                </a:ext>
              </a:extLst>
            </p:cNvPr>
            <p:cNvSpPr/>
            <p:nvPr/>
          </p:nvSpPr>
          <p:spPr>
            <a:xfrm>
              <a:off x="5974736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3A4CA70-3ABF-45EB-99D2-B3FA9C43667A}"/>
                </a:ext>
              </a:extLst>
            </p:cNvPr>
            <p:cNvSpPr/>
            <p:nvPr/>
          </p:nvSpPr>
          <p:spPr>
            <a:xfrm>
              <a:off x="6335252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540F0BB9-9530-43F7-8EE7-78FB6B449D09}"/>
                </a:ext>
              </a:extLst>
            </p:cNvPr>
            <p:cNvSpPr/>
            <p:nvPr/>
          </p:nvSpPr>
          <p:spPr>
            <a:xfrm>
              <a:off x="6695768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B0A22D5-E074-4EC2-93C6-1DDC23434725}"/>
                </a:ext>
              </a:extLst>
            </p:cNvPr>
            <p:cNvSpPr/>
            <p:nvPr/>
          </p:nvSpPr>
          <p:spPr>
            <a:xfrm>
              <a:off x="7056285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60A89B76-D1E2-414B-A02A-56442F465CD3}"/>
                </a:ext>
              </a:extLst>
            </p:cNvPr>
            <p:cNvSpPr/>
            <p:nvPr/>
          </p:nvSpPr>
          <p:spPr>
            <a:xfrm>
              <a:off x="7416801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6CD79FE3-B992-498D-A4C1-4640F37DAA60}"/>
                </a:ext>
              </a:extLst>
            </p:cNvPr>
            <p:cNvSpPr/>
            <p:nvPr/>
          </p:nvSpPr>
          <p:spPr>
            <a:xfrm>
              <a:off x="7777317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84D28575-3A1B-4B7B-AD45-DC52ACBF961F}"/>
                </a:ext>
              </a:extLst>
            </p:cNvPr>
            <p:cNvSpPr/>
            <p:nvPr/>
          </p:nvSpPr>
          <p:spPr>
            <a:xfrm>
              <a:off x="8137833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F2F315E2-BED9-4CA8-A52C-960F47D653DA}"/>
                </a:ext>
              </a:extLst>
            </p:cNvPr>
            <p:cNvSpPr/>
            <p:nvPr/>
          </p:nvSpPr>
          <p:spPr>
            <a:xfrm>
              <a:off x="8498349" y="254891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8CA85AB4-FD51-4820-87E6-01A8DDE99858}"/>
                </a:ext>
              </a:extLst>
            </p:cNvPr>
            <p:cNvSpPr/>
            <p:nvPr/>
          </p:nvSpPr>
          <p:spPr>
            <a:xfrm>
              <a:off x="4532672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AFB813CA-6A52-45B8-ABE0-127BB992C629}"/>
                </a:ext>
              </a:extLst>
            </p:cNvPr>
            <p:cNvSpPr/>
            <p:nvPr/>
          </p:nvSpPr>
          <p:spPr>
            <a:xfrm>
              <a:off x="4893188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C7484695-A671-4DEA-A25C-2930C5D9125E}"/>
                </a:ext>
              </a:extLst>
            </p:cNvPr>
            <p:cNvSpPr/>
            <p:nvPr/>
          </p:nvSpPr>
          <p:spPr>
            <a:xfrm>
              <a:off x="5253704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1FD7448-2A7B-4BB6-961B-A4807358CA2B}"/>
                </a:ext>
              </a:extLst>
            </p:cNvPr>
            <p:cNvSpPr/>
            <p:nvPr/>
          </p:nvSpPr>
          <p:spPr>
            <a:xfrm>
              <a:off x="5614220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99B44D66-3DAB-45C4-B665-782CE299797E}"/>
                </a:ext>
              </a:extLst>
            </p:cNvPr>
            <p:cNvSpPr/>
            <p:nvPr/>
          </p:nvSpPr>
          <p:spPr>
            <a:xfrm>
              <a:off x="5974736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1199F39-A697-499F-B0BF-B71370C811FD}"/>
                </a:ext>
              </a:extLst>
            </p:cNvPr>
            <p:cNvSpPr/>
            <p:nvPr/>
          </p:nvSpPr>
          <p:spPr>
            <a:xfrm>
              <a:off x="6335252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1148D31F-0688-480A-BB87-222178D23DB6}"/>
                </a:ext>
              </a:extLst>
            </p:cNvPr>
            <p:cNvSpPr/>
            <p:nvPr/>
          </p:nvSpPr>
          <p:spPr>
            <a:xfrm>
              <a:off x="7056285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564095A4-01B9-4F6E-95F2-CF3DE603B514}"/>
                </a:ext>
              </a:extLst>
            </p:cNvPr>
            <p:cNvSpPr/>
            <p:nvPr/>
          </p:nvSpPr>
          <p:spPr>
            <a:xfrm>
              <a:off x="7777317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F31EE892-E568-402C-99A2-22014BEEA51F}"/>
                </a:ext>
              </a:extLst>
            </p:cNvPr>
            <p:cNvSpPr/>
            <p:nvPr/>
          </p:nvSpPr>
          <p:spPr>
            <a:xfrm>
              <a:off x="8498349" y="290806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7C34097F-591C-4E16-9F1E-511D58C7936C}"/>
                </a:ext>
              </a:extLst>
            </p:cNvPr>
            <p:cNvSpPr/>
            <p:nvPr/>
          </p:nvSpPr>
          <p:spPr>
            <a:xfrm>
              <a:off x="4532672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14B0700-EB88-4A3C-8DE9-794AFB300FB8}"/>
                </a:ext>
              </a:extLst>
            </p:cNvPr>
            <p:cNvSpPr/>
            <p:nvPr/>
          </p:nvSpPr>
          <p:spPr>
            <a:xfrm>
              <a:off x="4893188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78DE488-906D-4452-9EF8-9361F9095988}"/>
                </a:ext>
              </a:extLst>
            </p:cNvPr>
            <p:cNvSpPr/>
            <p:nvPr/>
          </p:nvSpPr>
          <p:spPr>
            <a:xfrm>
              <a:off x="5253704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946E764A-2258-4E96-9ABF-398AEB684EAB}"/>
                </a:ext>
              </a:extLst>
            </p:cNvPr>
            <p:cNvSpPr/>
            <p:nvPr/>
          </p:nvSpPr>
          <p:spPr>
            <a:xfrm>
              <a:off x="5614220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13F28602-1628-4908-87A1-F057DE772310}"/>
                </a:ext>
              </a:extLst>
            </p:cNvPr>
            <p:cNvSpPr/>
            <p:nvPr/>
          </p:nvSpPr>
          <p:spPr>
            <a:xfrm>
              <a:off x="5974736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D0E0727A-9CCF-4B1C-ACB9-637FBA9BD4FA}"/>
                </a:ext>
              </a:extLst>
            </p:cNvPr>
            <p:cNvSpPr/>
            <p:nvPr/>
          </p:nvSpPr>
          <p:spPr>
            <a:xfrm>
              <a:off x="6335252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330FB8-3155-45F8-B8F0-214F3702315E}"/>
                </a:ext>
              </a:extLst>
            </p:cNvPr>
            <p:cNvSpPr/>
            <p:nvPr/>
          </p:nvSpPr>
          <p:spPr>
            <a:xfrm>
              <a:off x="6695768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B5041CE9-DAED-4B67-AE4F-E7F804A0633F}"/>
                </a:ext>
              </a:extLst>
            </p:cNvPr>
            <p:cNvSpPr/>
            <p:nvPr/>
          </p:nvSpPr>
          <p:spPr>
            <a:xfrm>
              <a:off x="7416801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4D13CA46-760C-4423-BA05-EE0BAA43D127}"/>
                </a:ext>
              </a:extLst>
            </p:cNvPr>
            <p:cNvSpPr/>
            <p:nvPr/>
          </p:nvSpPr>
          <p:spPr>
            <a:xfrm>
              <a:off x="8137833" y="3267221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955F8378-FB4D-4836-950F-47E3A575711F}"/>
                </a:ext>
              </a:extLst>
            </p:cNvPr>
            <p:cNvSpPr/>
            <p:nvPr/>
          </p:nvSpPr>
          <p:spPr>
            <a:xfrm>
              <a:off x="4532672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49E6EC12-6B16-4AEB-9357-DF3B7B08ECF2}"/>
                </a:ext>
              </a:extLst>
            </p:cNvPr>
            <p:cNvSpPr/>
            <p:nvPr/>
          </p:nvSpPr>
          <p:spPr>
            <a:xfrm>
              <a:off x="4893188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8EEF33E3-2528-458E-9AE3-6F8DBD37CA58}"/>
                </a:ext>
              </a:extLst>
            </p:cNvPr>
            <p:cNvSpPr/>
            <p:nvPr/>
          </p:nvSpPr>
          <p:spPr>
            <a:xfrm>
              <a:off x="5253704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F86782B0-266A-4B26-B9C9-770360A4DEE9}"/>
                </a:ext>
              </a:extLst>
            </p:cNvPr>
            <p:cNvSpPr/>
            <p:nvPr/>
          </p:nvSpPr>
          <p:spPr>
            <a:xfrm>
              <a:off x="5614220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C68B3ECA-B937-4895-8B24-CD16734579BE}"/>
                </a:ext>
              </a:extLst>
            </p:cNvPr>
            <p:cNvSpPr/>
            <p:nvPr/>
          </p:nvSpPr>
          <p:spPr>
            <a:xfrm>
              <a:off x="5974736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990828B1-092B-4F4A-BAF0-32FA00523DA3}"/>
                </a:ext>
              </a:extLst>
            </p:cNvPr>
            <p:cNvSpPr/>
            <p:nvPr/>
          </p:nvSpPr>
          <p:spPr>
            <a:xfrm>
              <a:off x="6335252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ECA5A858-14A2-4626-9DC2-C6C5CBC13954}"/>
                </a:ext>
              </a:extLst>
            </p:cNvPr>
            <p:cNvSpPr/>
            <p:nvPr/>
          </p:nvSpPr>
          <p:spPr>
            <a:xfrm>
              <a:off x="7056285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786FB039-BF28-40E6-9727-752F5958688D}"/>
                </a:ext>
              </a:extLst>
            </p:cNvPr>
            <p:cNvSpPr/>
            <p:nvPr/>
          </p:nvSpPr>
          <p:spPr>
            <a:xfrm>
              <a:off x="7777317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408F941C-073A-48B3-BDF9-6348B0F5D036}"/>
                </a:ext>
              </a:extLst>
            </p:cNvPr>
            <p:cNvSpPr/>
            <p:nvPr/>
          </p:nvSpPr>
          <p:spPr>
            <a:xfrm>
              <a:off x="7056286" y="3990612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DF8261C4-6F24-4FF3-8E03-BFAEE45E6829}"/>
                </a:ext>
              </a:extLst>
            </p:cNvPr>
            <p:cNvSpPr/>
            <p:nvPr/>
          </p:nvSpPr>
          <p:spPr>
            <a:xfrm>
              <a:off x="7777318" y="3990612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53A05000-392A-41C8-9D40-4423DE88FE18}"/>
                </a:ext>
              </a:extLst>
            </p:cNvPr>
            <p:cNvSpPr/>
            <p:nvPr/>
          </p:nvSpPr>
          <p:spPr>
            <a:xfrm>
              <a:off x="8498350" y="3990612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7A09C4A1-A0D0-4CBF-AD36-F327D63B20AC}"/>
                </a:ext>
              </a:extLst>
            </p:cNvPr>
            <p:cNvSpPr/>
            <p:nvPr/>
          </p:nvSpPr>
          <p:spPr>
            <a:xfrm>
              <a:off x="6695769" y="434976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29F73E5A-D8E5-43B6-A673-F69A9F59B2B1}"/>
                </a:ext>
              </a:extLst>
            </p:cNvPr>
            <p:cNvSpPr/>
            <p:nvPr/>
          </p:nvSpPr>
          <p:spPr>
            <a:xfrm>
              <a:off x="7416802" y="434976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52DF73EC-B014-41B1-8257-7DD78864411E}"/>
                </a:ext>
              </a:extLst>
            </p:cNvPr>
            <p:cNvSpPr/>
            <p:nvPr/>
          </p:nvSpPr>
          <p:spPr>
            <a:xfrm>
              <a:off x="8137834" y="434976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98FB6A16-9020-4EB4-A8F2-B05EF7440861}"/>
                </a:ext>
              </a:extLst>
            </p:cNvPr>
            <p:cNvSpPr/>
            <p:nvPr/>
          </p:nvSpPr>
          <p:spPr>
            <a:xfrm>
              <a:off x="7056286" y="4708922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1929BF4B-A33A-4A59-B930-1A434F08AFE5}"/>
                </a:ext>
              </a:extLst>
            </p:cNvPr>
            <p:cNvSpPr/>
            <p:nvPr/>
          </p:nvSpPr>
          <p:spPr>
            <a:xfrm>
              <a:off x="7777318" y="4708922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32F8B624-D894-45BA-8D3C-99B6196CE443}"/>
                </a:ext>
              </a:extLst>
            </p:cNvPr>
            <p:cNvSpPr/>
            <p:nvPr/>
          </p:nvSpPr>
          <p:spPr>
            <a:xfrm>
              <a:off x="8498350" y="4708922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4148E099-5EA2-4423-8A70-81B31DB188CB}"/>
                </a:ext>
              </a:extLst>
            </p:cNvPr>
            <p:cNvSpPr/>
            <p:nvPr/>
          </p:nvSpPr>
          <p:spPr>
            <a:xfrm>
              <a:off x="6695768" y="290806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069B0614-54E6-40EE-BE36-D2BCE8BC6CEF}"/>
                </a:ext>
              </a:extLst>
            </p:cNvPr>
            <p:cNvSpPr/>
            <p:nvPr/>
          </p:nvSpPr>
          <p:spPr>
            <a:xfrm>
              <a:off x="7416801" y="290806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F440AC94-CF7D-40DC-8014-A45810DF25C6}"/>
                </a:ext>
              </a:extLst>
            </p:cNvPr>
            <p:cNvSpPr/>
            <p:nvPr/>
          </p:nvSpPr>
          <p:spPr>
            <a:xfrm>
              <a:off x="8137833" y="290806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E59ADD60-3576-4992-954A-FDEE1B3F5DDA}"/>
                </a:ext>
              </a:extLst>
            </p:cNvPr>
            <p:cNvSpPr/>
            <p:nvPr/>
          </p:nvSpPr>
          <p:spPr>
            <a:xfrm>
              <a:off x="7056285" y="3267221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9D233EBE-332C-49AB-9A83-8C55195AFEE2}"/>
                </a:ext>
              </a:extLst>
            </p:cNvPr>
            <p:cNvSpPr/>
            <p:nvPr/>
          </p:nvSpPr>
          <p:spPr>
            <a:xfrm>
              <a:off x="7777317" y="3267221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4D71F743-4894-409E-8425-95276F0D625E}"/>
                </a:ext>
              </a:extLst>
            </p:cNvPr>
            <p:cNvSpPr/>
            <p:nvPr/>
          </p:nvSpPr>
          <p:spPr>
            <a:xfrm>
              <a:off x="8498349" y="3267221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02E9C8A9-E978-4433-9542-24C4900F4E36}"/>
                </a:ext>
              </a:extLst>
            </p:cNvPr>
            <p:cNvSpPr/>
            <p:nvPr/>
          </p:nvSpPr>
          <p:spPr>
            <a:xfrm>
              <a:off x="6695768" y="362637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976C9D5B-1969-465F-A026-01F94CCD658A}"/>
                </a:ext>
              </a:extLst>
            </p:cNvPr>
            <p:cNvSpPr/>
            <p:nvPr/>
          </p:nvSpPr>
          <p:spPr>
            <a:xfrm>
              <a:off x="7416801" y="362637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E3787734-3A4B-483C-952E-4C0854E1B0BB}"/>
                </a:ext>
              </a:extLst>
            </p:cNvPr>
            <p:cNvSpPr/>
            <p:nvPr/>
          </p:nvSpPr>
          <p:spPr>
            <a:xfrm>
              <a:off x="8137833" y="362637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6D1D761B-9B5D-49D9-8C21-5F728297CB78}"/>
                </a:ext>
              </a:extLst>
            </p:cNvPr>
            <p:cNvSpPr/>
            <p:nvPr/>
          </p:nvSpPr>
          <p:spPr>
            <a:xfrm>
              <a:off x="8498349" y="3626375"/>
              <a:ext cx="360516" cy="35915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235EEBFC-E981-458C-9BDD-9944A2EEA394}"/>
                </a:ext>
              </a:extLst>
            </p:cNvPr>
            <p:cNvSpPr/>
            <p:nvPr/>
          </p:nvSpPr>
          <p:spPr>
            <a:xfrm>
              <a:off x="8137544" y="5064915"/>
              <a:ext cx="721321" cy="3507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78" name="Picture 477" descr="Screen Clipping">
              <a:extLst>
                <a:ext uri="{FF2B5EF4-FFF2-40B4-BE49-F238E27FC236}">
                  <a16:creationId xmlns:a16="http://schemas.microsoft.com/office/drawing/2014/main" id="{5D9FF431-BC21-4D15-B657-6EC048A7C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4492" y="5087673"/>
              <a:ext cx="227426" cy="30527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F53F3190-6A0C-4F66-BF10-F33643905468}"/>
                </a:ext>
              </a:extLst>
            </p:cNvPr>
            <p:cNvSpPr/>
            <p:nvPr/>
          </p:nvSpPr>
          <p:spPr>
            <a:xfrm>
              <a:off x="5971679" y="2537480"/>
              <a:ext cx="730516" cy="377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76" name="Picture 475" descr="Screen Clipping">
              <a:extLst>
                <a:ext uri="{FF2B5EF4-FFF2-40B4-BE49-F238E27FC236}">
                  <a16:creationId xmlns:a16="http://schemas.microsoft.com/office/drawing/2014/main" id="{F536113A-8182-454D-A74E-24207F29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897" y="2583010"/>
              <a:ext cx="174080" cy="286256"/>
            </a:xfrm>
            <a:prstGeom prst="rect">
              <a:avLst/>
            </a:prstGeom>
          </p:spPr>
        </p:pic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CF36FE52-0EE2-482F-9250-7C65E227C244}"/>
                </a:ext>
              </a:extLst>
            </p:cNvPr>
            <p:cNvSpPr/>
            <p:nvPr/>
          </p:nvSpPr>
          <p:spPr>
            <a:xfrm rot="10800000">
              <a:off x="4532671" y="1825625"/>
              <a:ext cx="721032" cy="3690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74" name="Picture 473" descr="Screen Clipping">
              <a:extLst>
                <a:ext uri="{FF2B5EF4-FFF2-40B4-BE49-F238E27FC236}">
                  <a16:creationId xmlns:a16="http://schemas.microsoft.com/office/drawing/2014/main" id="{B34F062A-1D80-4DF7-AEF2-936C3803A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535" y="1859319"/>
              <a:ext cx="189303" cy="3016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</p:pic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C5AB40C7-AC89-440E-A612-AECA58335C56}"/>
                </a:ext>
              </a:extLst>
            </p:cNvPr>
            <p:cNvSpPr/>
            <p:nvPr/>
          </p:nvSpPr>
          <p:spPr>
            <a:xfrm rot="16200000">
              <a:off x="8315212" y="5593152"/>
              <a:ext cx="726790" cy="3605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72" name="Picture 471" descr="Screen Clipping">
              <a:extLst>
                <a:ext uri="{FF2B5EF4-FFF2-40B4-BE49-F238E27FC236}">
                  <a16:creationId xmlns:a16="http://schemas.microsoft.com/office/drawing/2014/main" id="{D6B35BDC-78AB-4B54-A6E3-EFB1B8DFC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162" y="5609746"/>
              <a:ext cx="222890" cy="32732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ED8BD84A-6174-440F-895D-B69057CDA026}"/>
                </a:ext>
              </a:extLst>
            </p:cNvPr>
            <p:cNvSpPr/>
            <p:nvPr/>
          </p:nvSpPr>
          <p:spPr>
            <a:xfrm rot="10800000">
              <a:off x="4532673" y="5777649"/>
              <a:ext cx="721032" cy="359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70" name="Picture 469" descr="Screen Clipping">
              <a:extLst>
                <a:ext uri="{FF2B5EF4-FFF2-40B4-BE49-F238E27FC236}">
                  <a16:creationId xmlns:a16="http://schemas.microsoft.com/office/drawing/2014/main" id="{0A0A2B7F-BEE8-46BE-9FED-6E1CC5760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958" y="5793691"/>
              <a:ext cx="220462" cy="32707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955B10CE-31BE-4FF3-8117-B7CA0AEC3CD2}"/>
                </a:ext>
              </a:extLst>
            </p:cNvPr>
            <p:cNvSpPr/>
            <p:nvPr/>
          </p:nvSpPr>
          <p:spPr>
            <a:xfrm rot="5400000">
              <a:off x="7955906" y="2007551"/>
              <a:ext cx="724367" cy="360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68" name="Picture 467" descr="Screen Clipping">
              <a:extLst>
                <a:ext uri="{FF2B5EF4-FFF2-40B4-BE49-F238E27FC236}">
                  <a16:creationId xmlns:a16="http://schemas.microsoft.com/office/drawing/2014/main" id="{A69CAB79-2FF1-4211-B980-467F4E160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583" y="2020396"/>
              <a:ext cx="165013" cy="3348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1A9EEE47-F3F6-498A-8A95-651DCB0C293D}"/>
                </a:ext>
              </a:extLst>
            </p:cNvPr>
            <p:cNvSpPr/>
            <p:nvPr/>
          </p:nvSpPr>
          <p:spPr>
            <a:xfrm rot="5400000">
              <a:off x="8319408" y="2004566"/>
              <a:ext cx="718398" cy="3605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66" name="Picture 465" descr="Screen Clipping">
              <a:extLst>
                <a:ext uri="{FF2B5EF4-FFF2-40B4-BE49-F238E27FC236}">
                  <a16:creationId xmlns:a16="http://schemas.microsoft.com/office/drawing/2014/main" id="{455226E8-2F85-40BF-B578-DCD6D04C8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913" y="2039616"/>
              <a:ext cx="191388" cy="29041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</p:pic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84FA234E-28A1-4EDE-8ED8-34727A5E4776}"/>
                </a:ext>
              </a:extLst>
            </p:cNvPr>
            <p:cNvSpPr/>
            <p:nvPr/>
          </p:nvSpPr>
          <p:spPr>
            <a:xfrm>
              <a:off x="7416795" y="1825625"/>
              <a:ext cx="726717" cy="3689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64" name="Picture 463" descr="Screen Clipping">
              <a:extLst>
                <a:ext uri="{FF2B5EF4-FFF2-40B4-BE49-F238E27FC236}">
                  <a16:creationId xmlns:a16="http://schemas.microsoft.com/office/drawing/2014/main" id="{264341D0-8932-42AB-B9CE-F07B6B4F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7136" y="1842237"/>
              <a:ext cx="133038" cy="335765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A2639741-7339-4A0E-9FD5-94CEFFD9F213}"/>
                </a:ext>
              </a:extLst>
            </p:cNvPr>
            <p:cNvSpPr/>
            <p:nvPr/>
          </p:nvSpPr>
          <p:spPr>
            <a:xfrm rot="5400000">
              <a:off x="5802097" y="2005146"/>
              <a:ext cx="712672" cy="353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pic>
          <p:nvPicPr>
            <p:cNvPr id="462" name="Picture 461" descr="Screen Clipping">
              <a:extLst>
                <a:ext uri="{FF2B5EF4-FFF2-40B4-BE49-F238E27FC236}">
                  <a16:creationId xmlns:a16="http://schemas.microsoft.com/office/drawing/2014/main" id="{AC41F65B-1C9B-49A8-9DEE-2024FE849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400" y="2018049"/>
              <a:ext cx="128065" cy="327824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2B5CBDE2-6545-4517-ACCB-15B821945477}"/>
                </a:ext>
              </a:extLst>
            </p:cNvPr>
            <p:cNvSpPr/>
            <p:nvPr/>
          </p:nvSpPr>
          <p:spPr>
            <a:xfrm rot="5400000">
              <a:off x="6155323" y="1992056"/>
              <a:ext cx="712556" cy="3796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60" name="Picture 459" descr="Screen Clipping">
              <a:extLst>
                <a:ext uri="{FF2B5EF4-FFF2-40B4-BE49-F238E27FC236}">
                  <a16:creationId xmlns:a16="http://schemas.microsoft.com/office/drawing/2014/main" id="{77842D75-753D-4BD5-8BB3-BFF316FBB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80" y="2038489"/>
              <a:ext cx="160243" cy="286828"/>
            </a:xfrm>
            <a:prstGeom prst="rect">
              <a:avLst/>
            </a:prstGeom>
          </p:spPr>
        </p:pic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12DC80CD-5DBA-446A-A4D5-3CC18ED5A762}"/>
                </a:ext>
              </a:extLst>
            </p:cNvPr>
            <p:cNvSpPr/>
            <p:nvPr/>
          </p:nvSpPr>
          <p:spPr>
            <a:xfrm>
              <a:off x="6695767" y="5778895"/>
              <a:ext cx="716207" cy="357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58" name="Picture 457" descr="Screen Clipping">
              <a:extLst>
                <a:ext uri="{FF2B5EF4-FFF2-40B4-BE49-F238E27FC236}">
                  <a16:creationId xmlns:a16="http://schemas.microsoft.com/office/drawing/2014/main" id="{368CD714-5918-4F88-B0BF-75C14734D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307" y="5793820"/>
              <a:ext cx="155126" cy="32806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7144D059-CA5A-4786-B09A-52636A1AAD87}"/>
                </a:ext>
              </a:extLst>
            </p:cNvPr>
            <p:cNvSpPr/>
            <p:nvPr/>
          </p:nvSpPr>
          <p:spPr>
            <a:xfrm>
              <a:off x="6704720" y="1825625"/>
              <a:ext cx="704758" cy="3684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56" name="Picture 455" descr="Screen Clipping">
              <a:extLst>
                <a:ext uri="{FF2B5EF4-FFF2-40B4-BE49-F238E27FC236}">
                  <a16:creationId xmlns:a16="http://schemas.microsoft.com/office/drawing/2014/main" id="{ACB81EA0-FE91-4758-BBAB-AF90DF960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238" y="1858730"/>
              <a:ext cx="163722" cy="302209"/>
            </a:xfrm>
            <a:prstGeom prst="rect">
              <a:avLst/>
            </a:prstGeom>
          </p:spPr>
        </p:pic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24BC2F43-3B17-49C3-8390-628E6485071F}"/>
                </a:ext>
              </a:extLst>
            </p:cNvPr>
            <p:cNvSpPr/>
            <p:nvPr/>
          </p:nvSpPr>
          <p:spPr>
            <a:xfrm rot="5400000">
              <a:off x="7954696" y="5588324"/>
              <a:ext cx="726790" cy="370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54" name="Picture 453" descr="Screen Clipping">
              <a:extLst>
                <a:ext uri="{FF2B5EF4-FFF2-40B4-BE49-F238E27FC236}">
                  <a16:creationId xmlns:a16="http://schemas.microsoft.com/office/drawing/2014/main" id="{E4BD15F7-134B-4C31-B148-E664EF3B4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474" y="5612354"/>
              <a:ext cx="195234" cy="32211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FD95356B-FC5C-42D7-A71F-270CF99EBE1B}"/>
                </a:ext>
              </a:extLst>
            </p:cNvPr>
            <p:cNvSpPr/>
            <p:nvPr/>
          </p:nvSpPr>
          <p:spPr>
            <a:xfrm>
              <a:off x="5258533" y="5769170"/>
              <a:ext cx="711376" cy="3676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52" name="Picture 451" descr="Screen Clipping">
              <a:extLst>
                <a:ext uri="{FF2B5EF4-FFF2-40B4-BE49-F238E27FC236}">
                  <a16:creationId xmlns:a16="http://schemas.microsoft.com/office/drawing/2014/main" id="{58615225-F97D-4B28-BE76-10D2A36F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9391" y="5791828"/>
              <a:ext cx="189661" cy="32232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820657D-4A3E-4670-8C4E-527653323B95}"/>
                </a:ext>
              </a:extLst>
            </p:cNvPr>
            <p:cNvSpPr/>
            <p:nvPr/>
          </p:nvSpPr>
          <p:spPr>
            <a:xfrm>
              <a:off x="7417084" y="5774028"/>
              <a:ext cx="711096" cy="362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50" name="Picture 449" descr="Screen Clipping">
              <a:extLst>
                <a:ext uri="{FF2B5EF4-FFF2-40B4-BE49-F238E27FC236}">
                  <a16:creationId xmlns:a16="http://schemas.microsoft.com/office/drawing/2014/main" id="{5F2702ED-BA04-4A8C-A89A-9D818D5D8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591" y="5798015"/>
              <a:ext cx="190082" cy="3148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57456D25-C066-46EA-A2DD-2FFF2D73A06C}"/>
                </a:ext>
              </a:extLst>
            </p:cNvPr>
            <p:cNvSpPr/>
            <p:nvPr/>
          </p:nvSpPr>
          <p:spPr>
            <a:xfrm rot="5400000">
              <a:off x="5790013" y="5586741"/>
              <a:ext cx="729673" cy="370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48" name="Picture 447" descr="Screen Clipping">
              <a:extLst>
                <a:ext uri="{FF2B5EF4-FFF2-40B4-BE49-F238E27FC236}">
                  <a16:creationId xmlns:a16="http://schemas.microsoft.com/office/drawing/2014/main" id="{303DA2F0-7962-4752-9C5D-69A88C3CE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903" y="5611930"/>
              <a:ext cx="195893" cy="32007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9556A450-B00E-4415-89A4-EF6C73C93AC8}"/>
                </a:ext>
              </a:extLst>
            </p:cNvPr>
            <p:cNvSpPr/>
            <p:nvPr/>
          </p:nvSpPr>
          <p:spPr>
            <a:xfrm rot="5400000">
              <a:off x="6154152" y="5590650"/>
              <a:ext cx="731868" cy="360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46" name="Picture 445" descr="Screen Clipping">
              <a:extLst>
                <a:ext uri="{FF2B5EF4-FFF2-40B4-BE49-F238E27FC236}">
                  <a16:creationId xmlns:a16="http://schemas.microsoft.com/office/drawing/2014/main" id="{341651F0-3827-4516-AA53-D4985AAC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243" y="5586544"/>
              <a:ext cx="184681" cy="3479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01362BA7-A381-44B7-92B6-3338F5A432AB}"/>
                </a:ext>
              </a:extLst>
            </p:cNvPr>
            <p:cNvSpPr/>
            <p:nvPr/>
          </p:nvSpPr>
          <p:spPr>
            <a:xfrm rot="16200000">
              <a:off x="4354197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44" name="Picture 443" descr="Screen Clipping">
              <a:extLst>
                <a:ext uri="{FF2B5EF4-FFF2-40B4-BE49-F238E27FC236}">
                  <a16:creationId xmlns:a16="http://schemas.microsoft.com/office/drawing/2014/main" id="{0C9BB470-0CF8-4F26-AE55-2593333CE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618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5EE8FFBB-176F-4A15-BB81-94C679FF2FB5}"/>
                </a:ext>
              </a:extLst>
            </p:cNvPr>
            <p:cNvSpPr/>
            <p:nvPr/>
          </p:nvSpPr>
          <p:spPr>
            <a:xfrm>
              <a:off x="5974444" y="5064915"/>
              <a:ext cx="721321" cy="3673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42" name="Picture 441" descr="Screen Clipping">
              <a:extLst>
                <a:ext uri="{FF2B5EF4-FFF2-40B4-BE49-F238E27FC236}">
                  <a16:creationId xmlns:a16="http://schemas.microsoft.com/office/drawing/2014/main" id="{3A7562BA-FEAC-4A31-B69C-2E0C7D5CC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392" y="5088751"/>
              <a:ext cx="227426" cy="31972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C540D8C1-E437-494B-B9D6-D297CE81B4AF}"/>
                </a:ext>
              </a:extLst>
            </p:cNvPr>
            <p:cNvSpPr/>
            <p:nvPr/>
          </p:nvSpPr>
          <p:spPr>
            <a:xfrm rot="16200000">
              <a:off x="4715001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40" name="Picture 439" descr="Screen Clipping">
              <a:extLst>
                <a:ext uri="{FF2B5EF4-FFF2-40B4-BE49-F238E27FC236}">
                  <a16:creationId xmlns:a16="http://schemas.microsoft.com/office/drawing/2014/main" id="{70B8B563-3283-4D8B-BBA0-A9D22A04F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422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23427854-4FA0-4966-8A37-958977AA2632}"/>
                </a:ext>
              </a:extLst>
            </p:cNvPr>
            <p:cNvSpPr/>
            <p:nvPr/>
          </p:nvSpPr>
          <p:spPr>
            <a:xfrm rot="16200000">
              <a:off x="5072091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38" name="Picture 437" descr="Screen Clipping">
              <a:extLst>
                <a:ext uri="{FF2B5EF4-FFF2-40B4-BE49-F238E27FC236}">
                  <a16:creationId xmlns:a16="http://schemas.microsoft.com/office/drawing/2014/main" id="{0933F035-DF70-4EC0-A77B-E3666330F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512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AF7E1528-D05C-40A8-85B6-45AD35ACA9DF}"/>
                </a:ext>
              </a:extLst>
            </p:cNvPr>
            <p:cNvSpPr/>
            <p:nvPr/>
          </p:nvSpPr>
          <p:spPr>
            <a:xfrm rot="16200000">
              <a:off x="5432895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36" name="Picture 435" descr="Screen Clipping">
              <a:extLst>
                <a:ext uri="{FF2B5EF4-FFF2-40B4-BE49-F238E27FC236}">
                  <a16:creationId xmlns:a16="http://schemas.microsoft.com/office/drawing/2014/main" id="{2BC988E5-3E00-4998-8C2A-CC710236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316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104CA82D-EC4C-40F1-92C1-2AE33F792EF0}"/>
                </a:ext>
              </a:extLst>
            </p:cNvPr>
            <p:cNvSpPr/>
            <p:nvPr/>
          </p:nvSpPr>
          <p:spPr>
            <a:xfrm rot="16200000">
              <a:off x="6524005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34" name="Picture 433" descr="Screen Clipping">
              <a:extLst>
                <a:ext uri="{FF2B5EF4-FFF2-40B4-BE49-F238E27FC236}">
                  <a16:creationId xmlns:a16="http://schemas.microsoft.com/office/drawing/2014/main" id="{0EAFDB93-489D-4E68-9B25-20D663270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426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61E09BA5-B518-4901-9E82-5CEC90DCB1E3}"/>
                </a:ext>
              </a:extLst>
            </p:cNvPr>
            <p:cNvSpPr/>
            <p:nvPr/>
          </p:nvSpPr>
          <p:spPr>
            <a:xfrm rot="16200000">
              <a:off x="6884809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32" name="Picture 431" descr="Screen Clipping">
              <a:extLst>
                <a:ext uri="{FF2B5EF4-FFF2-40B4-BE49-F238E27FC236}">
                  <a16:creationId xmlns:a16="http://schemas.microsoft.com/office/drawing/2014/main" id="{A5B127D0-57A1-4E50-B655-C7422921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230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8F7E72E8-55B5-4945-BE88-662D6595FB10}"/>
                </a:ext>
              </a:extLst>
            </p:cNvPr>
            <p:cNvSpPr/>
            <p:nvPr/>
          </p:nvSpPr>
          <p:spPr>
            <a:xfrm rot="16200000">
              <a:off x="7233068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30" name="Picture 429" descr="Screen Clipping">
              <a:extLst>
                <a:ext uri="{FF2B5EF4-FFF2-40B4-BE49-F238E27FC236}">
                  <a16:creationId xmlns:a16="http://schemas.microsoft.com/office/drawing/2014/main" id="{8EE486D0-BF45-4FBB-89C8-F413A68B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7489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DD259519-4D1A-4840-9190-9458AA308AA3}"/>
                </a:ext>
              </a:extLst>
            </p:cNvPr>
            <p:cNvSpPr/>
            <p:nvPr/>
          </p:nvSpPr>
          <p:spPr>
            <a:xfrm rot="16200000">
              <a:off x="7593872" y="5241004"/>
              <a:ext cx="715368" cy="363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28" name="Picture 427" descr="Screen Clipping">
              <a:extLst>
                <a:ext uri="{FF2B5EF4-FFF2-40B4-BE49-F238E27FC236}">
                  <a16:creationId xmlns:a16="http://schemas.microsoft.com/office/drawing/2014/main" id="{3FB46522-43B5-4EFC-85FE-D7E38C74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293" y="5265248"/>
              <a:ext cx="226526" cy="31470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F8707D1E-D5D6-45F6-AC22-05DEBDFB92CF}"/>
                </a:ext>
              </a:extLst>
            </p:cNvPr>
            <p:cNvSpPr/>
            <p:nvPr/>
          </p:nvSpPr>
          <p:spPr>
            <a:xfrm>
              <a:off x="8143969" y="2537480"/>
              <a:ext cx="708470" cy="377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pic>
          <p:nvPicPr>
            <p:cNvPr id="426" name="Picture 425" descr="Screen Clipping">
              <a:extLst>
                <a:ext uri="{FF2B5EF4-FFF2-40B4-BE49-F238E27FC236}">
                  <a16:creationId xmlns:a16="http://schemas.microsoft.com/office/drawing/2014/main" id="{9ED47B5A-3195-48C5-81F4-5267F8EF8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791" y="2583010"/>
              <a:ext cx="168827" cy="286256"/>
            </a:xfrm>
            <a:prstGeom prst="rect">
              <a:avLst/>
            </a:prstGeom>
          </p:spPr>
        </p:pic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9C26DE0D-C043-469F-8713-246D7D8C827E}"/>
                </a:ext>
              </a:extLst>
            </p:cNvPr>
            <p:cNvGrpSpPr/>
            <p:nvPr/>
          </p:nvGrpSpPr>
          <p:grpSpPr>
            <a:xfrm>
              <a:off x="4534468" y="2194537"/>
              <a:ext cx="360431" cy="720259"/>
              <a:chOff x="873594" y="4968709"/>
              <a:chExt cx="681702" cy="134854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DED3FE92-122D-4769-A9C8-59FCC7A12D22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24" name="Picture 423" descr="Screen Clipping">
                <a:extLst>
                  <a:ext uri="{FF2B5EF4-FFF2-40B4-BE49-F238E27FC236}">
                    <a16:creationId xmlns:a16="http://schemas.microsoft.com/office/drawing/2014/main" id="{6DF66E77-C88A-4481-B804-72EADE684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grpSp>
          <p:nvGrpSpPr>
            <p:cNvPr id="420" name="Group 419">
              <a:extLst>
                <a:ext uri="{FF2B5EF4-FFF2-40B4-BE49-F238E27FC236}">
                  <a16:creationId xmlns:a16="http://schemas.microsoft.com/office/drawing/2014/main" id="{4DC16299-ACEE-4418-92EF-4FD470905F62}"/>
                </a:ext>
              </a:extLst>
            </p:cNvPr>
            <p:cNvGrpSpPr/>
            <p:nvPr/>
          </p:nvGrpSpPr>
          <p:grpSpPr>
            <a:xfrm>
              <a:off x="4896027" y="2194364"/>
              <a:ext cx="360431" cy="716562"/>
              <a:chOff x="873594" y="4968709"/>
              <a:chExt cx="681702" cy="1348548"/>
            </a:xfrm>
          </p:grpSpPr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9A1355E1-C0E5-470C-AEB9-21A4B1B533D9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22" name="Picture 421" descr="Screen Clipping">
                <a:extLst>
                  <a:ext uri="{FF2B5EF4-FFF2-40B4-BE49-F238E27FC236}">
                    <a16:creationId xmlns:a16="http://schemas.microsoft.com/office/drawing/2014/main" id="{2D333B39-AE9A-4B65-8736-E520CCCCE0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E604F8E7-2BB5-4C75-9A0B-D5875F9AD430}"/>
                </a:ext>
              </a:extLst>
            </p:cNvPr>
            <p:cNvGrpSpPr/>
            <p:nvPr/>
          </p:nvGrpSpPr>
          <p:grpSpPr>
            <a:xfrm>
              <a:off x="5261607" y="2194537"/>
              <a:ext cx="360431" cy="720259"/>
              <a:chOff x="873594" y="4968709"/>
              <a:chExt cx="681702" cy="1348548"/>
            </a:xfrm>
          </p:grpSpPr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598876A-9E27-4484-8BC6-1EB02AD633AD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18" name="Picture 417" descr="Screen Clipping">
                <a:extLst>
                  <a:ext uri="{FF2B5EF4-FFF2-40B4-BE49-F238E27FC236}">
                    <a16:creationId xmlns:a16="http://schemas.microsoft.com/office/drawing/2014/main" id="{8E7FD1FC-0BB0-41AA-92FC-9EBFCDB1D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8E7431E0-1E8D-4ADC-9EF1-749941D744A4}"/>
                </a:ext>
              </a:extLst>
            </p:cNvPr>
            <p:cNvGrpSpPr/>
            <p:nvPr/>
          </p:nvGrpSpPr>
          <p:grpSpPr>
            <a:xfrm>
              <a:off x="5623166" y="2194364"/>
              <a:ext cx="360431" cy="716562"/>
              <a:chOff x="873594" y="4968709"/>
              <a:chExt cx="681702" cy="1348548"/>
            </a:xfrm>
          </p:grpSpPr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103DB9AC-0031-418A-BDE5-E3DD57ADDB07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16" name="Picture 415" descr="Screen Clipping">
                <a:extLst>
                  <a:ext uri="{FF2B5EF4-FFF2-40B4-BE49-F238E27FC236}">
                    <a16:creationId xmlns:a16="http://schemas.microsoft.com/office/drawing/2014/main" id="{7FF2DF20-CFFD-427B-A38D-E912331AD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F0718D2D-0153-4CD6-B947-D9B3CB5A21EB}"/>
                </a:ext>
              </a:extLst>
            </p:cNvPr>
            <p:cNvGrpSpPr/>
            <p:nvPr/>
          </p:nvGrpSpPr>
          <p:grpSpPr>
            <a:xfrm>
              <a:off x="6701235" y="2194537"/>
              <a:ext cx="360431" cy="720259"/>
              <a:chOff x="873594" y="4968709"/>
              <a:chExt cx="681702" cy="1348548"/>
            </a:xfrm>
          </p:grpSpPr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AD545E03-EAB5-488E-86C2-EFE9DC5F088A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12" name="Picture 411" descr="Screen Clipping">
                <a:extLst>
                  <a:ext uri="{FF2B5EF4-FFF2-40B4-BE49-F238E27FC236}">
                    <a16:creationId xmlns:a16="http://schemas.microsoft.com/office/drawing/2014/main" id="{4DBF9DBC-A349-40F8-9377-C22F8FF53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EFAA70A2-FB94-4FE6-8A60-F6528A8C8909}"/>
                </a:ext>
              </a:extLst>
            </p:cNvPr>
            <p:cNvGrpSpPr/>
            <p:nvPr/>
          </p:nvGrpSpPr>
          <p:grpSpPr>
            <a:xfrm>
              <a:off x="7062794" y="2194364"/>
              <a:ext cx="360431" cy="716562"/>
              <a:chOff x="873594" y="4968709"/>
              <a:chExt cx="681702" cy="1348548"/>
            </a:xfrm>
          </p:grpSpPr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A0AD6B79-6717-43AD-80A6-DF3A3C1E374E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10" name="Picture 409" descr="Screen Clipping">
                <a:extLst>
                  <a:ext uri="{FF2B5EF4-FFF2-40B4-BE49-F238E27FC236}">
                    <a16:creationId xmlns:a16="http://schemas.microsoft.com/office/drawing/2014/main" id="{AA5DD898-B1CE-41F1-B0D4-6520C6ACB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4CC4D4FA-4C46-4614-B025-E3309C357A50}"/>
                </a:ext>
              </a:extLst>
            </p:cNvPr>
            <p:cNvGrpSpPr/>
            <p:nvPr/>
          </p:nvGrpSpPr>
          <p:grpSpPr>
            <a:xfrm>
              <a:off x="7415840" y="2194537"/>
              <a:ext cx="360431" cy="720259"/>
              <a:chOff x="873594" y="4968709"/>
              <a:chExt cx="681702" cy="1348548"/>
            </a:xfrm>
          </p:grpSpPr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C6D2B972-7AC5-48F3-9D55-AA3E5E4A0D39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06" name="Picture 405" descr="Screen Clipping">
                <a:extLst>
                  <a:ext uri="{FF2B5EF4-FFF2-40B4-BE49-F238E27FC236}">
                    <a16:creationId xmlns:a16="http://schemas.microsoft.com/office/drawing/2014/main" id="{77F2E609-CE05-46A9-9ECF-C957FF0F5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89E067AD-8869-4A79-ADA8-1BF191823D2C}"/>
                </a:ext>
              </a:extLst>
            </p:cNvPr>
            <p:cNvGrpSpPr/>
            <p:nvPr/>
          </p:nvGrpSpPr>
          <p:grpSpPr>
            <a:xfrm>
              <a:off x="7777399" y="2194364"/>
              <a:ext cx="360431" cy="716562"/>
              <a:chOff x="873594" y="4968709"/>
              <a:chExt cx="681702" cy="1348548"/>
            </a:xfrm>
          </p:grpSpPr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CE1A5F93-D405-4D4E-9DDA-4FADA641DFE5}"/>
                  </a:ext>
                </a:extLst>
              </p:cNvPr>
              <p:cNvSpPr/>
              <p:nvPr/>
            </p:nvSpPr>
            <p:spPr>
              <a:xfrm rot="5400000">
                <a:off x="540171" y="5302132"/>
                <a:ext cx="1348548" cy="68170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pic>
            <p:nvPicPr>
              <p:cNvPr id="404" name="Picture 403" descr="Screen Clipping">
                <a:extLst>
                  <a:ext uri="{FF2B5EF4-FFF2-40B4-BE49-F238E27FC236}">
                    <a16:creationId xmlns:a16="http://schemas.microsoft.com/office/drawing/2014/main" id="{55BAFAD7-2810-4218-97C2-C1AAA23A3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767" y="5384392"/>
                <a:ext cx="321356" cy="517183"/>
              </a:xfrm>
              <a:prstGeom prst="rect">
                <a:avLst/>
              </a:prstGeom>
            </p:spPr>
          </p:pic>
        </p:grpSp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E8FB77B-AE6F-4040-BD01-E63582A4EC9A}"/>
                </a:ext>
              </a:extLst>
            </p:cNvPr>
            <p:cNvSpPr/>
            <p:nvPr/>
          </p:nvSpPr>
          <p:spPr>
            <a:xfrm>
              <a:off x="4896044" y="399048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6579C979-F64F-4D26-9E78-8562A740188C}"/>
                </a:ext>
              </a:extLst>
            </p:cNvPr>
            <p:cNvSpPr/>
            <p:nvPr/>
          </p:nvSpPr>
          <p:spPr>
            <a:xfrm>
              <a:off x="5617076" y="399048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9EB80D1E-DCDD-4D30-B6F3-17A0BC3FFF65}"/>
                </a:ext>
              </a:extLst>
            </p:cNvPr>
            <p:cNvSpPr/>
            <p:nvPr/>
          </p:nvSpPr>
          <p:spPr>
            <a:xfrm>
              <a:off x="6338108" y="399048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B287CDA0-7DB3-46A2-9E0D-82791A5ED6D9}"/>
                </a:ext>
              </a:extLst>
            </p:cNvPr>
            <p:cNvSpPr/>
            <p:nvPr/>
          </p:nvSpPr>
          <p:spPr>
            <a:xfrm>
              <a:off x="4535527" y="4349640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F5386C5D-4953-4D18-8A53-22CA842A1A32}"/>
                </a:ext>
              </a:extLst>
            </p:cNvPr>
            <p:cNvSpPr/>
            <p:nvPr/>
          </p:nvSpPr>
          <p:spPr>
            <a:xfrm>
              <a:off x="5256560" y="4349640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66B7FE66-7555-43AC-86F3-457A70A2CB4E}"/>
                </a:ext>
              </a:extLst>
            </p:cNvPr>
            <p:cNvSpPr/>
            <p:nvPr/>
          </p:nvSpPr>
          <p:spPr>
            <a:xfrm>
              <a:off x="5977592" y="4349640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0DE27052-12A3-4958-960E-0E168A8D339A}"/>
                </a:ext>
              </a:extLst>
            </p:cNvPr>
            <p:cNvSpPr/>
            <p:nvPr/>
          </p:nvSpPr>
          <p:spPr>
            <a:xfrm>
              <a:off x="4896044" y="470879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BDA731D2-6D60-417A-A3C3-74F72A4EB5A7}"/>
                </a:ext>
              </a:extLst>
            </p:cNvPr>
            <p:cNvSpPr/>
            <p:nvPr/>
          </p:nvSpPr>
          <p:spPr>
            <a:xfrm>
              <a:off x="5617076" y="470879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8F4A6301-7EDE-44CE-965C-AE331B342DA1}"/>
                </a:ext>
              </a:extLst>
            </p:cNvPr>
            <p:cNvSpPr/>
            <p:nvPr/>
          </p:nvSpPr>
          <p:spPr>
            <a:xfrm>
              <a:off x="6338108" y="4708796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0F2E557B-CFB1-4557-A113-991A766563B3}"/>
                </a:ext>
              </a:extLst>
            </p:cNvPr>
            <p:cNvSpPr/>
            <p:nvPr/>
          </p:nvSpPr>
          <p:spPr>
            <a:xfrm>
              <a:off x="4535526" y="2907939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33B88356-FFF2-4DBC-95C5-06FFA1A660F5}"/>
                </a:ext>
              </a:extLst>
            </p:cNvPr>
            <p:cNvSpPr/>
            <p:nvPr/>
          </p:nvSpPr>
          <p:spPr>
            <a:xfrm>
              <a:off x="5256559" y="2907939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409A40BB-486C-4892-BBE6-67C2133582B0}"/>
                </a:ext>
              </a:extLst>
            </p:cNvPr>
            <p:cNvSpPr/>
            <p:nvPr/>
          </p:nvSpPr>
          <p:spPr>
            <a:xfrm>
              <a:off x="5977591" y="2907939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EB89DAEF-AA99-4A03-9B56-8D67ED6B6276}"/>
                </a:ext>
              </a:extLst>
            </p:cNvPr>
            <p:cNvSpPr/>
            <p:nvPr/>
          </p:nvSpPr>
          <p:spPr>
            <a:xfrm>
              <a:off x="4896043" y="326709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6345F0B8-1578-463C-9FE1-4F0B63855C23}"/>
                </a:ext>
              </a:extLst>
            </p:cNvPr>
            <p:cNvSpPr/>
            <p:nvPr/>
          </p:nvSpPr>
          <p:spPr>
            <a:xfrm>
              <a:off x="5617075" y="326709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B353DCD1-F533-4450-BE6A-B5DEE85CABDA}"/>
                </a:ext>
              </a:extLst>
            </p:cNvPr>
            <p:cNvSpPr/>
            <p:nvPr/>
          </p:nvSpPr>
          <p:spPr>
            <a:xfrm>
              <a:off x="6338107" y="3267095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7367D61E-567D-43D5-B6D4-B6401B8F8D9A}"/>
                </a:ext>
              </a:extLst>
            </p:cNvPr>
            <p:cNvSpPr/>
            <p:nvPr/>
          </p:nvSpPr>
          <p:spPr>
            <a:xfrm>
              <a:off x="4535526" y="3626249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1727E212-8519-4AE0-8087-CA163D2EE8FC}"/>
                </a:ext>
              </a:extLst>
            </p:cNvPr>
            <p:cNvSpPr/>
            <p:nvPr/>
          </p:nvSpPr>
          <p:spPr>
            <a:xfrm>
              <a:off x="5256559" y="3626249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8533CD90-970C-4FBE-881C-CE986DA66EEE}"/>
                </a:ext>
              </a:extLst>
            </p:cNvPr>
            <p:cNvSpPr/>
            <p:nvPr/>
          </p:nvSpPr>
          <p:spPr>
            <a:xfrm>
              <a:off x="5977591" y="3626249"/>
              <a:ext cx="360516" cy="3591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7D8FDF-7ED6-49F3-97CE-9800F1F568C4}"/>
                </a:ext>
              </a:extLst>
            </p:cNvPr>
            <p:cNvSpPr/>
            <p:nvPr/>
          </p:nvSpPr>
          <p:spPr>
            <a:xfrm>
              <a:off x="4481125" y="1786296"/>
              <a:ext cx="4436734" cy="439819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</p:spTree>
    <p:extLst>
      <p:ext uri="{BB962C8B-B14F-4D97-AF65-F5344CB8AC3E}">
        <p14:creationId xmlns:p14="http://schemas.microsoft.com/office/powerpoint/2010/main" val="1790912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1AC807-9A21-49A2-950B-1BB6A1A2D252}"/>
              </a:ext>
            </a:extLst>
          </p:cNvPr>
          <p:cNvGrpSpPr/>
          <p:nvPr/>
        </p:nvGrpSpPr>
        <p:grpSpPr>
          <a:xfrm>
            <a:off x="2567026" y="1034915"/>
            <a:ext cx="4736003" cy="4788168"/>
            <a:chOff x="2387665" y="835408"/>
            <a:chExt cx="5130670" cy="518718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01ED19E-F9D7-472A-8A31-A0EF8687B3BE}"/>
                </a:ext>
              </a:extLst>
            </p:cNvPr>
            <p:cNvSpPr/>
            <p:nvPr/>
          </p:nvSpPr>
          <p:spPr>
            <a:xfrm>
              <a:off x="2387665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0E27DA-3117-4E3F-A98D-8E7533930212}"/>
                </a:ext>
              </a:extLst>
            </p:cNvPr>
            <p:cNvSpPr/>
            <p:nvPr/>
          </p:nvSpPr>
          <p:spPr>
            <a:xfrm>
              <a:off x="2900732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5281DBC-F57E-4462-8EC8-3FABDA47D0F8}"/>
                </a:ext>
              </a:extLst>
            </p:cNvPr>
            <p:cNvSpPr/>
            <p:nvPr/>
          </p:nvSpPr>
          <p:spPr>
            <a:xfrm>
              <a:off x="3413799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D4841DE-260D-412B-A9C4-2A3AD7DB37D9}"/>
                </a:ext>
              </a:extLst>
            </p:cNvPr>
            <p:cNvSpPr/>
            <p:nvPr/>
          </p:nvSpPr>
          <p:spPr>
            <a:xfrm>
              <a:off x="3926866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4E715E-D18B-44BF-BCA3-468820F7693F}"/>
                </a:ext>
              </a:extLst>
            </p:cNvPr>
            <p:cNvSpPr/>
            <p:nvPr/>
          </p:nvSpPr>
          <p:spPr>
            <a:xfrm>
              <a:off x="4439933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61A0F10-4A6D-4C2B-A867-5E348EFD1CCB}"/>
                </a:ext>
              </a:extLst>
            </p:cNvPr>
            <p:cNvSpPr/>
            <p:nvPr/>
          </p:nvSpPr>
          <p:spPr>
            <a:xfrm>
              <a:off x="4953000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0A8DF0D-694B-4C7D-86FD-869FC89AC770}"/>
                </a:ext>
              </a:extLst>
            </p:cNvPr>
            <p:cNvSpPr/>
            <p:nvPr/>
          </p:nvSpPr>
          <p:spPr>
            <a:xfrm>
              <a:off x="5466067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E21A701-3EEE-4C38-92E4-8BB0D08AFC00}"/>
                </a:ext>
              </a:extLst>
            </p:cNvPr>
            <p:cNvSpPr/>
            <p:nvPr/>
          </p:nvSpPr>
          <p:spPr>
            <a:xfrm>
              <a:off x="5979134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079922D-EDD9-4312-92A9-299A9019F1DB}"/>
                </a:ext>
              </a:extLst>
            </p:cNvPr>
            <p:cNvSpPr/>
            <p:nvPr/>
          </p:nvSpPr>
          <p:spPr>
            <a:xfrm>
              <a:off x="6492201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F9067D-15C5-4B00-A7AC-8D0F4596A2AD}"/>
                </a:ext>
              </a:extLst>
            </p:cNvPr>
            <p:cNvSpPr/>
            <p:nvPr/>
          </p:nvSpPr>
          <p:spPr>
            <a:xfrm>
              <a:off x="7005268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9D11170-FA70-4270-84B3-543D8788D29D}"/>
                </a:ext>
              </a:extLst>
            </p:cNvPr>
            <p:cNvSpPr/>
            <p:nvPr/>
          </p:nvSpPr>
          <p:spPr>
            <a:xfrm>
              <a:off x="2387665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61490F0-4904-4F3F-B8AD-D5E81C8AC05F}"/>
                </a:ext>
              </a:extLst>
            </p:cNvPr>
            <p:cNvSpPr/>
            <p:nvPr/>
          </p:nvSpPr>
          <p:spPr>
            <a:xfrm>
              <a:off x="2900732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E41C59-98A8-4202-B6AA-F0AE0335D109}"/>
                </a:ext>
              </a:extLst>
            </p:cNvPr>
            <p:cNvSpPr/>
            <p:nvPr/>
          </p:nvSpPr>
          <p:spPr>
            <a:xfrm>
              <a:off x="3413799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D56796C-CD9F-422D-A8E6-8AA8CBBCA83A}"/>
                </a:ext>
              </a:extLst>
            </p:cNvPr>
            <p:cNvSpPr/>
            <p:nvPr/>
          </p:nvSpPr>
          <p:spPr>
            <a:xfrm>
              <a:off x="3926866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EE91F6-9B33-478E-B0C9-9D2804411BD4}"/>
                </a:ext>
              </a:extLst>
            </p:cNvPr>
            <p:cNvSpPr/>
            <p:nvPr/>
          </p:nvSpPr>
          <p:spPr>
            <a:xfrm>
              <a:off x="4439933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8191A13-BED0-4140-9B67-4C822BE904B7}"/>
                </a:ext>
              </a:extLst>
            </p:cNvPr>
            <p:cNvSpPr/>
            <p:nvPr/>
          </p:nvSpPr>
          <p:spPr>
            <a:xfrm>
              <a:off x="4953000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4DE38ED-0168-4D19-AC8B-10936AA0B520}"/>
                </a:ext>
              </a:extLst>
            </p:cNvPr>
            <p:cNvSpPr/>
            <p:nvPr/>
          </p:nvSpPr>
          <p:spPr>
            <a:xfrm>
              <a:off x="5466067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C0CCD6D-5E77-48B9-96E4-2AF7A4C4357B}"/>
                </a:ext>
              </a:extLst>
            </p:cNvPr>
            <p:cNvSpPr/>
            <p:nvPr/>
          </p:nvSpPr>
          <p:spPr>
            <a:xfrm>
              <a:off x="5979134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124021E-19CC-4F53-BF4C-D511D34F694F}"/>
                </a:ext>
              </a:extLst>
            </p:cNvPr>
            <p:cNvSpPr/>
            <p:nvPr/>
          </p:nvSpPr>
          <p:spPr>
            <a:xfrm>
              <a:off x="6492201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8B4845-5500-4583-BAD9-968B86C4B82A}"/>
                </a:ext>
              </a:extLst>
            </p:cNvPr>
            <p:cNvSpPr/>
            <p:nvPr/>
          </p:nvSpPr>
          <p:spPr>
            <a:xfrm>
              <a:off x="7005268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9331D8-59E5-4C77-BD1B-712B1470F8D5}"/>
                </a:ext>
              </a:extLst>
            </p:cNvPr>
            <p:cNvSpPr/>
            <p:nvPr/>
          </p:nvSpPr>
          <p:spPr>
            <a:xfrm>
              <a:off x="2387665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50E55F-5C46-4397-8B8C-B048A4970AC7}"/>
                </a:ext>
              </a:extLst>
            </p:cNvPr>
            <p:cNvSpPr/>
            <p:nvPr/>
          </p:nvSpPr>
          <p:spPr>
            <a:xfrm>
              <a:off x="2900732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563EE2-1C31-48D8-B2B7-E09873A623DF}"/>
                </a:ext>
              </a:extLst>
            </p:cNvPr>
            <p:cNvSpPr/>
            <p:nvPr/>
          </p:nvSpPr>
          <p:spPr>
            <a:xfrm>
              <a:off x="3413799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342D08-AB76-4513-A408-5D722757BCCB}"/>
                </a:ext>
              </a:extLst>
            </p:cNvPr>
            <p:cNvSpPr/>
            <p:nvPr/>
          </p:nvSpPr>
          <p:spPr>
            <a:xfrm>
              <a:off x="3926866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0576B0-5DF9-46E6-87A3-97D24F7756B5}"/>
                </a:ext>
              </a:extLst>
            </p:cNvPr>
            <p:cNvSpPr/>
            <p:nvPr/>
          </p:nvSpPr>
          <p:spPr>
            <a:xfrm>
              <a:off x="4439933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375369-8489-4581-9E20-AE62F7654E66}"/>
                </a:ext>
              </a:extLst>
            </p:cNvPr>
            <p:cNvSpPr/>
            <p:nvPr/>
          </p:nvSpPr>
          <p:spPr>
            <a:xfrm>
              <a:off x="4953000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F0D60F7-90C5-4829-89A0-EE22A1032617}"/>
                </a:ext>
              </a:extLst>
            </p:cNvPr>
            <p:cNvSpPr/>
            <p:nvPr/>
          </p:nvSpPr>
          <p:spPr>
            <a:xfrm>
              <a:off x="5466067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E232A4-7C01-4B5A-BE64-86048ECEA83B}"/>
                </a:ext>
              </a:extLst>
            </p:cNvPr>
            <p:cNvSpPr/>
            <p:nvPr/>
          </p:nvSpPr>
          <p:spPr>
            <a:xfrm>
              <a:off x="5979134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FB2561-A899-4F51-A283-C51522014C8D}"/>
                </a:ext>
              </a:extLst>
            </p:cNvPr>
            <p:cNvSpPr/>
            <p:nvPr/>
          </p:nvSpPr>
          <p:spPr>
            <a:xfrm>
              <a:off x="6492201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448C8E-5D3F-42F2-996A-D61C4BD02A94}"/>
                </a:ext>
              </a:extLst>
            </p:cNvPr>
            <p:cNvSpPr/>
            <p:nvPr/>
          </p:nvSpPr>
          <p:spPr>
            <a:xfrm>
              <a:off x="7005268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F4ACC9-5209-4DFB-86BE-2580D0C6E0BC}"/>
                </a:ext>
              </a:extLst>
            </p:cNvPr>
            <p:cNvSpPr/>
            <p:nvPr/>
          </p:nvSpPr>
          <p:spPr>
            <a:xfrm>
              <a:off x="2387665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421EA-828D-4112-AEF5-4AB21E1E65D0}"/>
                </a:ext>
              </a:extLst>
            </p:cNvPr>
            <p:cNvSpPr/>
            <p:nvPr/>
          </p:nvSpPr>
          <p:spPr>
            <a:xfrm>
              <a:off x="2900732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271402-274F-42F5-8C5A-388C9D33D2F8}"/>
                </a:ext>
              </a:extLst>
            </p:cNvPr>
            <p:cNvSpPr/>
            <p:nvPr/>
          </p:nvSpPr>
          <p:spPr>
            <a:xfrm>
              <a:off x="3413799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0C73C5-EA5F-4AE2-9C71-FA5C490E4EFD}"/>
                </a:ext>
              </a:extLst>
            </p:cNvPr>
            <p:cNvSpPr/>
            <p:nvPr/>
          </p:nvSpPr>
          <p:spPr>
            <a:xfrm>
              <a:off x="3926866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1728AF-1F39-443E-90BA-FB521BFF9DBD}"/>
                </a:ext>
              </a:extLst>
            </p:cNvPr>
            <p:cNvSpPr/>
            <p:nvPr/>
          </p:nvSpPr>
          <p:spPr>
            <a:xfrm>
              <a:off x="4439933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FAD1DD-6779-4D8D-AFA8-8C0907B93BF0}"/>
                </a:ext>
              </a:extLst>
            </p:cNvPr>
            <p:cNvSpPr/>
            <p:nvPr/>
          </p:nvSpPr>
          <p:spPr>
            <a:xfrm>
              <a:off x="4953000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BAF751-16C1-4BDD-8BCE-B7FDB5F6CC5D}"/>
                </a:ext>
              </a:extLst>
            </p:cNvPr>
            <p:cNvSpPr/>
            <p:nvPr/>
          </p:nvSpPr>
          <p:spPr>
            <a:xfrm>
              <a:off x="5466067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2807064-75D8-4403-9A54-83DEF5D89BB4}"/>
                </a:ext>
              </a:extLst>
            </p:cNvPr>
            <p:cNvSpPr/>
            <p:nvPr/>
          </p:nvSpPr>
          <p:spPr>
            <a:xfrm>
              <a:off x="5979134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88471B-42E7-4DEE-A1F2-4CE60B3ED5BC}"/>
                </a:ext>
              </a:extLst>
            </p:cNvPr>
            <p:cNvSpPr/>
            <p:nvPr/>
          </p:nvSpPr>
          <p:spPr>
            <a:xfrm>
              <a:off x="6492201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C904427-9CA2-45C8-8C96-FD6E45358191}"/>
                </a:ext>
              </a:extLst>
            </p:cNvPr>
            <p:cNvSpPr/>
            <p:nvPr/>
          </p:nvSpPr>
          <p:spPr>
            <a:xfrm>
              <a:off x="7005268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37837D-58B3-4660-B08C-F0DF47C09292}"/>
                </a:ext>
              </a:extLst>
            </p:cNvPr>
            <p:cNvSpPr/>
            <p:nvPr/>
          </p:nvSpPr>
          <p:spPr>
            <a:xfrm>
              <a:off x="2387665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A315B8-1BE5-49EE-83FA-CFC0771C6279}"/>
                </a:ext>
              </a:extLst>
            </p:cNvPr>
            <p:cNvSpPr/>
            <p:nvPr/>
          </p:nvSpPr>
          <p:spPr>
            <a:xfrm>
              <a:off x="2900732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D4E80B-AD19-4CBD-B6BA-FB908264F873}"/>
                </a:ext>
              </a:extLst>
            </p:cNvPr>
            <p:cNvSpPr/>
            <p:nvPr/>
          </p:nvSpPr>
          <p:spPr>
            <a:xfrm>
              <a:off x="3413799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3F58B0-1F6D-43DA-B778-724E1FE86403}"/>
                </a:ext>
              </a:extLst>
            </p:cNvPr>
            <p:cNvSpPr/>
            <p:nvPr/>
          </p:nvSpPr>
          <p:spPr>
            <a:xfrm>
              <a:off x="3926866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532840-F7F6-44CE-850A-3E864AEE5B49}"/>
                </a:ext>
              </a:extLst>
            </p:cNvPr>
            <p:cNvSpPr/>
            <p:nvPr/>
          </p:nvSpPr>
          <p:spPr>
            <a:xfrm>
              <a:off x="4439933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95D58C-04CE-4CAD-B377-8B1B51C00192}"/>
                </a:ext>
              </a:extLst>
            </p:cNvPr>
            <p:cNvSpPr/>
            <p:nvPr/>
          </p:nvSpPr>
          <p:spPr>
            <a:xfrm>
              <a:off x="4953000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E0974D-9F69-4D52-BF7F-D7828FBE9980}"/>
                </a:ext>
              </a:extLst>
            </p:cNvPr>
            <p:cNvSpPr/>
            <p:nvPr/>
          </p:nvSpPr>
          <p:spPr>
            <a:xfrm>
              <a:off x="5466067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6102A4-5F8F-4B76-BE6F-FBEA4B314ADF}"/>
                </a:ext>
              </a:extLst>
            </p:cNvPr>
            <p:cNvSpPr/>
            <p:nvPr/>
          </p:nvSpPr>
          <p:spPr>
            <a:xfrm>
              <a:off x="5979134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E12C03-B115-4003-B1A5-07E0E691AE8D}"/>
                </a:ext>
              </a:extLst>
            </p:cNvPr>
            <p:cNvSpPr/>
            <p:nvPr/>
          </p:nvSpPr>
          <p:spPr>
            <a:xfrm>
              <a:off x="6492201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733522-9F01-4226-AAB2-B50B8E8882D5}"/>
                </a:ext>
              </a:extLst>
            </p:cNvPr>
            <p:cNvSpPr/>
            <p:nvPr/>
          </p:nvSpPr>
          <p:spPr>
            <a:xfrm>
              <a:off x="7005268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FE274F9-6891-4570-A35C-AF4705F0A546}"/>
                </a:ext>
              </a:extLst>
            </p:cNvPr>
            <p:cNvSpPr/>
            <p:nvPr/>
          </p:nvSpPr>
          <p:spPr>
            <a:xfrm>
              <a:off x="2387665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ED7E87C-2FD0-4605-8616-0E3A6E2FFD7B}"/>
                </a:ext>
              </a:extLst>
            </p:cNvPr>
            <p:cNvSpPr/>
            <p:nvPr/>
          </p:nvSpPr>
          <p:spPr>
            <a:xfrm>
              <a:off x="2900732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9C3C587-D0F2-467C-A709-8327FF0C0A15}"/>
                </a:ext>
              </a:extLst>
            </p:cNvPr>
            <p:cNvSpPr/>
            <p:nvPr/>
          </p:nvSpPr>
          <p:spPr>
            <a:xfrm>
              <a:off x="3413799" y="83540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2570B81-8D41-4E8F-B6D1-24A79A58AEAC}"/>
                </a:ext>
              </a:extLst>
            </p:cNvPr>
            <p:cNvSpPr/>
            <p:nvPr/>
          </p:nvSpPr>
          <p:spPr>
            <a:xfrm>
              <a:off x="3926866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36AFB51-7973-4361-8A30-B704131DEB01}"/>
                </a:ext>
              </a:extLst>
            </p:cNvPr>
            <p:cNvSpPr/>
            <p:nvPr/>
          </p:nvSpPr>
          <p:spPr>
            <a:xfrm>
              <a:off x="4439933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4330D9B-A084-4D07-BD75-FB0DA86C5462}"/>
                </a:ext>
              </a:extLst>
            </p:cNvPr>
            <p:cNvSpPr/>
            <p:nvPr/>
          </p:nvSpPr>
          <p:spPr>
            <a:xfrm>
              <a:off x="4953000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BB10E96-1C64-4791-AB3F-0DD1E70E0B20}"/>
                </a:ext>
              </a:extLst>
            </p:cNvPr>
            <p:cNvSpPr/>
            <p:nvPr/>
          </p:nvSpPr>
          <p:spPr>
            <a:xfrm>
              <a:off x="5466067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54EF431-12CE-4D39-9933-7F6B6E935644}"/>
                </a:ext>
              </a:extLst>
            </p:cNvPr>
            <p:cNvSpPr/>
            <p:nvPr/>
          </p:nvSpPr>
          <p:spPr>
            <a:xfrm>
              <a:off x="5979134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5CA7073-F010-437F-947E-457A0AF13B3D}"/>
                </a:ext>
              </a:extLst>
            </p:cNvPr>
            <p:cNvSpPr/>
            <p:nvPr/>
          </p:nvSpPr>
          <p:spPr>
            <a:xfrm>
              <a:off x="6492201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9883063-2919-4863-9E5E-277274B12187}"/>
                </a:ext>
              </a:extLst>
            </p:cNvPr>
            <p:cNvSpPr/>
            <p:nvPr/>
          </p:nvSpPr>
          <p:spPr>
            <a:xfrm>
              <a:off x="7005268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E02C092-48F2-4DE4-822B-8F0C9042FE9B}"/>
                </a:ext>
              </a:extLst>
            </p:cNvPr>
            <p:cNvSpPr/>
            <p:nvPr/>
          </p:nvSpPr>
          <p:spPr>
            <a:xfrm>
              <a:off x="2387665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52DEAC2-08E1-48DF-9A08-F8602AF2ECA3}"/>
                </a:ext>
              </a:extLst>
            </p:cNvPr>
            <p:cNvSpPr/>
            <p:nvPr/>
          </p:nvSpPr>
          <p:spPr>
            <a:xfrm>
              <a:off x="2900732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3011C35-B8E4-43C7-BF7B-01E431F662C6}"/>
                </a:ext>
              </a:extLst>
            </p:cNvPr>
            <p:cNvSpPr/>
            <p:nvPr/>
          </p:nvSpPr>
          <p:spPr>
            <a:xfrm>
              <a:off x="3413799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F6FB88B-A1E2-441E-9ECE-B74DD2D5E957}"/>
                </a:ext>
              </a:extLst>
            </p:cNvPr>
            <p:cNvSpPr/>
            <p:nvPr/>
          </p:nvSpPr>
          <p:spPr>
            <a:xfrm>
              <a:off x="3926866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4E1B0D5-103D-4870-9EDF-7BDEA194C444}"/>
                </a:ext>
              </a:extLst>
            </p:cNvPr>
            <p:cNvSpPr/>
            <p:nvPr/>
          </p:nvSpPr>
          <p:spPr>
            <a:xfrm>
              <a:off x="4439933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A9C9191-A3D1-4DFC-8375-CA035C002D20}"/>
                </a:ext>
              </a:extLst>
            </p:cNvPr>
            <p:cNvSpPr/>
            <p:nvPr/>
          </p:nvSpPr>
          <p:spPr>
            <a:xfrm>
              <a:off x="4953000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E9397C0-E2E0-4540-8341-189E97F64402}"/>
                </a:ext>
              </a:extLst>
            </p:cNvPr>
            <p:cNvSpPr/>
            <p:nvPr/>
          </p:nvSpPr>
          <p:spPr>
            <a:xfrm>
              <a:off x="5466067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3A56E03-6BDA-47C2-AE2F-B82B65631E6C}"/>
                </a:ext>
              </a:extLst>
            </p:cNvPr>
            <p:cNvSpPr/>
            <p:nvPr/>
          </p:nvSpPr>
          <p:spPr>
            <a:xfrm>
              <a:off x="5979134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0984F21-A0AA-4E15-9F3C-3B9A508FB834}"/>
                </a:ext>
              </a:extLst>
            </p:cNvPr>
            <p:cNvSpPr/>
            <p:nvPr/>
          </p:nvSpPr>
          <p:spPr>
            <a:xfrm>
              <a:off x="6492201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8D25141-955E-4D63-89DB-333A186E37B7}"/>
                </a:ext>
              </a:extLst>
            </p:cNvPr>
            <p:cNvSpPr/>
            <p:nvPr/>
          </p:nvSpPr>
          <p:spPr>
            <a:xfrm>
              <a:off x="7005268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E7C5E71-0E68-4F80-97FA-3B58454178DF}"/>
                </a:ext>
              </a:extLst>
            </p:cNvPr>
            <p:cNvSpPr/>
            <p:nvPr/>
          </p:nvSpPr>
          <p:spPr>
            <a:xfrm>
              <a:off x="2387665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D106384-A9FB-40A2-8786-F7FFBBB16530}"/>
                </a:ext>
              </a:extLst>
            </p:cNvPr>
            <p:cNvSpPr/>
            <p:nvPr/>
          </p:nvSpPr>
          <p:spPr>
            <a:xfrm>
              <a:off x="2900732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AE28FEF-53F4-4C01-BD0A-530457E4D0C9}"/>
                </a:ext>
              </a:extLst>
            </p:cNvPr>
            <p:cNvSpPr/>
            <p:nvPr/>
          </p:nvSpPr>
          <p:spPr>
            <a:xfrm>
              <a:off x="3413799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A0AD65B-E166-4A0C-80DD-D92388F32505}"/>
                </a:ext>
              </a:extLst>
            </p:cNvPr>
            <p:cNvSpPr/>
            <p:nvPr/>
          </p:nvSpPr>
          <p:spPr>
            <a:xfrm>
              <a:off x="3926866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6A2F99B-459D-4AFE-BA3E-6E5D90733240}"/>
                </a:ext>
              </a:extLst>
            </p:cNvPr>
            <p:cNvSpPr/>
            <p:nvPr/>
          </p:nvSpPr>
          <p:spPr>
            <a:xfrm>
              <a:off x="4439933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8EE678D-79C6-4EF0-850D-87A6558BA474}"/>
                </a:ext>
              </a:extLst>
            </p:cNvPr>
            <p:cNvSpPr/>
            <p:nvPr/>
          </p:nvSpPr>
          <p:spPr>
            <a:xfrm>
              <a:off x="4953000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31F9A2E-D2E0-4975-BFDE-6BBD83E7990B}"/>
                </a:ext>
              </a:extLst>
            </p:cNvPr>
            <p:cNvSpPr/>
            <p:nvPr/>
          </p:nvSpPr>
          <p:spPr>
            <a:xfrm>
              <a:off x="5466067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4C81F12-690F-4DC4-B50C-5614DA1063A0}"/>
                </a:ext>
              </a:extLst>
            </p:cNvPr>
            <p:cNvSpPr/>
            <p:nvPr/>
          </p:nvSpPr>
          <p:spPr>
            <a:xfrm>
              <a:off x="5979134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B2EE795-F181-4F4A-935A-14986A896DCF}"/>
                </a:ext>
              </a:extLst>
            </p:cNvPr>
            <p:cNvSpPr/>
            <p:nvPr/>
          </p:nvSpPr>
          <p:spPr>
            <a:xfrm>
              <a:off x="6492201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71B6E34-9FED-4F7C-AE83-BDC64544E2D0}"/>
                </a:ext>
              </a:extLst>
            </p:cNvPr>
            <p:cNvSpPr/>
            <p:nvPr/>
          </p:nvSpPr>
          <p:spPr>
            <a:xfrm>
              <a:off x="7005268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C650718-4B71-4A9F-ABE1-0D2B3443B08A}"/>
                </a:ext>
              </a:extLst>
            </p:cNvPr>
            <p:cNvSpPr/>
            <p:nvPr/>
          </p:nvSpPr>
          <p:spPr>
            <a:xfrm>
              <a:off x="2387665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31510DA-506F-4355-92DC-A3731574A21F}"/>
                </a:ext>
              </a:extLst>
            </p:cNvPr>
            <p:cNvSpPr/>
            <p:nvPr/>
          </p:nvSpPr>
          <p:spPr>
            <a:xfrm>
              <a:off x="2900732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D8026FE-F05E-483E-9F84-1747D39C34B2}"/>
                </a:ext>
              </a:extLst>
            </p:cNvPr>
            <p:cNvSpPr/>
            <p:nvPr/>
          </p:nvSpPr>
          <p:spPr>
            <a:xfrm>
              <a:off x="3413799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10CB2DC-2B6B-4E2B-8E79-A1A3AB792B79}"/>
                </a:ext>
              </a:extLst>
            </p:cNvPr>
            <p:cNvSpPr/>
            <p:nvPr/>
          </p:nvSpPr>
          <p:spPr>
            <a:xfrm>
              <a:off x="3926866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0F05CD6-2CAF-41B9-9755-BEFBF371BBE5}"/>
                </a:ext>
              </a:extLst>
            </p:cNvPr>
            <p:cNvSpPr/>
            <p:nvPr/>
          </p:nvSpPr>
          <p:spPr>
            <a:xfrm>
              <a:off x="4439933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F17883-6FE6-4C19-8525-B4CA2B0DB6CB}"/>
                </a:ext>
              </a:extLst>
            </p:cNvPr>
            <p:cNvSpPr/>
            <p:nvPr/>
          </p:nvSpPr>
          <p:spPr>
            <a:xfrm>
              <a:off x="4953000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1FB6A47-A80D-4083-B68B-280ABFE7B6FF}"/>
                </a:ext>
              </a:extLst>
            </p:cNvPr>
            <p:cNvSpPr/>
            <p:nvPr/>
          </p:nvSpPr>
          <p:spPr>
            <a:xfrm>
              <a:off x="5466067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5B369D8-AB8C-4712-8315-131023DD73FC}"/>
                </a:ext>
              </a:extLst>
            </p:cNvPr>
            <p:cNvSpPr/>
            <p:nvPr/>
          </p:nvSpPr>
          <p:spPr>
            <a:xfrm>
              <a:off x="5979134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578665E-873F-4429-AB21-8BCC3BBAF499}"/>
                </a:ext>
              </a:extLst>
            </p:cNvPr>
            <p:cNvSpPr/>
            <p:nvPr/>
          </p:nvSpPr>
          <p:spPr>
            <a:xfrm>
              <a:off x="6492201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0934D76-572B-4E41-9AFA-D2DCD3CE36E9}"/>
                </a:ext>
              </a:extLst>
            </p:cNvPr>
            <p:cNvSpPr/>
            <p:nvPr/>
          </p:nvSpPr>
          <p:spPr>
            <a:xfrm>
              <a:off x="7005268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F2E184A-ED56-45DD-B4BD-4CC2FFEBE320}"/>
                </a:ext>
              </a:extLst>
            </p:cNvPr>
            <p:cNvSpPr/>
            <p:nvPr/>
          </p:nvSpPr>
          <p:spPr>
            <a:xfrm>
              <a:off x="2387665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1CB8F93-E0CD-4BAA-BD63-150D1C5CC5CC}"/>
                </a:ext>
              </a:extLst>
            </p:cNvPr>
            <p:cNvSpPr/>
            <p:nvPr/>
          </p:nvSpPr>
          <p:spPr>
            <a:xfrm>
              <a:off x="2900732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E7848E5-E0F4-4C62-BA8F-3A714F0847F0}"/>
                </a:ext>
              </a:extLst>
            </p:cNvPr>
            <p:cNvSpPr/>
            <p:nvPr/>
          </p:nvSpPr>
          <p:spPr>
            <a:xfrm>
              <a:off x="3413799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70436B-F805-4883-9CFE-776427C2F490}"/>
                </a:ext>
              </a:extLst>
            </p:cNvPr>
            <p:cNvSpPr/>
            <p:nvPr/>
          </p:nvSpPr>
          <p:spPr>
            <a:xfrm>
              <a:off x="3926866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2EFA8A7-D1C4-4AF4-B017-B09E29703881}"/>
                </a:ext>
              </a:extLst>
            </p:cNvPr>
            <p:cNvSpPr/>
            <p:nvPr/>
          </p:nvSpPr>
          <p:spPr>
            <a:xfrm>
              <a:off x="4439933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09E622C-6C14-43E7-992B-1FF5936E7DF2}"/>
                </a:ext>
              </a:extLst>
            </p:cNvPr>
            <p:cNvSpPr/>
            <p:nvPr/>
          </p:nvSpPr>
          <p:spPr>
            <a:xfrm>
              <a:off x="4953000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016BF72-0BF1-493A-BC10-87B6313AFD64}"/>
                </a:ext>
              </a:extLst>
            </p:cNvPr>
            <p:cNvSpPr/>
            <p:nvPr/>
          </p:nvSpPr>
          <p:spPr>
            <a:xfrm>
              <a:off x="5466067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DC44FDF-BCBF-4770-AE46-017EE2FF03F0}"/>
                </a:ext>
              </a:extLst>
            </p:cNvPr>
            <p:cNvSpPr/>
            <p:nvPr/>
          </p:nvSpPr>
          <p:spPr>
            <a:xfrm>
              <a:off x="5979134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29F0DA0-476F-48E5-9866-753FE29F2731}"/>
                </a:ext>
              </a:extLst>
            </p:cNvPr>
            <p:cNvSpPr/>
            <p:nvPr/>
          </p:nvSpPr>
          <p:spPr>
            <a:xfrm>
              <a:off x="6492201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1EF01E2-A7F2-4DE4-911E-BE28537AF914}"/>
                </a:ext>
              </a:extLst>
            </p:cNvPr>
            <p:cNvSpPr/>
            <p:nvPr/>
          </p:nvSpPr>
          <p:spPr>
            <a:xfrm>
              <a:off x="7005268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BE15C0-4F71-4787-84BC-0D69236D655A}"/>
              </a:ext>
            </a:extLst>
          </p:cNvPr>
          <p:cNvGrpSpPr/>
          <p:nvPr/>
        </p:nvGrpSpPr>
        <p:grpSpPr>
          <a:xfrm>
            <a:off x="2564500" y="1027935"/>
            <a:ext cx="4738008" cy="993357"/>
            <a:chOff x="2384928" y="827847"/>
            <a:chExt cx="5132842" cy="10761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0F1DBB-DB0A-41A6-8DF1-B82ED6A162E3}"/>
                </a:ext>
              </a:extLst>
            </p:cNvPr>
            <p:cNvGrpSpPr/>
            <p:nvPr/>
          </p:nvGrpSpPr>
          <p:grpSpPr>
            <a:xfrm>
              <a:off x="2384928" y="830366"/>
              <a:ext cx="1030478" cy="1068824"/>
              <a:chOff x="746561" y="1069510"/>
              <a:chExt cx="1030478" cy="1068824"/>
            </a:xfrm>
          </p:grpSpPr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4BF61173-8AB3-4BE8-A731-E429A6BDC330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62B35AD3-ECCF-4533-9B75-1132B2C41009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135EFEF-8DBC-42D5-8BC0-4C8E35D7F3C9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F41EA537-53B1-4039-98A4-186E57ACE601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F6012591-9112-40A7-833B-2D9C0882FB40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33339CE2-E09E-4121-9F0C-B5B78817219C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A4AA04F6-EDFD-4352-8497-29007D21028F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C39B6EC2-C231-41E8-A8A7-F5FBF3225F8E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502BBA8B-8FB0-4D7A-92DB-6D5345C4C2D3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F227305A-996E-4ACD-9C2A-FA2DAB163CCB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89FDDCCA-B2E0-403C-9352-F7AE5DF642D8}"/>
                  </a:ext>
                </a:extLst>
              </p:cNvPr>
              <p:cNvSpPr txBox="1"/>
              <p:nvPr/>
            </p:nvSpPr>
            <p:spPr>
              <a:xfrm>
                <a:off x="746561" y="1592731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32367DB4-C81E-4B70-B7E8-73DD66B1AEB3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64ADB5A2-6332-4881-9E04-FA9025049FC4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0E1C9F61-BAF9-428B-8347-7497190D4B68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E5D30BA-6F15-43F5-8CF4-3D06D9A8C5DE}"/>
                </a:ext>
              </a:extLst>
            </p:cNvPr>
            <p:cNvGrpSpPr/>
            <p:nvPr/>
          </p:nvGrpSpPr>
          <p:grpSpPr>
            <a:xfrm>
              <a:off x="3403233" y="827847"/>
              <a:ext cx="1030478" cy="1068824"/>
              <a:chOff x="746561" y="1069510"/>
              <a:chExt cx="1030478" cy="1068824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97DEC23-933D-425D-AD6C-1C70ADBCA3DB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9B007D8-3D65-44DD-ACFA-6BB0BC47B8C0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FBEEB2E-4DE6-4037-B308-2C2CBA2879E9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849B8B4-FF66-4623-8670-D31E9E25786F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060A11E3-8E09-4804-A400-B893558FE6A2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E84A6E9-4D43-4E6B-8908-F1FBD5E0EEEE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3B8D80E-BEC4-453D-8C52-56E44470794C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5E6FA69-3D08-49BF-BC25-0E31F06AEEF7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0B9EA65-707C-4BAB-A52E-C67CB037B300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219B0CB-E2AD-4C4F-ADA8-17EF15F135BC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568B43E-5A64-4436-8CF0-99FEABE0F3E1}"/>
                  </a:ext>
                </a:extLst>
              </p:cNvPr>
              <p:cNvSpPr txBox="1"/>
              <p:nvPr/>
            </p:nvSpPr>
            <p:spPr>
              <a:xfrm>
                <a:off x="746561" y="1592731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5632910-1884-4EF2-9546-311E7805BA89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BE976D0-67A4-4DBE-88E6-B8BF227CF40B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828D5D30-E1E1-40B8-BC37-0CDA20796BCD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D5FAC9C-63F0-4904-A3AB-33D5FDBA3517}"/>
                </a:ext>
              </a:extLst>
            </p:cNvPr>
            <p:cNvGrpSpPr/>
            <p:nvPr/>
          </p:nvGrpSpPr>
          <p:grpSpPr>
            <a:xfrm>
              <a:off x="4436110" y="835160"/>
              <a:ext cx="1030478" cy="1068824"/>
              <a:chOff x="746561" y="1069510"/>
              <a:chExt cx="1030478" cy="1068824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86F21A4-75CA-4A6D-AEAE-132AEB56F6BF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163A055-A931-417C-B0EA-2A58105A51B4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CD0C673F-933F-411F-A7EB-D1246485AD78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B5B2CB40-A40E-4A88-94CB-BE59C7920069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26CE880-205D-4423-B393-8D2C19A38D10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BA19767-E7AD-4F11-8E81-15BF5B3F6F7C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A4CBF5E3-1F31-4873-A9A2-A72618C0E41F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4C730CD4-6FC3-4CAA-A56A-00C90E491A09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C3D8B02B-73D3-4FCA-B4D8-92646AF7D15E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3A38AF0B-D516-4D22-A2C9-F50B987497F8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7DB28F4C-E456-4BCE-A424-27D8C66725C3}"/>
                  </a:ext>
                </a:extLst>
              </p:cNvPr>
              <p:cNvSpPr txBox="1"/>
              <p:nvPr/>
            </p:nvSpPr>
            <p:spPr>
              <a:xfrm>
                <a:off x="746561" y="1592731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668A19DE-7CA2-4FFE-9AB7-B37F0D2794BE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A90CF9EE-5BB9-423A-9A60-CF465487D800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06D0884-5C8A-4527-AB0B-B809973E2B69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5C200F78-9590-4BB7-8A1B-DF1284AF0D25}"/>
                </a:ext>
              </a:extLst>
            </p:cNvPr>
            <p:cNvGrpSpPr/>
            <p:nvPr/>
          </p:nvGrpSpPr>
          <p:grpSpPr>
            <a:xfrm>
              <a:off x="5454415" y="832884"/>
              <a:ext cx="1030478" cy="1068824"/>
              <a:chOff x="746561" y="1069510"/>
              <a:chExt cx="1030478" cy="1068824"/>
            </a:xfrm>
          </p:grpSpPr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26CCD1E3-4EC5-4054-AE54-899BB3D12B1E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971A05B0-3614-480D-A9F3-0921A7927ACA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65DAFDC2-44B2-487D-BA09-309B3CA493B4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07229EA-7166-4511-A3ED-455E1BDC5D09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CCBD9C9-C1E1-4EF3-9C38-7979C8374E74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84030534-3F2A-42E7-9298-B0B1D182E51B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F273AA16-A6BA-42D1-8197-EF14C486268C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71BEB6BE-BBB8-4C6C-B6B7-E7EE0FCDE4C2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EA012350-29BD-4A30-A9C4-E28D640758AB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34625923-BA4E-420D-AD1D-91452885FE4D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0C490998-C7E1-49F6-ADD6-BEF1CA184E69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DD5C6E32-887F-4992-8716-E844C335CBE4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E07DD28C-CA76-42E1-9734-772FF3B6AD13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0BB2E27E-ABB5-4606-BB4B-AEA258EC4056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427A505B-30BE-411B-A16A-CFF5B2542F43}"/>
                </a:ext>
              </a:extLst>
            </p:cNvPr>
            <p:cNvGrpSpPr/>
            <p:nvPr/>
          </p:nvGrpSpPr>
          <p:grpSpPr>
            <a:xfrm>
              <a:off x="6487292" y="827847"/>
              <a:ext cx="1030478" cy="1068824"/>
              <a:chOff x="746561" y="1069510"/>
              <a:chExt cx="1030478" cy="1068824"/>
            </a:xfrm>
          </p:grpSpPr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157E904E-3839-41C1-A698-20E665CFAEC2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0DD60C61-59B6-429F-8985-5BE773899395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4973F341-B3ED-4585-AEE2-8B49ABB6B920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40A831F-67C8-4130-9A6B-F33091B5A113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4F7288B0-D747-46D5-9914-626A74C7873E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81D3E5C1-FB73-474F-A3EE-C5FF620FEB67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91A8704D-CEB4-4135-94F0-23734D7916F9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B508CD04-6BA2-4777-9C68-5FA9105D54ED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90D36983-5F41-4E66-95C8-56C5FEC875F0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C68937F5-CB94-4FB9-9E7D-02C4D251D6D3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1CDC4D26-30C6-4301-A46B-A1C1E08867E4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C835642-F7BC-4F81-BDFA-B717322BCDFA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5568521F-457A-4E28-87AA-44505A2AB884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5047B972-65E6-4043-86D5-B441AB55B7F3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31A29-F28A-4260-8B7D-63C72327467C}"/>
              </a:ext>
            </a:extLst>
          </p:cNvPr>
          <p:cNvGrpSpPr/>
          <p:nvPr/>
        </p:nvGrpSpPr>
        <p:grpSpPr>
          <a:xfrm>
            <a:off x="2566511" y="1984036"/>
            <a:ext cx="4740689" cy="993370"/>
            <a:chOff x="2387107" y="1863622"/>
            <a:chExt cx="5135746" cy="107615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0C4CF13-CB1C-47B1-A60D-649C815DC134}"/>
                </a:ext>
              </a:extLst>
            </p:cNvPr>
            <p:cNvGrpSpPr/>
            <p:nvPr/>
          </p:nvGrpSpPr>
          <p:grpSpPr>
            <a:xfrm>
              <a:off x="2387107" y="1866155"/>
              <a:ext cx="1030478" cy="1068825"/>
              <a:chOff x="746561" y="1069510"/>
              <a:chExt cx="1030478" cy="1068825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B26BAD84-9B7A-4BD1-BDDD-9157514E0E5B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72D25AB6-4EF8-4E6E-AB64-76025753879B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282BB728-99B5-40EC-8376-D7075E6C0666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DAD1959-FBA6-4D4B-BFE3-041CA601B5CA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6181CEFB-98E2-4A97-BD39-B361895D072F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4EB7787-AC76-4FB6-AFE0-3A999B0D8A1E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7B52DF36-FC40-44E8-A63E-ECD07D795AED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E52CA808-B565-46E2-A537-0E3E38CC8F51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02A1E887-EEE9-49C5-AE1D-3FE382DC1704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80032043-80FA-4042-BBDD-05BBBAEEBD14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8951313E-377F-454E-8C56-867413A9D667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62BE269E-6A66-4129-B802-87D1FC640439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E1DDD041-8A06-4436-A093-3A46D6F11403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1D1EF8D-EC35-4488-9E32-9357F3AC9601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D87C4E77-84EF-40BD-8694-3C4E64111624}"/>
                </a:ext>
              </a:extLst>
            </p:cNvPr>
            <p:cNvGrpSpPr/>
            <p:nvPr/>
          </p:nvGrpSpPr>
          <p:grpSpPr>
            <a:xfrm>
              <a:off x="3408316" y="1863622"/>
              <a:ext cx="1030478" cy="1068825"/>
              <a:chOff x="746561" y="1069510"/>
              <a:chExt cx="1030478" cy="1068825"/>
            </a:xfrm>
          </p:grpSpPr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BAB60690-E8E3-4E7B-9F82-8C70D8330696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C337FFB-CBE4-4C79-A576-8F233409F7A7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5BCC1514-E55F-4155-BA07-AE3592502467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4D4CDC1-88B0-4980-8BF2-E18DA5EBF624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6D366E2B-80D5-4933-A073-216B7689A99E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8D7C47E-425D-4003-B34E-A655EEB6CD5E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CDA1ADC-C370-4133-A21A-8DA6A4D77EFD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E2C1B6D7-74CE-41E5-9EA0-F469441C08EB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B4BF400-02E9-4DB0-AE67-A1C91AF3ABDE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5F30E094-C8FD-4E0E-8116-FD52E953A798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8483D000-BCA4-4824-80DD-46AE254E8BEC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5DF44E6B-5362-4EE4-8410-3344C61EE28B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78B96816-BD5B-4E5F-8DA9-7CA27C252CC0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2C40367-841A-4EA7-9BA7-39BA9EEDC05B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86C47151-B427-4649-BB2A-EB57B7CC4799}"/>
                </a:ext>
              </a:extLst>
            </p:cNvPr>
            <p:cNvGrpSpPr/>
            <p:nvPr/>
          </p:nvGrpSpPr>
          <p:grpSpPr>
            <a:xfrm>
              <a:off x="4438289" y="1870949"/>
              <a:ext cx="1030478" cy="1068825"/>
              <a:chOff x="746561" y="1069510"/>
              <a:chExt cx="1030478" cy="1068825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7CF51A1-F1B3-487C-B8FE-1122ECDE3741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BE85A23A-DC4F-431D-9963-0ED1C2C2AD86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A5AE33C-6CB7-4042-A1CF-8C30E56491A8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B2296798-02BF-4BCF-B6D6-6A4E8918ABEA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074D9CA-8466-4B78-AA9D-C38FCC73332D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A783F25B-6C70-4818-9AFA-4CFB27F92C0C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AD4C2983-219A-4C00-83A5-84C41A42C378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6D411E15-8661-48A4-B07F-682BDBF6B47F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444CCAE8-DFA3-465A-A5A0-3097A2D44012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B50EC440-7295-445C-9E44-AC6919A1BB76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25FC9D60-566B-4267-A0D6-D61667322AF4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2CCA4B5F-726F-43DC-9666-487B86B3F247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AE94C8B2-8210-4CEC-8F0A-AED2463832D6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450CC000-A653-4FF9-8355-FBAF58718995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17E6EDA7-7617-475A-917E-EF221526C96C}"/>
                </a:ext>
              </a:extLst>
            </p:cNvPr>
            <p:cNvGrpSpPr/>
            <p:nvPr/>
          </p:nvGrpSpPr>
          <p:grpSpPr>
            <a:xfrm>
              <a:off x="5459498" y="1868659"/>
              <a:ext cx="1030478" cy="1068825"/>
              <a:chOff x="746561" y="1069510"/>
              <a:chExt cx="1030478" cy="1068825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28075F7-B76F-487C-923C-DC674C0DD7CC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E65CDC0-BD62-4A50-971C-0F6E93D60816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45E531C7-25EE-4AB3-AC59-DC599DC04318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73D6B733-B206-4E46-A7A0-243CBDE55C61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07EDC60D-F212-4538-BE33-46896EBCFBF8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142BF8C-FC73-4E29-926B-91A1E4189760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10E7A96E-7658-49B2-9191-F7A95DAB9C13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5FF3DA78-5210-4854-B2D1-F0A368DBEBDC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62845639-D728-4794-9480-D336A133D780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73E5FB6B-520C-4537-9589-EF35D1C50724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DA68C5C6-F271-4FD6-8B77-782192885466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2580AC35-2DE8-44E3-A127-6FAA126BE1A1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90496DAD-43CB-4AF1-A118-E6E57C50DBCB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9A2EE4F3-5110-4CB8-9DBB-ED3CA54F8DCB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2BEB5783-CE9E-4C4D-B8DC-A7B37539EC72}"/>
                </a:ext>
              </a:extLst>
            </p:cNvPr>
            <p:cNvGrpSpPr/>
            <p:nvPr/>
          </p:nvGrpSpPr>
          <p:grpSpPr>
            <a:xfrm>
              <a:off x="6492375" y="1863622"/>
              <a:ext cx="1030478" cy="1068825"/>
              <a:chOff x="746561" y="1069510"/>
              <a:chExt cx="1030478" cy="1068825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51BDE269-2E95-4794-8F77-0814A9D53982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5E997EB6-ADB4-45CF-8AA4-B3EA1F9293F3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3A1F98E-6E3C-4513-9A5A-F04364F790D6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3ACBDB13-F36F-445D-84FA-EBF487060919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1EEBD433-ADDF-4B42-9F41-85E3AA1CAC68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148B76C4-9D94-49D2-8D8B-076D17E9015C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F57ACE8C-D250-44E5-84BF-676F6E4756B6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2972B0A9-8C98-48F9-9F18-F1685D4C8E26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1CD57262-194F-47F1-8EBC-2CA1DDE21E30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469FD8AD-C340-4D90-907E-BEBB5B7A0084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F1E55186-D470-4B68-AEEF-F44180A65651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565F7F6B-AED6-4D29-AB42-85EC96F0C822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448BC0FB-579B-4FD5-8B7B-B46ABC4D2818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31F3F783-EC79-4133-BEE1-B43B452D54B6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D28155-8ADF-4052-9CB3-FE4853C34088}"/>
              </a:ext>
            </a:extLst>
          </p:cNvPr>
          <p:cNvGrpSpPr/>
          <p:nvPr/>
        </p:nvGrpSpPr>
        <p:grpSpPr>
          <a:xfrm>
            <a:off x="2568327" y="2938316"/>
            <a:ext cx="4738008" cy="993357"/>
            <a:chOff x="2389074" y="2897428"/>
            <a:chExt cx="5132842" cy="1076137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B9067D51-845A-41CD-BBA1-5D63A2D17029}"/>
                </a:ext>
              </a:extLst>
            </p:cNvPr>
            <p:cNvGrpSpPr/>
            <p:nvPr/>
          </p:nvGrpSpPr>
          <p:grpSpPr>
            <a:xfrm>
              <a:off x="2389074" y="2899947"/>
              <a:ext cx="1030478" cy="1068824"/>
              <a:chOff x="746561" y="1069510"/>
              <a:chExt cx="1030478" cy="1068824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2077309F-C107-4DE4-87A4-DB3AD8B51097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6D3A98F4-28A9-42DE-8C31-4ADC96456894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6675E9EF-FB84-4F75-8BFB-62923CDA6114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853931D6-B4A7-4567-8CF1-AFBFDE5F4561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9CC45544-C1AB-477F-8914-787E280FC909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4798826F-DA32-4FB2-A063-C59F0B2DF56E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72408841-662B-46A9-9478-96CE97CF772D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03EE90D9-B203-4D80-89A9-7FD78489F66A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3D0D9D39-7993-47EF-A061-9DF15B4A61A9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6270174E-7A74-4C6C-A200-BE90C20687B3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3BA66B77-7A76-44CD-A4AB-170F996D15EA}"/>
                  </a:ext>
                </a:extLst>
              </p:cNvPr>
              <p:cNvSpPr txBox="1"/>
              <p:nvPr/>
            </p:nvSpPr>
            <p:spPr>
              <a:xfrm>
                <a:off x="746561" y="1592731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7300DCF2-0B5D-46D9-89C6-A8B5A6F6A8C1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B010491B-5A21-4871-9395-86B496013FEF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4F0099DC-F594-414F-B71F-7B1917ED15BF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D67E6A21-6BBE-46A6-937E-EFA136876C9C}"/>
                </a:ext>
              </a:extLst>
            </p:cNvPr>
            <p:cNvGrpSpPr/>
            <p:nvPr/>
          </p:nvGrpSpPr>
          <p:grpSpPr>
            <a:xfrm>
              <a:off x="3407379" y="2897428"/>
              <a:ext cx="1030478" cy="1068824"/>
              <a:chOff x="746561" y="1069510"/>
              <a:chExt cx="1030478" cy="1068824"/>
            </a:xfrm>
          </p:grpSpPr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04BA2721-50B0-46C0-9927-7CE8B0B2C85C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65668F1A-242A-4B0B-9C27-F833550B5966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FCC90DEF-B599-40F0-9103-AC5DD11E2258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A1DBC675-40D8-45C6-B152-F060F1657343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A2AA2E4F-190E-4F4A-AAAE-BB4CEB1AB6DD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8895879C-C279-4DCF-B539-84245153B697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151CA85A-488A-4C57-AA31-251D72E6299D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1D7E0910-08A5-49D6-A320-8AFA9755B296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36CD60D6-6B03-4D9B-B1D7-8AFA5D64976B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F138BDBD-5EF3-453C-BD25-5B5086A754A1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A9410C2B-5D4A-40EF-BAD4-361F2BB6FF81}"/>
                  </a:ext>
                </a:extLst>
              </p:cNvPr>
              <p:cNvSpPr txBox="1"/>
              <p:nvPr/>
            </p:nvSpPr>
            <p:spPr>
              <a:xfrm>
                <a:off x="746561" y="1592731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68CB1CC2-7DAA-49D9-BAA5-C69CB3C42415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F957D390-F959-4242-95D4-1494E2C52438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DD6E1C32-82C5-47CA-BE92-2AF0A577B851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7120616D-0A9F-4D68-8EC8-D28088BB9530}"/>
                </a:ext>
              </a:extLst>
            </p:cNvPr>
            <p:cNvGrpSpPr/>
            <p:nvPr/>
          </p:nvGrpSpPr>
          <p:grpSpPr>
            <a:xfrm>
              <a:off x="4440256" y="2904741"/>
              <a:ext cx="1030478" cy="1068824"/>
              <a:chOff x="746561" y="1069510"/>
              <a:chExt cx="1030478" cy="1068824"/>
            </a:xfrm>
          </p:grpSpPr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B591630B-5704-42F3-9A3D-49F2BFEFC26B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A7F58F6-AB29-4724-9D14-C3FA798DB00A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548C7419-0378-49F1-A537-F6AFDF0D99AD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516AB1EA-2BE0-4716-B6A8-0BA3EF8A694C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EB3B70DA-8EE9-4A09-B3EF-033BF98179DC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97CDBECB-B735-4078-9B40-C349A7B220C5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D43DFE62-9273-4C4F-BCED-424687D60A16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DBFB4EC2-4ED1-4645-8791-827903B2977E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C44B53C3-A6CC-4FC6-ACB6-E1B75FFDFA3B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392" name="TextBox 391">
                <a:extLst>
                  <a:ext uri="{FF2B5EF4-FFF2-40B4-BE49-F238E27FC236}">
                    <a16:creationId xmlns:a16="http://schemas.microsoft.com/office/drawing/2014/main" id="{7F9A4E39-F272-484D-B088-524E77637EFF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393" name="TextBox 392">
                <a:extLst>
                  <a:ext uri="{FF2B5EF4-FFF2-40B4-BE49-F238E27FC236}">
                    <a16:creationId xmlns:a16="http://schemas.microsoft.com/office/drawing/2014/main" id="{A77BDD18-F7C9-4A41-BD22-9F393F4B1748}"/>
                  </a:ext>
                </a:extLst>
              </p:cNvPr>
              <p:cNvSpPr txBox="1"/>
              <p:nvPr/>
            </p:nvSpPr>
            <p:spPr>
              <a:xfrm>
                <a:off x="746561" y="1592731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394" name="TextBox 393">
                <a:extLst>
                  <a:ext uri="{FF2B5EF4-FFF2-40B4-BE49-F238E27FC236}">
                    <a16:creationId xmlns:a16="http://schemas.microsoft.com/office/drawing/2014/main" id="{53AC18C6-61AB-4A99-8B43-3EE151739DB9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661B975D-0B6E-48EC-B4BF-963AD541EA06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CE9A2981-E7F4-4B98-B84E-D4290FB92074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95AB7BF7-A554-4DA6-9C25-4B4026876530}"/>
                </a:ext>
              </a:extLst>
            </p:cNvPr>
            <p:cNvGrpSpPr/>
            <p:nvPr/>
          </p:nvGrpSpPr>
          <p:grpSpPr>
            <a:xfrm>
              <a:off x="5458561" y="2902465"/>
              <a:ext cx="1030478" cy="1068824"/>
              <a:chOff x="746561" y="1069510"/>
              <a:chExt cx="1030478" cy="1068824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07ADA2B7-2FE0-4D5F-A4F7-F7E162FDF389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4E38BECE-7E99-44DC-B985-DA1B8D5F425A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3F1FEF5F-65CC-4783-813F-FE2553359728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275C5BC2-BF31-473E-BEEB-F14EA01AD9E0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68C13ABB-BFE0-47B4-BFE1-D9802343827F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BC8B0D16-AFDA-4681-A83D-7B2B4FC802D6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9DB5A45A-D8FD-44CF-8A86-A289D855F054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CDA81B63-34B2-43B3-AC12-799484ACFA11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CC485A01-027F-4AF1-BC3B-F6B08478C38F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407" name="TextBox 406">
                <a:extLst>
                  <a:ext uri="{FF2B5EF4-FFF2-40B4-BE49-F238E27FC236}">
                    <a16:creationId xmlns:a16="http://schemas.microsoft.com/office/drawing/2014/main" id="{DE5CBBB4-AB97-49B0-855A-3F68092E3FD6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408" name="TextBox 407">
                <a:extLst>
                  <a:ext uri="{FF2B5EF4-FFF2-40B4-BE49-F238E27FC236}">
                    <a16:creationId xmlns:a16="http://schemas.microsoft.com/office/drawing/2014/main" id="{8285F06B-9919-487B-A596-459B4FF0BF94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409" name="TextBox 408">
                <a:extLst>
                  <a:ext uri="{FF2B5EF4-FFF2-40B4-BE49-F238E27FC236}">
                    <a16:creationId xmlns:a16="http://schemas.microsoft.com/office/drawing/2014/main" id="{3674FCD5-D8FA-4D86-87C4-D093D4AFF072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D9E5460B-5459-45FD-9F5F-4C2037A36BBD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C974146B-EF49-42DA-8FCE-EF4A146346B5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3F3A0614-005A-4D30-8BEB-DD4FB1F60445}"/>
                </a:ext>
              </a:extLst>
            </p:cNvPr>
            <p:cNvGrpSpPr/>
            <p:nvPr/>
          </p:nvGrpSpPr>
          <p:grpSpPr>
            <a:xfrm>
              <a:off x="6491438" y="2897428"/>
              <a:ext cx="1030478" cy="1068824"/>
              <a:chOff x="746561" y="1069510"/>
              <a:chExt cx="1030478" cy="1068824"/>
            </a:xfrm>
          </p:grpSpPr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2A69DC55-3416-4FBC-9CF1-247D3B47F4DE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FC074F4F-A63C-469F-9AF9-FA4026C1AFEA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3C7E4632-76A2-4C42-9788-6998CFDC8EA9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B768A035-2CA5-47CE-A70E-43DF9B65D033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89B13354-D9D3-48D9-A028-6A72690A789A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1D2DE263-28D5-479D-847D-71E71E1EBB34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01486B8B-A656-40F1-B559-B9229B8E1C86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5228A5A1-1571-454F-93D1-859ED4FF0E80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1" name="TextBox 450">
                <a:extLst>
                  <a:ext uri="{FF2B5EF4-FFF2-40B4-BE49-F238E27FC236}">
                    <a16:creationId xmlns:a16="http://schemas.microsoft.com/office/drawing/2014/main" id="{161DE0F8-E319-47E4-AB89-55D8296FBE13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A13B584D-2B5D-4875-AC2E-833541557A15}"/>
                  </a:ext>
                </a:extLst>
              </p:cNvPr>
              <p:cNvSpPr txBox="1"/>
              <p:nvPr/>
            </p:nvSpPr>
            <p:spPr>
              <a:xfrm>
                <a:off x="1262535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453" name="TextBox 452">
                <a:extLst>
                  <a:ext uri="{FF2B5EF4-FFF2-40B4-BE49-F238E27FC236}">
                    <a16:creationId xmlns:a16="http://schemas.microsoft.com/office/drawing/2014/main" id="{DFEF309F-9B7D-4F3A-A2CE-226A32E01181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31C44902-4AB6-42AD-B18D-CE33112B0E7F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BDA47D86-938D-492F-A2C4-E74E487ABFE2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B17E6521-0EB3-452B-9979-A636BF69F5A6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F9253D-C9DD-4F33-A756-BF5BAA5CA92A}"/>
              </a:ext>
            </a:extLst>
          </p:cNvPr>
          <p:cNvGrpSpPr/>
          <p:nvPr/>
        </p:nvGrpSpPr>
        <p:grpSpPr>
          <a:xfrm>
            <a:off x="2570338" y="3894416"/>
            <a:ext cx="4740689" cy="993370"/>
            <a:chOff x="2391253" y="3933203"/>
            <a:chExt cx="5135746" cy="1076152"/>
          </a:xfrm>
        </p:grpSpPr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1F98920B-71C7-4FCA-B69C-906BDBFF339A}"/>
                </a:ext>
              </a:extLst>
            </p:cNvPr>
            <p:cNvGrpSpPr/>
            <p:nvPr/>
          </p:nvGrpSpPr>
          <p:grpSpPr>
            <a:xfrm>
              <a:off x="2391253" y="3935736"/>
              <a:ext cx="1030478" cy="1068825"/>
              <a:chOff x="746561" y="1069510"/>
              <a:chExt cx="1030478" cy="1068825"/>
            </a:xfrm>
          </p:grpSpPr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85DABCB0-7901-40DB-AEC0-81D50841D45E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583ED383-6F94-481C-B32C-7DA630EE89A7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BB6AB2C2-5B7B-45B3-BDA1-210F29BA13FB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B5BC5A27-CE52-4CD3-B825-1FFC82DBC85D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E16820A5-2D67-45BE-8964-A9F6B8C47AD3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1DA1E8B7-858C-4043-AC31-223563FDA017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2446E2AA-0E6F-4F72-B24A-107F4DA57FDE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A5FB942E-4B32-4CBD-BFA4-7071DB9CABBA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807E4A16-6287-4CB0-9CCE-0FE1C2CDE0B9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108B2624-BAD4-4DA2-BA47-35E5246718D8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363" name="TextBox 362">
                <a:extLst>
                  <a:ext uri="{FF2B5EF4-FFF2-40B4-BE49-F238E27FC236}">
                    <a16:creationId xmlns:a16="http://schemas.microsoft.com/office/drawing/2014/main" id="{AE921CBF-A502-44F8-82FD-84BA12DB3D1B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364" name="TextBox 363">
                <a:extLst>
                  <a:ext uri="{FF2B5EF4-FFF2-40B4-BE49-F238E27FC236}">
                    <a16:creationId xmlns:a16="http://schemas.microsoft.com/office/drawing/2014/main" id="{C3B7E024-1556-464D-8A71-8A162E4D5734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B6CB3B8A-EDBF-4A44-B7B9-3B7A3B4D4396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34478F25-719D-49D1-86CB-AD47B1C616A4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4003F8F6-05A9-4969-AE80-9EDFF3A021A9}"/>
                </a:ext>
              </a:extLst>
            </p:cNvPr>
            <p:cNvGrpSpPr/>
            <p:nvPr/>
          </p:nvGrpSpPr>
          <p:grpSpPr>
            <a:xfrm>
              <a:off x="3412462" y="3933203"/>
              <a:ext cx="1030478" cy="1068825"/>
              <a:chOff x="746561" y="1069510"/>
              <a:chExt cx="1030478" cy="1068825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B0E6F209-974B-4B62-93EA-C02F301B0E18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4A44699D-FC06-46BD-8679-2F69A9FF8087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4D6F7D7E-8C15-441B-84E6-4C4892C7E1DE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B1ED342A-D10B-4AA4-81FA-90D9612D8E02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EB163DCC-CE9D-41EE-93FF-5D3B6F402CAF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CC6D1C8E-3EF2-4709-8D1B-50FC594DF018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A54B089A-07B1-4948-AC3B-F29B7B326971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CF4B6518-D486-4BA8-84D8-2A7301151C42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8D51131A-640F-4835-A32A-9A5DD79F625F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27A4008D-8BA6-49EA-8ABB-8A186A829A00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378" name="TextBox 377">
                <a:extLst>
                  <a:ext uri="{FF2B5EF4-FFF2-40B4-BE49-F238E27FC236}">
                    <a16:creationId xmlns:a16="http://schemas.microsoft.com/office/drawing/2014/main" id="{C8D26009-2E2B-4DD6-B863-C953F7DB0D54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2B955062-D02F-40C5-AB5F-F9AFD85BDDED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9F0F5923-2A2F-4183-A234-1053EECCA186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1EFD1307-2ECC-4284-B569-BCB5B00160B9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2" name="Group 411">
              <a:extLst>
                <a:ext uri="{FF2B5EF4-FFF2-40B4-BE49-F238E27FC236}">
                  <a16:creationId xmlns:a16="http://schemas.microsoft.com/office/drawing/2014/main" id="{18098228-7247-4248-BFB2-59728299ED3F}"/>
                </a:ext>
              </a:extLst>
            </p:cNvPr>
            <p:cNvGrpSpPr/>
            <p:nvPr/>
          </p:nvGrpSpPr>
          <p:grpSpPr>
            <a:xfrm>
              <a:off x="4442435" y="3940530"/>
              <a:ext cx="1030478" cy="1068825"/>
              <a:chOff x="746561" y="1069510"/>
              <a:chExt cx="1030478" cy="1068825"/>
            </a:xfrm>
          </p:grpSpPr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E9950905-133D-4B55-90E1-590C485D669C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CD817F38-D2C0-4555-9687-F0B5C6E6163A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B247991-2A5C-46C1-876C-54E1AB211317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F3000955-2B49-462B-A266-98B984F7032D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73340145-641A-4E21-8F1D-5C9F17D75C34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E0849DA8-9178-4AFB-BCDB-B35218AA0127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CBD22530-A728-443D-8CB2-FEB28C048CEC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27376FC3-1EBB-4C52-B94E-DFD010EEF929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4BFAC371-AE2D-48F2-8823-E98839F62549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422" name="TextBox 421">
                <a:extLst>
                  <a:ext uri="{FF2B5EF4-FFF2-40B4-BE49-F238E27FC236}">
                    <a16:creationId xmlns:a16="http://schemas.microsoft.com/office/drawing/2014/main" id="{38D442F5-C08E-46EC-9717-FA8012466396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1F20CFA5-AD2B-41D1-957E-B5F7C40A9830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9A14C152-9B59-4DAE-A32B-8C76E07C310F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30F7704A-9D57-42BB-BFE8-B26760B0D23C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94C37298-2E54-4BBB-80A6-F68FED952608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9CB6436F-2BC2-409A-B696-59F2AACF9ABA}"/>
                </a:ext>
              </a:extLst>
            </p:cNvPr>
            <p:cNvGrpSpPr/>
            <p:nvPr/>
          </p:nvGrpSpPr>
          <p:grpSpPr>
            <a:xfrm>
              <a:off x="5463644" y="3938240"/>
              <a:ext cx="1030478" cy="1068825"/>
              <a:chOff x="746561" y="1069510"/>
              <a:chExt cx="1030478" cy="1068825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E1D9D0DB-24BE-402B-96A7-2D51A430E94E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7599BCC1-354D-4A18-B0B1-E0CA67903E74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89D9F83-6DFF-4029-B50B-1C8792AE15C3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580C891F-362E-4B60-B262-A7D73E155C55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F5DA1BBD-DA3E-4A49-B836-B6EFCCC8AB40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BAA0DA56-166E-4AF3-8920-9E65EE6EDAA8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765A025A-9F74-40AA-B4AE-D86320829093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3A047686-E983-42B2-87F0-82AAA35D0177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B148823D-DF80-461A-B2C5-C3BEBF1F9FA7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5DA572C0-2C71-4E5E-83FE-AFCFEBA12039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B5F29B02-93EC-465E-93A6-59934F14E676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C06E0EB9-F03D-4D12-9CB7-4793116755C2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440" name="Straight Connector 439">
                <a:extLst>
                  <a:ext uri="{FF2B5EF4-FFF2-40B4-BE49-F238E27FC236}">
                    <a16:creationId xmlns:a16="http://schemas.microsoft.com/office/drawing/2014/main" id="{60F54F87-F8DE-4242-B3E8-5B64EBBB2AE0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>
                <a:extLst>
                  <a:ext uri="{FF2B5EF4-FFF2-40B4-BE49-F238E27FC236}">
                    <a16:creationId xmlns:a16="http://schemas.microsoft.com/office/drawing/2014/main" id="{1C8D48DE-9647-407F-BA4F-7D44D73DD4BB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474FDED6-C888-4AA6-A1CB-56E48293C712}"/>
                </a:ext>
              </a:extLst>
            </p:cNvPr>
            <p:cNvGrpSpPr/>
            <p:nvPr/>
          </p:nvGrpSpPr>
          <p:grpSpPr>
            <a:xfrm>
              <a:off x="6496521" y="3933203"/>
              <a:ext cx="1030478" cy="1068825"/>
              <a:chOff x="746561" y="1069510"/>
              <a:chExt cx="1030478" cy="1068825"/>
            </a:xfrm>
          </p:grpSpPr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F2FF9B0C-2D15-4D4A-BC0D-FF304044A7BE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CD9DFE00-7A4B-433A-8F49-1B7934595BB2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74728888-197C-4C41-A214-11D6AC57C773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D64A4B25-22B2-4854-A992-A1659F4A33EC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C30BA1CB-E12A-4709-8C2F-35C3905423D4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0B9638A7-B87E-4CCE-AED9-1C728C4811B6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DA690454-AF99-4FEE-A8D9-02849A845526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72918E61-8516-4E5E-9D92-3F4926FB136B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TextBox 465">
                <a:extLst>
                  <a:ext uri="{FF2B5EF4-FFF2-40B4-BE49-F238E27FC236}">
                    <a16:creationId xmlns:a16="http://schemas.microsoft.com/office/drawing/2014/main" id="{6DCA6512-9EBA-40AA-8A6F-AA56CA2C0F36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467" name="TextBox 466">
                <a:extLst>
                  <a:ext uri="{FF2B5EF4-FFF2-40B4-BE49-F238E27FC236}">
                    <a16:creationId xmlns:a16="http://schemas.microsoft.com/office/drawing/2014/main" id="{4FA372A0-39E9-452F-B2F7-ADB7232FCC8B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468" name="TextBox 467">
                <a:extLst>
                  <a:ext uri="{FF2B5EF4-FFF2-40B4-BE49-F238E27FC236}">
                    <a16:creationId xmlns:a16="http://schemas.microsoft.com/office/drawing/2014/main" id="{37587BA6-0EFE-4159-AE47-4975025E2F7D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580EAE5E-565F-46CA-A963-C2B5D8EACD18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B1BE23D7-EF62-42FC-9A0B-8AD701BB4E8B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5D4A78AA-D451-449E-AB1F-1F65ABAF7D51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9A6E3F-2014-4D05-88C0-7BB0CAB8E49B}"/>
              </a:ext>
            </a:extLst>
          </p:cNvPr>
          <p:cNvGrpSpPr/>
          <p:nvPr/>
        </p:nvGrpSpPr>
        <p:grpSpPr>
          <a:xfrm>
            <a:off x="2562339" y="4858774"/>
            <a:ext cx="4740689" cy="993370"/>
            <a:chOff x="2382587" y="4977925"/>
            <a:chExt cx="5135746" cy="1076152"/>
          </a:xfrm>
        </p:grpSpPr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A3F3E15F-C94F-436A-9BF5-173619C81F71}"/>
                </a:ext>
              </a:extLst>
            </p:cNvPr>
            <p:cNvGrpSpPr/>
            <p:nvPr/>
          </p:nvGrpSpPr>
          <p:grpSpPr>
            <a:xfrm>
              <a:off x="2382587" y="4980458"/>
              <a:ext cx="1030478" cy="1068825"/>
              <a:chOff x="746561" y="1069510"/>
              <a:chExt cx="1030478" cy="1068825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29CB17F2-5521-4716-A086-90F841762D93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6854BC53-E7AF-4797-86F3-ACD7E5686C45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D9FD570-83F2-42C1-A3FE-C20C3316E113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24AC0F5F-D508-4C20-8953-1B9644B921DE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530204C1-185D-4364-8DEC-7C8A53CF61C6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F8C046CD-7FBF-4F3A-9ECE-195A0E04B18B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F81383FC-F2D5-4354-934A-E442BE579878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D3AA3707-DB64-403A-90D9-654F20DBBCCA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" name="TextBox 480">
                <a:extLst>
                  <a:ext uri="{FF2B5EF4-FFF2-40B4-BE49-F238E27FC236}">
                    <a16:creationId xmlns:a16="http://schemas.microsoft.com/office/drawing/2014/main" id="{9CE6CBD9-5838-42CC-96BF-5752C5A7A905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08D6DD81-3F42-423B-B9AE-D91E0075D845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295EFE1C-C66A-446D-858A-562041D49152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484" name="TextBox 483">
                <a:extLst>
                  <a:ext uri="{FF2B5EF4-FFF2-40B4-BE49-F238E27FC236}">
                    <a16:creationId xmlns:a16="http://schemas.microsoft.com/office/drawing/2014/main" id="{A662CB97-92B6-47D1-AA8E-090EDB42D3DE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266A5CED-75F6-4FCB-95D6-5E232F03282B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66DA5D8F-6366-4D4F-B866-314608AD102F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AF43175E-784C-4D2E-94E9-2D925E85FFD1}"/>
                </a:ext>
              </a:extLst>
            </p:cNvPr>
            <p:cNvGrpSpPr/>
            <p:nvPr/>
          </p:nvGrpSpPr>
          <p:grpSpPr>
            <a:xfrm>
              <a:off x="3403796" y="4977925"/>
              <a:ext cx="1030478" cy="1068825"/>
              <a:chOff x="746561" y="1069510"/>
              <a:chExt cx="1030478" cy="1068825"/>
            </a:xfrm>
          </p:grpSpPr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45B3865-774C-4DAB-ACEF-35AF34F0433F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C3712637-FD55-4366-8F3A-37EE7E698EF0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B01DF7FD-C5EB-4EF2-BED7-F78451B833F1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7B88B755-2F19-4049-973D-12C2A5E2AD2E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0981828D-4334-436C-AEA4-39EF933A34EA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3588FD8E-660F-46AF-B0E5-2BDAF8A930FF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61187FF4-B18F-479D-B76E-D63D16321312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E35F2B93-B071-49AB-9507-8DFBBD885FC5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A40F17D7-7AF5-437B-AC8C-4564B6E53CF7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497" name="TextBox 496">
                <a:extLst>
                  <a:ext uri="{FF2B5EF4-FFF2-40B4-BE49-F238E27FC236}">
                    <a16:creationId xmlns:a16="http://schemas.microsoft.com/office/drawing/2014/main" id="{0EEE6A8A-2F22-4B71-AFEE-F3451FA2055C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5AFBC341-E7AA-44C6-856E-AB67D9D13FC4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499" name="TextBox 498">
                <a:extLst>
                  <a:ext uri="{FF2B5EF4-FFF2-40B4-BE49-F238E27FC236}">
                    <a16:creationId xmlns:a16="http://schemas.microsoft.com/office/drawing/2014/main" id="{7BEE40BB-ADB9-4D4F-B3F8-7599E50EDACA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008695DD-3253-4C98-B7E0-1D1E09964EB4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F0A2CBE0-FF30-42A5-9DAB-0675FEC688BB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0A9F9F79-DD01-482E-AC21-B298C4A9B94F}"/>
                </a:ext>
              </a:extLst>
            </p:cNvPr>
            <p:cNvGrpSpPr/>
            <p:nvPr/>
          </p:nvGrpSpPr>
          <p:grpSpPr>
            <a:xfrm>
              <a:off x="4433769" y="4985252"/>
              <a:ext cx="1030478" cy="1068825"/>
              <a:chOff x="746561" y="1069510"/>
              <a:chExt cx="1030478" cy="1068825"/>
            </a:xfrm>
          </p:grpSpPr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6A33F633-6696-42CD-AA8F-2031A63ED6E6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B768C291-987D-4CDD-B786-BF44DAB5B4D5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9B0A74D1-BC47-4291-BD57-B5DE1BD554F5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3087B5A8-42E3-4B74-A710-E62C5B4C2A31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173B90D3-885B-4319-8A1F-20A7A012E2D9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AA42A28C-9353-4C15-9E74-EA7BB5BC77A4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2285BEE2-A4F4-4695-A141-83FCF1994EF0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172C7C54-3CF4-4133-B280-4C2367F4617D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TextBox 510">
                <a:extLst>
                  <a:ext uri="{FF2B5EF4-FFF2-40B4-BE49-F238E27FC236}">
                    <a16:creationId xmlns:a16="http://schemas.microsoft.com/office/drawing/2014/main" id="{AF29A4C6-CD17-4AA7-9E54-066E11097CFA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512" name="TextBox 511">
                <a:extLst>
                  <a:ext uri="{FF2B5EF4-FFF2-40B4-BE49-F238E27FC236}">
                    <a16:creationId xmlns:a16="http://schemas.microsoft.com/office/drawing/2014/main" id="{D36326AD-3B02-47B6-8CBC-D27B9D37A2F2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58D95088-799F-44DD-869B-44607C5442BB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514" name="TextBox 513">
                <a:extLst>
                  <a:ext uri="{FF2B5EF4-FFF2-40B4-BE49-F238E27FC236}">
                    <a16:creationId xmlns:a16="http://schemas.microsoft.com/office/drawing/2014/main" id="{B286CD44-4B14-4E90-8924-D618B9401E55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FC5B4055-9503-4A15-B9B4-B4B8BAD00DCA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>
                <a:extLst>
                  <a:ext uri="{FF2B5EF4-FFF2-40B4-BE49-F238E27FC236}">
                    <a16:creationId xmlns:a16="http://schemas.microsoft.com/office/drawing/2014/main" id="{32BC572A-16CC-4EBB-9EB1-23682AA7BCBF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7D127EDC-2235-4A0F-A301-4D81C529633E}"/>
                </a:ext>
              </a:extLst>
            </p:cNvPr>
            <p:cNvGrpSpPr/>
            <p:nvPr/>
          </p:nvGrpSpPr>
          <p:grpSpPr>
            <a:xfrm>
              <a:off x="5454978" y="4982962"/>
              <a:ext cx="1030478" cy="1068825"/>
              <a:chOff x="746561" y="1069510"/>
              <a:chExt cx="1030478" cy="1068825"/>
            </a:xfrm>
          </p:grpSpPr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B9B685B6-2BB8-4505-9897-51E09D094A8E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C3E5470B-7048-40E6-AF57-A9FB81B5A665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92F85457-ECDA-4568-A4F0-C7C87D093CC9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AB17497A-C1B6-45CA-9D93-03D3733F4615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1A76575F-C35F-433A-BFEA-A8F9C137EE33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>
                <a:extLst>
                  <a:ext uri="{FF2B5EF4-FFF2-40B4-BE49-F238E27FC236}">
                    <a16:creationId xmlns:a16="http://schemas.microsoft.com/office/drawing/2014/main" id="{51EBEDE2-D080-40BF-8EC3-23A02E638CFF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>
                <a:extLst>
                  <a:ext uri="{FF2B5EF4-FFF2-40B4-BE49-F238E27FC236}">
                    <a16:creationId xmlns:a16="http://schemas.microsoft.com/office/drawing/2014/main" id="{B9B4F564-5A5D-409E-9650-CFE3E4D0C718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033B1920-E08C-4DA2-AFBF-843A9FF5934A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C6F14454-5F3E-4F7C-9DD1-E8919C8A9665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5A65E803-BDF4-4364-B944-987BCBF7BB09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528" name="TextBox 527">
                <a:extLst>
                  <a:ext uri="{FF2B5EF4-FFF2-40B4-BE49-F238E27FC236}">
                    <a16:creationId xmlns:a16="http://schemas.microsoft.com/office/drawing/2014/main" id="{ED17F257-AE00-43BC-B110-E03F17892032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529" name="TextBox 528">
                <a:extLst>
                  <a:ext uri="{FF2B5EF4-FFF2-40B4-BE49-F238E27FC236}">
                    <a16:creationId xmlns:a16="http://schemas.microsoft.com/office/drawing/2014/main" id="{06AAC735-F0DB-4C2F-B066-72407C2262B4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530" name="Straight Connector 529">
                <a:extLst>
                  <a:ext uri="{FF2B5EF4-FFF2-40B4-BE49-F238E27FC236}">
                    <a16:creationId xmlns:a16="http://schemas.microsoft.com/office/drawing/2014/main" id="{B72FCEC1-6A91-40E5-8386-77F01EE5189A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>
                <a:extLst>
                  <a:ext uri="{FF2B5EF4-FFF2-40B4-BE49-F238E27FC236}">
                    <a16:creationId xmlns:a16="http://schemas.microsoft.com/office/drawing/2014/main" id="{760C2CCA-51D3-43B7-A93B-0D4D24EF3B86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068056C8-1383-4F09-AA8C-FE61EE661D09}"/>
                </a:ext>
              </a:extLst>
            </p:cNvPr>
            <p:cNvGrpSpPr/>
            <p:nvPr/>
          </p:nvGrpSpPr>
          <p:grpSpPr>
            <a:xfrm>
              <a:off x="6487855" y="4977925"/>
              <a:ext cx="1030478" cy="1068825"/>
              <a:chOff x="746561" y="1069510"/>
              <a:chExt cx="1030478" cy="1068825"/>
            </a:xfrm>
          </p:grpSpPr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9D353CFD-E2D2-48C4-BB34-67584DC5068A}"/>
                  </a:ext>
                </a:extLst>
              </p:cNvPr>
              <p:cNvSpPr/>
              <p:nvPr/>
            </p:nvSpPr>
            <p:spPr>
              <a:xfrm>
                <a:off x="749464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94AFB902-E10E-4317-A2D9-AFF02C26FDDD}"/>
                  </a:ext>
                </a:extLst>
              </p:cNvPr>
              <p:cNvSpPr/>
              <p:nvPr/>
            </p:nvSpPr>
            <p:spPr>
              <a:xfrm>
                <a:off x="1262531" y="1076766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54156C89-EA46-4D6A-8DB8-B69F668B4801}"/>
                  </a:ext>
                </a:extLst>
              </p:cNvPr>
              <p:cNvSpPr/>
              <p:nvPr/>
            </p:nvSpPr>
            <p:spPr>
              <a:xfrm>
                <a:off x="749464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1ECFEE7E-2690-4201-A9E6-C43652174B53}"/>
                  </a:ext>
                </a:extLst>
              </p:cNvPr>
              <p:cNvSpPr/>
              <p:nvPr/>
            </p:nvSpPr>
            <p:spPr>
              <a:xfrm>
                <a:off x="1262531" y="1595485"/>
                <a:ext cx="513067" cy="51871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39A6112A-CB86-498A-BA5B-104831081BE4}"/>
                  </a:ext>
                </a:extLst>
              </p:cNvPr>
              <p:cNvCxnSpPr/>
              <p:nvPr/>
            </p:nvCxnSpPr>
            <p:spPr>
              <a:xfrm>
                <a:off x="749464" y="1076766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A1CF9202-DB3B-4428-95BA-AE1C05BF6EE7}"/>
                  </a:ext>
                </a:extLst>
              </p:cNvPr>
              <p:cNvCxnSpPr/>
              <p:nvPr/>
            </p:nvCxnSpPr>
            <p:spPr>
              <a:xfrm>
                <a:off x="1775594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93360F8B-5F02-4996-85F6-90A0CC66E5BB}"/>
                  </a:ext>
                </a:extLst>
              </p:cNvPr>
              <p:cNvCxnSpPr/>
              <p:nvPr/>
            </p:nvCxnSpPr>
            <p:spPr>
              <a:xfrm flipH="1">
                <a:off x="749464" y="2114202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>
                <a:extLst>
                  <a:ext uri="{FF2B5EF4-FFF2-40B4-BE49-F238E27FC236}">
                    <a16:creationId xmlns:a16="http://schemas.microsoft.com/office/drawing/2014/main" id="{7877D40D-D852-42E0-A977-4FF5FE746871}"/>
                  </a:ext>
                </a:extLst>
              </p:cNvPr>
              <p:cNvCxnSpPr/>
              <p:nvPr/>
            </p:nvCxnSpPr>
            <p:spPr>
              <a:xfrm flipV="1">
                <a:off x="748017" y="1076766"/>
                <a:ext cx="0" cy="1037436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1" name="TextBox 540">
                <a:extLst>
                  <a:ext uri="{FF2B5EF4-FFF2-40B4-BE49-F238E27FC236}">
                    <a16:creationId xmlns:a16="http://schemas.microsoft.com/office/drawing/2014/main" id="{60892E5F-CEA8-447F-A952-AD49429DFA13}"/>
                  </a:ext>
                </a:extLst>
              </p:cNvPr>
              <p:cNvSpPr txBox="1"/>
              <p:nvPr/>
            </p:nvSpPr>
            <p:spPr>
              <a:xfrm>
                <a:off x="748016" y="107513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57CD66BF-5296-4CA6-BA8E-1BE691227E27}"/>
                  </a:ext>
                </a:extLst>
              </p:cNvPr>
              <p:cNvSpPr txBox="1"/>
              <p:nvPr/>
            </p:nvSpPr>
            <p:spPr>
              <a:xfrm>
                <a:off x="1262534" y="106951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543" name="TextBox 542">
                <a:extLst>
                  <a:ext uri="{FF2B5EF4-FFF2-40B4-BE49-F238E27FC236}">
                    <a16:creationId xmlns:a16="http://schemas.microsoft.com/office/drawing/2014/main" id="{49F1D7C8-347E-4770-86F3-8A5AA311F252}"/>
                  </a:ext>
                </a:extLst>
              </p:cNvPr>
              <p:cNvSpPr txBox="1"/>
              <p:nvPr/>
            </p:nvSpPr>
            <p:spPr>
              <a:xfrm>
                <a:off x="746561" y="1592730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544" name="TextBox 543">
                <a:extLst>
                  <a:ext uri="{FF2B5EF4-FFF2-40B4-BE49-F238E27FC236}">
                    <a16:creationId xmlns:a16="http://schemas.microsoft.com/office/drawing/2014/main" id="{73950D59-216D-456E-A9CE-267919ABB8BC}"/>
                  </a:ext>
                </a:extLst>
              </p:cNvPr>
              <p:cNvSpPr txBox="1"/>
              <p:nvPr/>
            </p:nvSpPr>
            <p:spPr>
              <a:xfrm>
                <a:off x="1263979" y="1607356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9F035568-F6FA-4BC5-8289-D2AD85E068B2}"/>
                  </a:ext>
                </a:extLst>
              </p:cNvPr>
              <p:cNvCxnSpPr/>
              <p:nvPr/>
            </p:nvCxnSpPr>
            <p:spPr>
              <a:xfrm>
                <a:off x="746561" y="1073389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>
                <a:extLst>
                  <a:ext uri="{FF2B5EF4-FFF2-40B4-BE49-F238E27FC236}">
                    <a16:creationId xmlns:a16="http://schemas.microsoft.com/office/drawing/2014/main" id="{E179155E-B91F-412E-9C30-F220002B92DD}"/>
                  </a:ext>
                </a:extLst>
              </p:cNvPr>
              <p:cNvCxnSpPr/>
              <p:nvPr/>
            </p:nvCxnSpPr>
            <p:spPr>
              <a:xfrm>
                <a:off x="746561" y="2114202"/>
                <a:ext cx="1029033" cy="0"/>
              </a:xfrm>
              <a:prstGeom prst="line">
                <a:avLst/>
              </a:prstGeom>
              <a:ln w="57150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7C57140E-68C3-407F-B46A-199AC893851E}"/>
              </a:ext>
            </a:extLst>
          </p:cNvPr>
          <p:cNvGrpSpPr/>
          <p:nvPr/>
        </p:nvGrpSpPr>
        <p:grpSpPr>
          <a:xfrm>
            <a:off x="896366" y="1027716"/>
            <a:ext cx="952714" cy="985033"/>
            <a:chOff x="577783" y="827608"/>
            <a:chExt cx="1032107" cy="1067119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19F4888A-9B4D-4520-B4F6-A58CB6E59D37}"/>
                </a:ext>
              </a:extLst>
            </p:cNvPr>
            <p:cNvGrpSpPr/>
            <p:nvPr/>
          </p:nvGrpSpPr>
          <p:grpSpPr>
            <a:xfrm>
              <a:off x="577783" y="827608"/>
              <a:ext cx="1032107" cy="1067119"/>
              <a:chOff x="577783" y="827608"/>
              <a:chExt cx="1032107" cy="1067119"/>
            </a:xfrm>
          </p:grpSpPr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84AFCDAA-DC55-46C2-ABE0-94FC92BEF8F0}"/>
                  </a:ext>
                </a:extLst>
              </p:cNvPr>
              <p:cNvGrpSpPr/>
              <p:nvPr/>
            </p:nvGrpSpPr>
            <p:grpSpPr>
              <a:xfrm>
                <a:off x="582315" y="835409"/>
                <a:ext cx="1026134" cy="1037438"/>
                <a:chOff x="582315" y="835409"/>
                <a:chExt cx="1026134" cy="1037438"/>
              </a:xfrm>
            </p:grpSpPr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7405902A-56CF-472E-85BA-2C9DA59D34B9}"/>
                    </a:ext>
                  </a:extLst>
                </p:cNvPr>
                <p:cNvSpPr/>
                <p:nvPr/>
              </p:nvSpPr>
              <p:spPr>
                <a:xfrm>
                  <a:off x="582315" y="835409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F7C782AB-C4AC-4D60-92CB-962C122D5880}"/>
                    </a:ext>
                  </a:extLst>
                </p:cNvPr>
                <p:cNvSpPr/>
                <p:nvPr/>
              </p:nvSpPr>
              <p:spPr>
                <a:xfrm>
                  <a:off x="1095382" y="835409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16312976-FA7E-4C14-9BA1-F7B4E169BA69}"/>
                    </a:ext>
                  </a:extLst>
                </p:cNvPr>
                <p:cNvSpPr/>
                <p:nvPr/>
              </p:nvSpPr>
              <p:spPr>
                <a:xfrm>
                  <a:off x="582315" y="1354128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52F5ACC5-F804-4DAF-85DD-8AC24E74AC2D}"/>
                    </a:ext>
                  </a:extLst>
                </p:cNvPr>
                <p:cNvSpPr/>
                <p:nvPr/>
              </p:nvSpPr>
              <p:spPr>
                <a:xfrm>
                  <a:off x="1095382" y="1354128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555AE955-D87E-4D87-92A7-95B1EB47E012}"/>
                  </a:ext>
                </a:extLst>
              </p:cNvPr>
              <p:cNvCxnSpPr/>
              <p:nvPr/>
            </p:nvCxnSpPr>
            <p:spPr>
              <a:xfrm>
                <a:off x="582315" y="835409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595B1B73-B8D4-4EF4-8B3F-FC4DDB57CC6C}"/>
                  </a:ext>
                </a:extLst>
              </p:cNvPr>
              <p:cNvCxnSpPr/>
              <p:nvPr/>
            </p:nvCxnSpPr>
            <p:spPr>
              <a:xfrm>
                <a:off x="1608449" y="835409"/>
                <a:ext cx="0" cy="103743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FC9DA538-AE04-4C42-8CD9-B69375C43451}"/>
                  </a:ext>
                </a:extLst>
              </p:cNvPr>
              <p:cNvCxnSpPr/>
              <p:nvPr/>
            </p:nvCxnSpPr>
            <p:spPr>
              <a:xfrm flipH="1">
                <a:off x="582315" y="1872845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56CAB48A-5B51-4654-A80C-162D91EB60AE}"/>
                  </a:ext>
                </a:extLst>
              </p:cNvPr>
              <p:cNvCxnSpPr/>
              <p:nvPr/>
            </p:nvCxnSpPr>
            <p:spPr>
              <a:xfrm flipV="1">
                <a:off x="582315" y="835409"/>
                <a:ext cx="0" cy="103743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B3744A17-F644-4A0D-9A70-4BCB63FACF65}"/>
                  </a:ext>
                </a:extLst>
              </p:cNvPr>
              <p:cNvSpPr txBox="1"/>
              <p:nvPr/>
            </p:nvSpPr>
            <p:spPr>
              <a:xfrm>
                <a:off x="580048" y="831529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2CD4B337-F1EF-4EEA-8B4E-C05CF04A4D3A}"/>
                  </a:ext>
                </a:extLst>
              </p:cNvPr>
              <p:cNvSpPr txBox="1"/>
              <p:nvPr/>
            </p:nvSpPr>
            <p:spPr>
              <a:xfrm>
                <a:off x="1093107" y="827608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2E4E1B8C-2872-47B3-AFDD-586495BDE2E8}"/>
                  </a:ext>
                </a:extLst>
              </p:cNvPr>
              <p:cNvSpPr txBox="1"/>
              <p:nvPr/>
            </p:nvSpPr>
            <p:spPr>
              <a:xfrm>
                <a:off x="577783" y="1351407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F11B070F-A162-417D-A2BB-03141E32AFCB}"/>
                  </a:ext>
                </a:extLst>
              </p:cNvPr>
              <p:cNvSpPr txBox="1"/>
              <p:nvPr/>
            </p:nvSpPr>
            <p:spPr>
              <a:xfrm>
                <a:off x="1096830" y="1363748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</p:grp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84B534EC-45FD-4D48-AF25-E4F019156FB9}"/>
                </a:ext>
              </a:extLst>
            </p:cNvPr>
            <p:cNvCxnSpPr/>
            <p:nvPr/>
          </p:nvCxnSpPr>
          <p:spPr>
            <a:xfrm>
              <a:off x="577783" y="831487"/>
              <a:ext cx="0" cy="1041358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B7F6FF89-22B7-4B35-AD5F-6CC2E4AF1AB2}"/>
                </a:ext>
              </a:extLst>
            </p:cNvPr>
            <p:cNvCxnSpPr>
              <a:cxnSpLocks/>
            </p:cNvCxnSpPr>
            <p:nvPr/>
          </p:nvCxnSpPr>
          <p:spPr>
            <a:xfrm>
              <a:off x="577783" y="831487"/>
              <a:ext cx="1030650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DF14A7C8-C6AD-478A-9910-C95D82779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784" y="1872845"/>
              <a:ext cx="1030649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09046996-F933-4BF9-8518-6BECE632942F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3" y="831487"/>
              <a:ext cx="0" cy="1041358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5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Rectangle 565">
            <a:extLst>
              <a:ext uri="{FF2B5EF4-FFF2-40B4-BE49-F238E27FC236}">
                <a16:creationId xmlns:a16="http://schemas.microsoft.com/office/drawing/2014/main" id="{FB32DC08-464F-47FF-A1C4-35F4EE84C1BE}"/>
              </a:ext>
            </a:extLst>
          </p:cNvPr>
          <p:cNvSpPr/>
          <p:nvPr/>
        </p:nvSpPr>
        <p:spPr>
          <a:xfrm rot="5400000">
            <a:off x="4261006" y="1797547"/>
            <a:ext cx="403876" cy="87260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41E0B725-BBFB-486C-90F0-1663C2AD4D01}"/>
              </a:ext>
            </a:extLst>
          </p:cNvPr>
          <p:cNvSpPr/>
          <p:nvPr/>
        </p:nvSpPr>
        <p:spPr>
          <a:xfrm rot="5400000">
            <a:off x="2855598" y="870797"/>
            <a:ext cx="360669" cy="835109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35CC7AAD-B359-462E-8957-5C3C463E3ACA}"/>
              </a:ext>
            </a:extLst>
          </p:cNvPr>
          <p:cNvSpPr/>
          <p:nvPr/>
        </p:nvSpPr>
        <p:spPr>
          <a:xfrm rot="5400000">
            <a:off x="5219332" y="857441"/>
            <a:ext cx="396796" cy="825694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6753CC4F-393E-47A4-8817-9158709C2B4F}"/>
              </a:ext>
            </a:extLst>
          </p:cNvPr>
          <p:cNvSpPr/>
          <p:nvPr/>
        </p:nvSpPr>
        <p:spPr>
          <a:xfrm rot="5400000">
            <a:off x="3797219" y="3231160"/>
            <a:ext cx="356173" cy="821815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7B6E523B-6DBD-4B62-A84B-8553056AC4A7}"/>
              </a:ext>
            </a:extLst>
          </p:cNvPr>
          <p:cNvSpPr/>
          <p:nvPr/>
        </p:nvSpPr>
        <p:spPr>
          <a:xfrm rot="5400000">
            <a:off x="5228920" y="3235996"/>
            <a:ext cx="350973" cy="840330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DD2A03E0-C852-4CD1-93C0-96624D172887}"/>
              </a:ext>
            </a:extLst>
          </p:cNvPr>
          <p:cNvSpPr/>
          <p:nvPr/>
        </p:nvSpPr>
        <p:spPr>
          <a:xfrm rot="5400000">
            <a:off x="4737850" y="4200256"/>
            <a:ext cx="376716" cy="813868"/>
          </a:xfrm>
          <a:prstGeom prst="rect">
            <a:avLst/>
          </a:prstGeom>
          <a:solidFill>
            <a:srgbClr val="CC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0F1DBB-DB0A-41A6-8DF1-B82ED6A162E3}"/>
              </a:ext>
            </a:extLst>
          </p:cNvPr>
          <p:cNvGrpSpPr/>
          <p:nvPr/>
        </p:nvGrpSpPr>
        <p:grpSpPr>
          <a:xfrm>
            <a:off x="2564500" y="1021186"/>
            <a:ext cx="951210" cy="986607"/>
            <a:chOff x="746561" y="1069510"/>
            <a:chExt cx="1030478" cy="1068824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BF61173-8AB3-4BE8-A731-E429A6BDC330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62B35AD3-ECCF-4533-9B75-1132B2C41009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8135EFEF-8DBC-42D5-8BC0-4C8E35D7F3C9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41EA537-53B1-4039-98A4-186E57ACE601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012591-9112-40A7-833B-2D9C0882FB40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3339CE2-E09E-4121-9F0C-B5B78817219C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A4AA04F6-EDFD-4352-8497-29007D21028F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C39B6EC2-C231-41E8-A8A7-F5FBF3225F8E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502BBA8B-8FB0-4D7A-92DB-6D5345C4C2D3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F227305A-996E-4ACD-9C2A-FA2DAB163CCB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9FDDCCA-B2E0-403C-9352-F7AE5DF642D8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32367DB4-C81E-4B70-B7E8-73DD66B1AEB3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4ADB5A2-6332-4881-9E04-FA9025049FC4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E1C9F61-BAF9-428B-8347-7497190D4B68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E5D30BA-6F15-43F5-8CF4-3D06D9A8C5DE}"/>
              </a:ext>
            </a:extLst>
          </p:cNvPr>
          <p:cNvGrpSpPr/>
          <p:nvPr/>
        </p:nvGrpSpPr>
        <p:grpSpPr>
          <a:xfrm>
            <a:off x="3504474" y="1018861"/>
            <a:ext cx="951210" cy="986607"/>
            <a:chOff x="746561" y="1069510"/>
            <a:chExt cx="1030478" cy="106882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97DEC23-933D-425D-AD6C-1C70ADBCA3DB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99B007D8-3D65-44DD-ACFA-6BB0BC47B8C0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FBEEB2E-4DE6-4037-B308-2C2CBA2879E9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849B8B4-FF66-4623-8670-D31E9E25786F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60A11E3-8E09-4804-A400-B893558FE6A2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E84A6E9-4D43-4E6B-8908-F1FBD5E0EEEE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3B8D80E-BEC4-453D-8C52-56E44470794C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5E6FA69-3D08-49BF-BC25-0E31F06AEEF7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0B9EA65-707C-4BAB-A52E-C67CB037B300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219B0CB-E2AD-4C4F-ADA8-17EF15F135BC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568B43E-5A64-4436-8CF0-99FEABE0F3E1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5632910-1884-4EF2-9546-311E7805BA89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BE976D0-67A4-4DBE-88E6-B8BF227CF40B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28D5D30-E1E1-40B8-BC37-0CDA20796BCD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D5FAC9C-63F0-4904-A3AB-33D5FDBA3517}"/>
              </a:ext>
            </a:extLst>
          </p:cNvPr>
          <p:cNvGrpSpPr/>
          <p:nvPr/>
        </p:nvGrpSpPr>
        <p:grpSpPr>
          <a:xfrm>
            <a:off x="4457899" y="1025612"/>
            <a:ext cx="951210" cy="986607"/>
            <a:chOff x="746561" y="1069510"/>
            <a:chExt cx="1030478" cy="1068824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186F21A4-75CA-4A6D-AEAE-132AEB56F6BF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163A055-A931-417C-B0EA-2A58105A51B4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CD0C673F-933F-411F-A7EB-D1246485AD78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B5B2CB40-A40E-4A88-94CB-BE59C7920069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F26CE880-205D-4423-B393-8D2C19A38D10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BBA19767-E7AD-4F11-8E81-15BF5B3F6F7C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4CBF5E3-1F31-4873-A9A2-A72618C0E41F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4C730CD4-6FC3-4CAA-A56A-00C90E491A09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3D8B02B-73D3-4FCA-B4D8-92646AF7D15E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A38AF0B-D516-4D22-A2C9-F50B987497F8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DB28F4C-E456-4BCE-A424-27D8C66725C3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68A19DE-7CA2-4FFE-9AB7-B37F0D2794BE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90CF9EE-5BB9-423A-9A60-CF465487D800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406D0884-5C8A-4527-AB0B-B809973E2B69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C200F78-9590-4BB7-8A1B-DF1284AF0D25}"/>
              </a:ext>
            </a:extLst>
          </p:cNvPr>
          <p:cNvGrpSpPr/>
          <p:nvPr/>
        </p:nvGrpSpPr>
        <p:grpSpPr>
          <a:xfrm>
            <a:off x="5397873" y="1023511"/>
            <a:ext cx="951210" cy="986607"/>
            <a:chOff x="746561" y="1069510"/>
            <a:chExt cx="1030478" cy="1068824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26CCD1E3-4EC5-4054-AE54-899BB3D12B1E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971A05B0-3614-480D-A9F3-0921A7927ACA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5DAFDC2-44B2-487D-BA09-309B3CA493B4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07229EA-7166-4511-A3ED-455E1BDC5D09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8CCBD9C9-C1E1-4EF3-9C38-7979C8374E74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84030534-3F2A-42E7-9298-B0B1D182E51B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273AA16-A6BA-42D1-8197-EF14C486268C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1BEB6BE-BBB8-4C6C-B6B7-E7EE0FCDE4C2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EA012350-29BD-4A30-A9C4-E28D640758AB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34625923-BA4E-420D-AD1D-91452885FE4D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0C490998-C7E1-49F6-ADD6-BEF1CA184E69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DD5C6E32-887F-4992-8716-E844C335CBE4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E07DD28C-CA76-42E1-9734-772FF3B6AD13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BB2E27E-ABB5-4606-BB4B-AEA258EC4056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427A505B-30BE-411B-A16A-CFF5B2542F43}"/>
              </a:ext>
            </a:extLst>
          </p:cNvPr>
          <p:cNvGrpSpPr/>
          <p:nvPr/>
        </p:nvGrpSpPr>
        <p:grpSpPr>
          <a:xfrm>
            <a:off x="6351297" y="1018861"/>
            <a:ext cx="951210" cy="986607"/>
            <a:chOff x="746561" y="1069510"/>
            <a:chExt cx="1030478" cy="1068824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157E904E-3839-41C1-A698-20E665CFAEC2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0DD60C61-59B6-429F-8985-5BE773899395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4973F341-B3ED-4585-AEE2-8B49ABB6B920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540A831F-67C8-4130-9A6B-F33091B5A113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4F7288B0-D747-46D5-9914-626A74C7873E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81D3E5C1-FB73-474F-A3EE-C5FF620FEB67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1A8704D-CEB4-4135-94F0-23734D7916F9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B508CD04-6BA2-4777-9C68-5FA9105D54ED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90D36983-5F41-4E66-95C8-56C5FEC875F0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C68937F5-CB94-4FB9-9E7D-02C4D251D6D3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CDC4D26-30C6-4301-A46B-A1C1E08867E4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6C835642-F7BC-4F81-BDFA-B717322BCDFA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5568521F-457A-4E28-87AA-44505A2AB884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5047B972-65E6-4043-86D5-B441AB55B7F3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0C4CF13-CB1C-47B1-A60D-649C815DC134}"/>
              </a:ext>
            </a:extLst>
          </p:cNvPr>
          <p:cNvGrpSpPr/>
          <p:nvPr/>
        </p:nvGrpSpPr>
        <p:grpSpPr>
          <a:xfrm>
            <a:off x="2566511" y="1977299"/>
            <a:ext cx="951210" cy="986607"/>
            <a:chOff x="746561" y="1069510"/>
            <a:chExt cx="1030478" cy="1068824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26BAD84-9B7A-4BD1-BDDD-9157514E0E5B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2D25AB6-4EF8-4E6E-AB64-76025753879B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82BB728-99B5-40EC-8376-D7075E6C0666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7DAD1959-FBA6-4D4B-BFE3-041CA601B5CA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181CEFB-98E2-4A97-BD39-B361895D072F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4EB7787-AC76-4FB6-AFE0-3A999B0D8A1E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7B52DF36-FC40-44E8-A63E-ECD07D795AED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E52CA808-B565-46E2-A537-0E3E38CC8F51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02A1E887-EEE9-49C5-AE1D-3FE382DC1704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80032043-80FA-4042-BBDD-05BBBAEEBD14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951313E-377F-454E-8C56-867413A9D667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BE269E-6A66-4129-B802-87D1FC640439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1DDD041-8A06-4436-A093-3A46D6F11403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1D1EF8D-EC35-4488-9E32-9357F3AC9601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87C4E77-84EF-40BD-8694-3C4E64111624}"/>
              </a:ext>
            </a:extLst>
          </p:cNvPr>
          <p:cNvGrpSpPr/>
          <p:nvPr/>
        </p:nvGrpSpPr>
        <p:grpSpPr>
          <a:xfrm>
            <a:off x="3509166" y="1974961"/>
            <a:ext cx="951210" cy="986607"/>
            <a:chOff x="746561" y="1069510"/>
            <a:chExt cx="1030478" cy="1068824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AB60690-E8E3-4E7B-9F82-8C70D8330696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C337FFB-CBE4-4C79-A576-8F233409F7A7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5BCC1514-E55F-4155-BA07-AE3592502467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4D4CDC1-88B0-4980-8BF2-E18DA5EBF624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D366E2B-80D5-4933-A073-216B7689A99E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8D7C47E-425D-4003-B34E-A655EEB6CD5E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CDA1ADC-C370-4133-A21A-8DA6A4D77EFD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E2C1B6D7-74CE-41E5-9EA0-F469441C08EB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8B4BF400-02E9-4DB0-AE67-A1C91AF3ABDE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F30E094-C8FD-4E0E-8116-FD52E953A798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483D000-BCA4-4824-80DD-46AE254E8BEC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DF44E6B-5362-4EE4-8410-3344C61EE28B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8B96816-BD5B-4E5F-8DA9-7CA27C252CC0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32C40367-841A-4EA7-9BA7-39BA9EEDC05B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6C47151-B427-4649-BB2A-EB57B7CC4799}"/>
              </a:ext>
            </a:extLst>
          </p:cNvPr>
          <p:cNvGrpSpPr/>
          <p:nvPr/>
        </p:nvGrpSpPr>
        <p:grpSpPr>
          <a:xfrm>
            <a:off x="4459910" y="1981725"/>
            <a:ext cx="951210" cy="986607"/>
            <a:chOff x="746561" y="1069510"/>
            <a:chExt cx="1030478" cy="1068824"/>
          </a:xfrm>
        </p:grpSpPr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F7CF51A1-F1B3-487C-B8FE-1122ECDE3741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E85A23A-DC4F-431D-9963-0ED1C2C2AD86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3A5AE33C-6CB7-4042-A1CF-8C30E56491A8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B2296798-02BF-4BCF-B6D6-6A4E8918ABEA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6074D9CA-8466-4B78-AA9D-C38FCC73332D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783F25B-6C70-4818-9AFA-4CFB27F92C0C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D4C2983-219A-4C00-83A5-84C41A42C378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6D411E15-8661-48A4-B07F-682BDBF6B47F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444CCAE8-DFA3-465A-A5A0-3097A2D44012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B50EC440-7295-445C-9E44-AC6919A1BB76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5FC9D60-566B-4267-A0D6-D61667322AF4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2CCA4B5F-726F-43DC-9666-487B86B3F247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E94C8B2-8210-4CEC-8F0A-AED2463832D6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50CC000-A653-4FF9-8355-FBAF58718995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7E6EDA7-7617-475A-917E-EF221526C96C}"/>
              </a:ext>
            </a:extLst>
          </p:cNvPr>
          <p:cNvGrpSpPr/>
          <p:nvPr/>
        </p:nvGrpSpPr>
        <p:grpSpPr>
          <a:xfrm>
            <a:off x="5402565" y="1979611"/>
            <a:ext cx="951210" cy="986607"/>
            <a:chOff x="746561" y="1069510"/>
            <a:chExt cx="1030478" cy="1068824"/>
          </a:xfrm>
        </p:grpSpPr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328075F7-B76F-487C-923C-DC674C0DD7CC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2E65CDC0-BD62-4A50-971C-0F6E93D60816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5E531C7-25EE-4AB3-AC59-DC599DC04318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73D6B733-B206-4E46-A7A0-243CBDE55C61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07EDC60D-F212-4538-BE33-46896EBCFBF8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B142BF8C-FC73-4E29-926B-91A1E4189760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10E7A96E-7658-49B2-9191-F7A95DAB9C13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5FF3DA78-5210-4854-B2D1-F0A368DBEBDC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62845639-D728-4794-9480-D336A133D780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73E5FB6B-520C-4537-9589-EF35D1C50724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DA68C5C6-F271-4FD6-8B77-782192885466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2580AC35-2DE8-44E3-A127-6FAA126BE1A1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90496DAD-43CB-4AF1-A118-E6E57C50DBCB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A2EE4F3-5110-4CB8-9DBB-ED3CA54F8DCB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BEB5783-CE9E-4C4D-B8DC-A7B37539EC72}"/>
              </a:ext>
            </a:extLst>
          </p:cNvPr>
          <p:cNvGrpSpPr/>
          <p:nvPr/>
        </p:nvGrpSpPr>
        <p:grpSpPr>
          <a:xfrm>
            <a:off x="6355989" y="1974961"/>
            <a:ext cx="951210" cy="986607"/>
            <a:chOff x="746561" y="1069510"/>
            <a:chExt cx="1030478" cy="1068824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51BDE269-2E95-4794-8F77-0814A9D53982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5E997EB6-ADB4-45CF-8AA4-B3EA1F9293F3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73A1F98E-6E3C-4513-9A5A-F04364F790D6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3ACBDB13-F36F-445D-84FA-EBF487060919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1EEBD433-ADDF-4B42-9F41-85E3AA1CAC68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148B76C4-9D94-49D2-8D8B-076D17E9015C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F57ACE8C-D250-44E5-84BF-676F6E4756B6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2972B0A9-8C98-48F9-9F18-F1685D4C8E26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1CD57262-194F-47F1-8EBC-2CA1DDE21E30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469FD8AD-C340-4D90-907E-BEBB5B7A0084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1E55186-D470-4B68-AEEF-F44180A65651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565F7F6B-AED6-4D29-AB42-85EC96F0C822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48BC0FB-579B-4FD5-8B7B-B46ABC4D2818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31F3F783-EC79-4133-BEE1-B43B452D54B6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9067D51-845A-41CD-BBA1-5D63A2D17029}"/>
              </a:ext>
            </a:extLst>
          </p:cNvPr>
          <p:cNvGrpSpPr/>
          <p:nvPr/>
        </p:nvGrpSpPr>
        <p:grpSpPr>
          <a:xfrm>
            <a:off x="2568327" y="2931569"/>
            <a:ext cx="951210" cy="986607"/>
            <a:chOff x="746561" y="1069510"/>
            <a:chExt cx="1030478" cy="1068824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2077309F-C107-4DE4-87A4-DB3AD8B51097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6D3A98F4-28A9-42DE-8C31-4ADC96456894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6675E9EF-FB84-4F75-8BFB-62923CDA6114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853931D6-B4A7-4567-8CF1-AFBFDE5F4561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C45544-C1AB-477F-8914-787E280FC909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4798826F-DA32-4FB2-A063-C59F0B2DF56E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72408841-662B-46A9-9478-96CE97CF772D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03EE90D9-B203-4D80-89A9-7FD78489F66A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3D0D9D39-7993-47EF-A061-9DF15B4A61A9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6270174E-7A74-4C6C-A200-BE90C20687B3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3BA66B77-7A76-44CD-A4AB-170F996D15EA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7300DCF2-0B5D-46D9-89C6-A8B5A6F6A8C1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B010491B-5A21-4871-9395-86B496013FEF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4F0099DC-F594-414F-B71F-7B1917ED15BF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D67E6A21-6BBE-46A6-937E-EFA136876C9C}"/>
              </a:ext>
            </a:extLst>
          </p:cNvPr>
          <p:cNvGrpSpPr/>
          <p:nvPr/>
        </p:nvGrpSpPr>
        <p:grpSpPr>
          <a:xfrm>
            <a:off x="3508301" y="2929244"/>
            <a:ext cx="951210" cy="986607"/>
            <a:chOff x="746561" y="1069510"/>
            <a:chExt cx="1030478" cy="1068824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04BA2721-50B0-46C0-9927-7CE8B0B2C85C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65668F1A-242A-4B0B-9C27-F833550B5966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FCC90DEF-B599-40F0-9103-AC5DD11E2258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A1DBC675-40D8-45C6-B152-F060F1657343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A2AA2E4F-190E-4F4A-AAAE-BB4CEB1AB6DD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8895879C-C279-4DCF-B539-84245153B697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151CA85A-488A-4C57-AA31-251D72E6299D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1D7E0910-08A5-49D6-A320-8AFA9755B296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36CD60D6-6B03-4D9B-B1D7-8AFA5D64976B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F138BDBD-5EF3-453C-BD25-5B5086A754A1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A9410C2B-5D4A-40EF-BAD4-361F2BB6FF81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68CB1CC2-7DAA-49D9-BAA5-C69CB3C42415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957D390-F959-4242-95D4-1494E2C52438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DD6E1C32-82C5-47CA-BE92-2AF0A577B851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7120616D-0A9F-4D68-8EC8-D28088BB9530}"/>
              </a:ext>
            </a:extLst>
          </p:cNvPr>
          <p:cNvGrpSpPr/>
          <p:nvPr/>
        </p:nvGrpSpPr>
        <p:grpSpPr>
          <a:xfrm>
            <a:off x="4461726" y="2935994"/>
            <a:ext cx="951210" cy="986607"/>
            <a:chOff x="746561" y="1069510"/>
            <a:chExt cx="1030478" cy="1068824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B591630B-5704-42F3-9A3D-49F2BFEFC26B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1A7F58F6-AB29-4724-9D14-C3FA798DB00A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548C7419-0378-49F1-A537-F6AFDF0D99AD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516AB1EA-2BE0-4716-B6A8-0BA3EF8A694C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EB3B70DA-8EE9-4A09-B3EF-033BF98179DC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97CDBECB-B735-4078-9B40-C349A7B220C5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D43DFE62-9273-4C4F-BCED-424687D60A16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DBFB4EC2-4ED1-4645-8791-827903B2977E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C44B53C3-A6CC-4FC6-ACB6-E1B75FFDFA3B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7F9A4E39-F272-484D-B088-524E77637EFF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A77BDD18-F7C9-4A41-BD22-9F393F4B1748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394" name="TextBox 393">
              <a:extLst>
                <a:ext uri="{FF2B5EF4-FFF2-40B4-BE49-F238E27FC236}">
                  <a16:creationId xmlns:a16="http://schemas.microsoft.com/office/drawing/2014/main" id="{53AC18C6-61AB-4A99-8B43-3EE151739DB9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661B975D-0B6E-48EC-B4BF-963AD541EA06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CE9A2981-E7F4-4B98-B84E-D4290FB92074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95AB7BF7-A554-4DA6-9C25-4B4026876530}"/>
              </a:ext>
            </a:extLst>
          </p:cNvPr>
          <p:cNvGrpSpPr/>
          <p:nvPr/>
        </p:nvGrpSpPr>
        <p:grpSpPr>
          <a:xfrm>
            <a:off x="5401700" y="2933893"/>
            <a:ext cx="951210" cy="986607"/>
            <a:chOff x="746561" y="1069510"/>
            <a:chExt cx="1030478" cy="1068824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07ADA2B7-2FE0-4D5F-A4F7-F7E162FDF389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4E38BECE-7E99-44DC-B985-DA1B8D5F425A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3F1FEF5F-65CC-4783-813F-FE2553359728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275C5BC2-BF31-473E-BEEB-F14EA01AD9E0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68C13ABB-BFE0-47B4-BFE1-D9802343827F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BC8B0D16-AFDA-4681-A83D-7B2B4FC802D6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9DB5A45A-D8FD-44CF-8A86-A289D855F054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CDA81B63-34B2-43B3-AC12-799484ACFA11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CC485A01-027F-4AF1-BC3B-F6B08478C38F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DE5CBBB4-AB97-49B0-855A-3F68092E3FD6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8285F06B-9919-487B-A596-459B4FF0BF94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409" name="TextBox 408">
              <a:extLst>
                <a:ext uri="{FF2B5EF4-FFF2-40B4-BE49-F238E27FC236}">
                  <a16:creationId xmlns:a16="http://schemas.microsoft.com/office/drawing/2014/main" id="{3674FCD5-D8FA-4D86-87C4-D093D4AFF072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D9E5460B-5459-45FD-9F5F-4C2037A36BBD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C974146B-EF49-42DA-8FCE-EF4A146346B5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3F3A0614-005A-4D30-8BEB-DD4FB1F60445}"/>
              </a:ext>
            </a:extLst>
          </p:cNvPr>
          <p:cNvGrpSpPr/>
          <p:nvPr/>
        </p:nvGrpSpPr>
        <p:grpSpPr>
          <a:xfrm>
            <a:off x="6355125" y="2929244"/>
            <a:ext cx="951210" cy="986607"/>
            <a:chOff x="746561" y="1069510"/>
            <a:chExt cx="1030478" cy="1068824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A69DC55-3416-4FBC-9CF1-247D3B47F4DE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FC074F4F-A63C-469F-9AF9-FA4026C1AFEA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3C7E4632-76A2-4C42-9788-6998CFDC8EA9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768A035-2CA5-47CE-A70E-43DF9B65D033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89B13354-D9D3-48D9-A028-6A72690A789A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1D2DE263-28D5-479D-847D-71E71E1EBB34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01486B8B-A656-40F1-B559-B9229B8E1C86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5228A5A1-1571-454F-93D1-859ED4FF0E80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161DE0F8-E319-47E4-AB89-55D8296FBE13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A13B584D-2B5D-4875-AC2E-833541557A15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DFEF309F-9B7D-4F3A-A2CE-226A32E01181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31C44902-4AB6-42AD-B18D-CE33112B0E7F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BDA47D86-938D-492F-A2C4-E74E487ABFE2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17E6521-0EB3-452B-9979-A636BF69F5A6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F98920B-71C7-4FCA-B69C-906BDBFF339A}"/>
              </a:ext>
            </a:extLst>
          </p:cNvPr>
          <p:cNvGrpSpPr/>
          <p:nvPr/>
        </p:nvGrpSpPr>
        <p:grpSpPr>
          <a:xfrm>
            <a:off x="2570338" y="3887682"/>
            <a:ext cx="951210" cy="986607"/>
            <a:chOff x="746561" y="1069510"/>
            <a:chExt cx="1030478" cy="1068824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5DABCB0-7901-40DB-AEC0-81D50841D45E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583ED383-6F94-481C-B32C-7DA630EE89A7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BB6AB2C2-5B7B-45B3-BDA1-210F29BA13FB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B5BC5A27-CE52-4CD3-B825-1FFC82DBC85D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E16820A5-2D67-45BE-8964-A9F6B8C47AD3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1DA1E8B7-858C-4043-AC31-223563FDA017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2446E2AA-0E6F-4F72-B24A-107F4DA57FDE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5FB942E-4B32-4CBD-BFA4-7071DB9CABBA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807E4A16-6287-4CB0-9CCE-0FE1C2CDE0B9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108B2624-BAD4-4DA2-BA47-35E5246718D8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AE921CBF-A502-44F8-82FD-84BA12DB3D1B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C3B7E024-1556-464D-8A71-8A162E4D5734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B6CB3B8A-EDBF-4A44-B7B9-3B7A3B4D4396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4478F25-719D-49D1-86CB-AD47B1C616A4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4003F8F6-05A9-4969-AE80-9EDFF3A021A9}"/>
              </a:ext>
            </a:extLst>
          </p:cNvPr>
          <p:cNvGrpSpPr/>
          <p:nvPr/>
        </p:nvGrpSpPr>
        <p:grpSpPr>
          <a:xfrm>
            <a:off x="3512993" y="3885344"/>
            <a:ext cx="951210" cy="986607"/>
            <a:chOff x="746561" y="1069510"/>
            <a:chExt cx="1030478" cy="1068824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B0E6F209-974B-4B62-93EA-C02F301B0E18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9" name="Rectangle 368">
              <a:extLst>
                <a:ext uri="{FF2B5EF4-FFF2-40B4-BE49-F238E27FC236}">
                  <a16:creationId xmlns:a16="http://schemas.microsoft.com/office/drawing/2014/main" id="{4A44699D-FC06-46BD-8679-2F69A9FF8087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4D6F7D7E-8C15-441B-84E6-4C4892C7E1DE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B1ED342A-D10B-4AA4-81FA-90D9612D8E02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EB163DCC-CE9D-41EE-93FF-5D3B6F402CAF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CC6D1C8E-3EF2-4709-8D1B-50FC594DF018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A54B089A-07B1-4948-AC3B-F29B7B326971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CF4B6518-D486-4BA8-84D8-2A7301151C42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8D51131A-640F-4835-A32A-9A5DD79F625F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27A4008D-8BA6-49EA-8ABB-8A186A829A00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C8D26009-2E2B-4DD6-B863-C953F7DB0D54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2B955062-D02F-40C5-AB5F-F9AFD85BDDED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9F0F5923-2A2F-4183-A234-1053EECCA186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1EFD1307-2ECC-4284-B569-BCB5B00160B9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18098228-7247-4248-BFB2-59728299ED3F}"/>
              </a:ext>
            </a:extLst>
          </p:cNvPr>
          <p:cNvGrpSpPr/>
          <p:nvPr/>
        </p:nvGrpSpPr>
        <p:grpSpPr>
          <a:xfrm>
            <a:off x="4463737" y="3892107"/>
            <a:ext cx="951210" cy="986607"/>
            <a:chOff x="746561" y="1069510"/>
            <a:chExt cx="1030478" cy="1068824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E9950905-133D-4B55-90E1-590C485D669C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CD817F38-D2C0-4555-9687-F0B5C6E6163A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CB247991-2A5C-46C1-876C-54E1AB211317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F3000955-2B49-462B-A266-98B984F7032D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73340145-641A-4E21-8F1D-5C9F17D75C34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E0849DA8-9178-4AFB-BCDB-B35218AA0127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CBD22530-A728-443D-8CB2-FEB28C048CEC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27376FC3-1EBB-4C52-B94E-DFD010EEF929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4BFAC371-AE2D-48F2-8823-E98839F62549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38D442F5-C08E-46EC-9717-FA8012466396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423" name="TextBox 422">
              <a:extLst>
                <a:ext uri="{FF2B5EF4-FFF2-40B4-BE49-F238E27FC236}">
                  <a16:creationId xmlns:a16="http://schemas.microsoft.com/office/drawing/2014/main" id="{1F20CFA5-AD2B-41D1-957E-B5F7C40A9830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:a16="http://schemas.microsoft.com/office/drawing/2014/main" id="{9A14C152-9B59-4DAE-A32B-8C76E07C310F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30F7704A-9D57-42BB-BFE8-B26760B0D23C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94C37298-2E54-4BBB-80A6-F68FED952608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9CB6436F-2BC2-409A-B696-59F2AACF9ABA}"/>
              </a:ext>
            </a:extLst>
          </p:cNvPr>
          <p:cNvGrpSpPr/>
          <p:nvPr/>
        </p:nvGrpSpPr>
        <p:grpSpPr>
          <a:xfrm>
            <a:off x="5406392" y="3889993"/>
            <a:ext cx="951210" cy="986607"/>
            <a:chOff x="746561" y="1069510"/>
            <a:chExt cx="1030478" cy="1068824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1D9D0DB-24BE-402B-96A7-2D51A430E94E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7599BCC1-354D-4A18-B0B1-E0CA67903E74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989D9F83-6DFF-4029-B50B-1C8792AE15C3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580C891F-362E-4B60-B262-A7D73E155C55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F5DA1BBD-DA3E-4A49-B836-B6EFCCC8AB40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BAA0DA56-166E-4AF3-8920-9E65EE6EDAA8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765A025A-9F74-40AA-B4AE-D86320829093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3A047686-E983-42B2-87F0-82AAA35D0177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B148823D-DF80-461A-B2C5-C3BEBF1F9FA7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5DA572C0-2C71-4E5E-83FE-AFCFEBA12039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B5F29B02-93EC-465E-93A6-59934F14E676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C06E0EB9-F03D-4D12-9CB7-4793116755C2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60F54F87-F8DE-4242-B3E8-5B64EBBB2AE0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1C8D48DE-9647-407F-BA4F-7D44D73DD4BB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474FDED6-C888-4AA6-A1CB-56E48293C712}"/>
              </a:ext>
            </a:extLst>
          </p:cNvPr>
          <p:cNvGrpSpPr/>
          <p:nvPr/>
        </p:nvGrpSpPr>
        <p:grpSpPr>
          <a:xfrm>
            <a:off x="6359817" y="3885344"/>
            <a:ext cx="951210" cy="986607"/>
            <a:chOff x="746561" y="1069510"/>
            <a:chExt cx="1030478" cy="1068824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F2FF9B0C-2D15-4D4A-BC0D-FF304044A7BE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CD9DFE00-7A4B-433A-8F49-1B7934595BB2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74728888-197C-4C41-A214-11D6AC57C773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D64A4B25-22B2-4854-A992-A1659F4A33EC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C30BA1CB-E12A-4709-8C2F-35C3905423D4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0B9638A7-B87E-4CCE-AED9-1C728C4811B6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DA690454-AF99-4FEE-A8D9-02849A845526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72918E61-8516-4E5E-9D92-3F4926FB136B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6DCA6512-9EBA-40AA-8A6F-AA56CA2C0F36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4FA372A0-39E9-452F-B2F7-ADB7232FCC8B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37587BA6-0EFE-4159-AE47-4975025E2F7D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580EAE5E-565F-46CA-A963-C2B5D8EACD18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B1BE23D7-EF62-42FC-9A0B-8AD701BB4E8B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5D4A78AA-D451-449E-AB1F-1F65ABAF7D51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A3F3E15F-C94F-436A-9BF5-173619C81F71}"/>
              </a:ext>
            </a:extLst>
          </p:cNvPr>
          <p:cNvGrpSpPr/>
          <p:nvPr/>
        </p:nvGrpSpPr>
        <p:grpSpPr>
          <a:xfrm>
            <a:off x="2562339" y="4852041"/>
            <a:ext cx="951210" cy="986607"/>
            <a:chOff x="746561" y="1069510"/>
            <a:chExt cx="1030478" cy="1068824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9CB17F2-5521-4716-A086-90F841762D93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6854BC53-E7AF-4797-86F3-ACD7E5686C45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6D9FD570-83F2-42C1-A3FE-C20C3316E113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24AC0F5F-D508-4C20-8953-1B9644B921DE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530204C1-185D-4364-8DEC-7C8A53CF61C6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F8C046CD-7FBF-4F3A-9ECE-195A0E04B18B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F81383FC-F2D5-4354-934A-E442BE579878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D3AA3707-DB64-403A-90D9-654F20DBBCCA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9CE6CBD9-5838-42CC-96BF-5752C5A7A905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482" name="TextBox 481">
              <a:extLst>
                <a:ext uri="{FF2B5EF4-FFF2-40B4-BE49-F238E27FC236}">
                  <a16:creationId xmlns:a16="http://schemas.microsoft.com/office/drawing/2014/main" id="{08D6DD81-3F42-423B-B9AE-D91E0075D845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295EFE1C-C66A-446D-858A-562041D49152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A662CB97-92B6-47D1-AA8E-090EDB42D3DE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266A5CED-75F6-4FCB-95D6-5E232F03282B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66DA5D8F-6366-4D4F-B866-314608AD102F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AF43175E-784C-4D2E-94E9-2D925E85FFD1}"/>
              </a:ext>
            </a:extLst>
          </p:cNvPr>
          <p:cNvGrpSpPr/>
          <p:nvPr/>
        </p:nvGrpSpPr>
        <p:grpSpPr>
          <a:xfrm>
            <a:off x="3504993" y="4849702"/>
            <a:ext cx="951210" cy="986607"/>
            <a:chOff x="746561" y="1069510"/>
            <a:chExt cx="1030478" cy="1068824"/>
          </a:xfrm>
        </p:grpSpPr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445B3865-774C-4DAB-ACEF-35AF34F0433F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C3712637-FD55-4366-8F3A-37EE7E698EF0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B01DF7FD-C5EB-4EF2-BED7-F78451B833F1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7B88B755-2F19-4049-973D-12C2A5E2AD2E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0981828D-4334-436C-AEA4-39EF933A34EA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3588FD8E-660F-46AF-B0E5-2BDAF8A930FF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61187FF4-B18F-479D-B76E-D63D16321312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E35F2B93-B071-49AB-9507-8DFBBD885FC5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>
              <a:extLst>
                <a:ext uri="{FF2B5EF4-FFF2-40B4-BE49-F238E27FC236}">
                  <a16:creationId xmlns:a16="http://schemas.microsoft.com/office/drawing/2014/main" id="{A40F17D7-7AF5-437B-AC8C-4564B6E53CF7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497" name="TextBox 496">
              <a:extLst>
                <a:ext uri="{FF2B5EF4-FFF2-40B4-BE49-F238E27FC236}">
                  <a16:creationId xmlns:a16="http://schemas.microsoft.com/office/drawing/2014/main" id="{0EEE6A8A-2F22-4B71-AFEE-F3451FA2055C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5AFBC341-E7AA-44C6-856E-AB67D9D13FC4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499" name="TextBox 498">
              <a:extLst>
                <a:ext uri="{FF2B5EF4-FFF2-40B4-BE49-F238E27FC236}">
                  <a16:creationId xmlns:a16="http://schemas.microsoft.com/office/drawing/2014/main" id="{7BEE40BB-ADB9-4D4F-B3F8-7599E50EDACA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008695DD-3253-4C98-B7E0-1D1E09964EB4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F0A2CBE0-FF30-42A5-9DAB-0675FEC688BB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0A9F9F79-DD01-482E-AC21-B298C4A9B94F}"/>
              </a:ext>
            </a:extLst>
          </p:cNvPr>
          <p:cNvGrpSpPr/>
          <p:nvPr/>
        </p:nvGrpSpPr>
        <p:grpSpPr>
          <a:xfrm>
            <a:off x="4455738" y="4856466"/>
            <a:ext cx="951210" cy="986607"/>
            <a:chOff x="746561" y="1069510"/>
            <a:chExt cx="1030478" cy="1068824"/>
          </a:xfrm>
        </p:grpSpPr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A33F633-6696-42CD-AA8F-2031A63ED6E6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B768C291-987D-4CDD-B786-BF44DAB5B4D5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9B0A74D1-BC47-4291-BD57-B5DE1BD554F5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3087B5A8-42E3-4B74-A710-E62C5B4C2A31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173B90D3-885B-4319-8A1F-20A7A012E2D9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AA42A28C-9353-4C15-9E74-EA7BB5BC77A4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2285BEE2-A4F4-4695-A141-83FCF1994EF0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172C7C54-3CF4-4133-B280-4C2367F4617D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AF29A4C6-CD17-4AA7-9E54-066E11097CFA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D36326AD-3B02-47B6-8CBC-D27B9D37A2F2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58D95088-799F-44DD-869B-44607C5442BB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B286CD44-4B14-4E90-8924-D618B9401E55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FC5B4055-9503-4A15-B9B4-B4B8BAD00DCA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id="{32BC572A-16CC-4EBB-9EB1-23682AA7BCBF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7D127EDC-2235-4A0F-A301-4D81C529633E}"/>
              </a:ext>
            </a:extLst>
          </p:cNvPr>
          <p:cNvGrpSpPr/>
          <p:nvPr/>
        </p:nvGrpSpPr>
        <p:grpSpPr>
          <a:xfrm>
            <a:off x="5398392" y="4854352"/>
            <a:ext cx="951210" cy="986607"/>
            <a:chOff x="746561" y="1069510"/>
            <a:chExt cx="1030478" cy="1068824"/>
          </a:xfrm>
        </p:grpSpPr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B9B685B6-2BB8-4505-9897-51E09D094A8E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C3E5470B-7048-40E6-AF57-A9FB81B5A665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92F85457-ECDA-4568-A4F0-C7C87D093CC9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AB17497A-C1B6-45CA-9D93-03D3733F4615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1A76575F-C35F-433A-BFEA-A8F9C137EE33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51EBEDE2-D080-40BF-8EC3-23A02E638CFF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B9B4F564-5A5D-409E-9650-CFE3E4D0C718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033B1920-E08C-4DA2-AFBF-843A9FF5934A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C6F14454-5F3E-4F7C-9DD1-E8919C8A9665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5A65E803-BDF4-4364-B944-987BCBF7BB09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ED17F257-AE00-43BC-B110-E03F17892032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06AAC735-F0DB-4C2F-B066-72407C2262B4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B72FCEC1-6A91-40E5-8386-77F01EE5189A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760C2CCA-51D3-43B7-A93B-0D4D24EF3B86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068056C8-1383-4F09-AA8C-FE61EE661D09}"/>
              </a:ext>
            </a:extLst>
          </p:cNvPr>
          <p:cNvGrpSpPr/>
          <p:nvPr/>
        </p:nvGrpSpPr>
        <p:grpSpPr>
          <a:xfrm>
            <a:off x="6351817" y="4849702"/>
            <a:ext cx="951210" cy="986607"/>
            <a:chOff x="746561" y="1069510"/>
            <a:chExt cx="1030478" cy="1068824"/>
          </a:xfrm>
        </p:grpSpPr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9D353CFD-E2D2-48C4-BB34-67584DC5068A}"/>
                </a:ext>
              </a:extLst>
            </p:cNvPr>
            <p:cNvSpPr/>
            <p:nvPr/>
          </p:nvSpPr>
          <p:spPr>
            <a:xfrm>
              <a:off x="749464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94AFB902-E10E-4317-A2D9-AFF02C26FDDD}"/>
                </a:ext>
              </a:extLst>
            </p:cNvPr>
            <p:cNvSpPr/>
            <p:nvPr/>
          </p:nvSpPr>
          <p:spPr>
            <a:xfrm>
              <a:off x="1262531" y="1076766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54156C89-EA46-4D6A-8DB8-B69F668B4801}"/>
                </a:ext>
              </a:extLst>
            </p:cNvPr>
            <p:cNvSpPr/>
            <p:nvPr/>
          </p:nvSpPr>
          <p:spPr>
            <a:xfrm>
              <a:off x="749464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1ECFEE7E-2690-4201-A9E6-C43652174B53}"/>
                </a:ext>
              </a:extLst>
            </p:cNvPr>
            <p:cNvSpPr/>
            <p:nvPr/>
          </p:nvSpPr>
          <p:spPr>
            <a:xfrm>
              <a:off x="1262531" y="159548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39A6112A-CB86-498A-BA5B-104831081BE4}"/>
                </a:ext>
              </a:extLst>
            </p:cNvPr>
            <p:cNvCxnSpPr/>
            <p:nvPr/>
          </p:nvCxnSpPr>
          <p:spPr>
            <a:xfrm>
              <a:off x="749464" y="1076766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A1CF9202-DB3B-4428-95BA-AE1C05BF6EE7}"/>
                </a:ext>
              </a:extLst>
            </p:cNvPr>
            <p:cNvCxnSpPr/>
            <p:nvPr/>
          </p:nvCxnSpPr>
          <p:spPr>
            <a:xfrm>
              <a:off x="1775594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id="{93360F8B-5F02-4996-85F6-90A0CC66E5BB}"/>
                </a:ext>
              </a:extLst>
            </p:cNvPr>
            <p:cNvCxnSpPr/>
            <p:nvPr/>
          </p:nvCxnSpPr>
          <p:spPr>
            <a:xfrm flipH="1">
              <a:off x="749464" y="2114202"/>
              <a:ext cx="1026134" cy="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7877D40D-D852-42E0-A977-4FF5FE746871}"/>
                </a:ext>
              </a:extLst>
            </p:cNvPr>
            <p:cNvCxnSpPr/>
            <p:nvPr/>
          </p:nvCxnSpPr>
          <p:spPr>
            <a:xfrm flipV="1">
              <a:off x="748017" y="1076766"/>
              <a:ext cx="0" cy="1037436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60892E5F-CEA8-447F-A952-AD49429DFA13}"/>
                </a:ext>
              </a:extLst>
            </p:cNvPr>
            <p:cNvSpPr txBox="1"/>
            <p:nvPr/>
          </p:nvSpPr>
          <p:spPr>
            <a:xfrm>
              <a:off x="748016" y="1075136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FF0000"/>
                  </a:solidFill>
                </a:rPr>
                <a:t> A</a:t>
              </a: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57CD66BF-5296-4CA6-BA8E-1BE691227E27}"/>
                </a:ext>
              </a:extLst>
            </p:cNvPr>
            <p:cNvSpPr txBox="1"/>
            <p:nvPr/>
          </p:nvSpPr>
          <p:spPr>
            <a:xfrm>
              <a:off x="1262535" y="1069510"/>
              <a:ext cx="513060" cy="5309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CC9900"/>
                  </a:solidFill>
                </a:rPr>
                <a:t> B</a:t>
              </a: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49F1D7C8-347E-4770-86F3-8A5AA311F252}"/>
                </a:ext>
              </a:extLst>
            </p:cNvPr>
            <p:cNvSpPr txBox="1"/>
            <p:nvPr/>
          </p:nvSpPr>
          <p:spPr>
            <a:xfrm>
              <a:off x="746561" y="1592731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chemeClr val="accent1"/>
                  </a:solidFill>
                </a:rPr>
                <a:t> C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73950D59-216D-456E-A9CE-267919ABB8BC}"/>
                </a:ext>
              </a:extLst>
            </p:cNvPr>
            <p:cNvSpPr txBox="1"/>
            <p:nvPr/>
          </p:nvSpPr>
          <p:spPr>
            <a:xfrm>
              <a:off x="1263979" y="1607356"/>
              <a:ext cx="513060" cy="5309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585" b="1" dirty="0">
                  <a:solidFill>
                    <a:srgbClr val="33CC33"/>
                  </a:solidFill>
                </a:rPr>
                <a:t> D</a:t>
              </a:r>
            </a:p>
          </p:txBody>
        </p: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9F035568-F6FA-4BC5-8289-D2AD85E068B2}"/>
                </a:ext>
              </a:extLst>
            </p:cNvPr>
            <p:cNvCxnSpPr/>
            <p:nvPr/>
          </p:nvCxnSpPr>
          <p:spPr>
            <a:xfrm>
              <a:off x="746561" y="1073389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E179155E-B91F-412E-9C30-F220002B92DD}"/>
                </a:ext>
              </a:extLst>
            </p:cNvPr>
            <p:cNvCxnSpPr/>
            <p:nvPr/>
          </p:nvCxnSpPr>
          <p:spPr>
            <a:xfrm>
              <a:off x="746561" y="2114202"/>
              <a:ext cx="1029033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7C57140E-68C3-407F-B46A-199AC893851E}"/>
              </a:ext>
            </a:extLst>
          </p:cNvPr>
          <p:cNvGrpSpPr/>
          <p:nvPr/>
        </p:nvGrpSpPr>
        <p:grpSpPr>
          <a:xfrm>
            <a:off x="896366" y="1027716"/>
            <a:ext cx="952714" cy="985033"/>
            <a:chOff x="577783" y="827608"/>
            <a:chExt cx="1032107" cy="1067119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19F4888A-9B4D-4520-B4F6-A58CB6E59D37}"/>
                </a:ext>
              </a:extLst>
            </p:cNvPr>
            <p:cNvGrpSpPr/>
            <p:nvPr/>
          </p:nvGrpSpPr>
          <p:grpSpPr>
            <a:xfrm>
              <a:off x="577783" y="827608"/>
              <a:ext cx="1032107" cy="1067119"/>
              <a:chOff x="577783" y="827608"/>
              <a:chExt cx="1032107" cy="1067119"/>
            </a:xfrm>
          </p:grpSpPr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84AFCDAA-DC55-46C2-ABE0-94FC92BEF8F0}"/>
                  </a:ext>
                </a:extLst>
              </p:cNvPr>
              <p:cNvGrpSpPr/>
              <p:nvPr/>
            </p:nvGrpSpPr>
            <p:grpSpPr>
              <a:xfrm>
                <a:off x="582315" y="835409"/>
                <a:ext cx="1026134" cy="1037438"/>
                <a:chOff x="582315" y="835409"/>
                <a:chExt cx="1026134" cy="1037438"/>
              </a:xfrm>
            </p:grpSpPr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7405902A-56CF-472E-85BA-2C9DA59D34B9}"/>
                    </a:ext>
                  </a:extLst>
                </p:cNvPr>
                <p:cNvSpPr/>
                <p:nvPr/>
              </p:nvSpPr>
              <p:spPr>
                <a:xfrm>
                  <a:off x="582315" y="835409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F7C782AB-C4AC-4D60-92CB-962C122D5880}"/>
                    </a:ext>
                  </a:extLst>
                </p:cNvPr>
                <p:cNvSpPr/>
                <p:nvPr/>
              </p:nvSpPr>
              <p:spPr>
                <a:xfrm>
                  <a:off x="1095382" y="835409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16312976-FA7E-4C14-9BA1-F7B4E169BA69}"/>
                    </a:ext>
                  </a:extLst>
                </p:cNvPr>
                <p:cNvSpPr/>
                <p:nvPr/>
              </p:nvSpPr>
              <p:spPr>
                <a:xfrm>
                  <a:off x="582315" y="1354128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52F5ACC5-F804-4DAF-85DD-8AC24E74AC2D}"/>
                    </a:ext>
                  </a:extLst>
                </p:cNvPr>
                <p:cNvSpPr/>
                <p:nvPr/>
              </p:nvSpPr>
              <p:spPr>
                <a:xfrm>
                  <a:off x="1095382" y="1354128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555AE955-D87E-4D87-92A7-95B1EB47E012}"/>
                  </a:ext>
                </a:extLst>
              </p:cNvPr>
              <p:cNvCxnSpPr/>
              <p:nvPr/>
            </p:nvCxnSpPr>
            <p:spPr>
              <a:xfrm>
                <a:off x="582315" y="835409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595B1B73-B8D4-4EF4-8B3F-FC4DDB57CC6C}"/>
                  </a:ext>
                </a:extLst>
              </p:cNvPr>
              <p:cNvCxnSpPr/>
              <p:nvPr/>
            </p:nvCxnSpPr>
            <p:spPr>
              <a:xfrm>
                <a:off x="1608449" y="835409"/>
                <a:ext cx="0" cy="103743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FC9DA538-AE04-4C42-8CD9-B69375C43451}"/>
                  </a:ext>
                </a:extLst>
              </p:cNvPr>
              <p:cNvCxnSpPr/>
              <p:nvPr/>
            </p:nvCxnSpPr>
            <p:spPr>
              <a:xfrm flipH="1">
                <a:off x="582315" y="1872845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56CAB48A-5B51-4654-A80C-162D91EB60AE}"/>
                  </a:ext>
                </a:extLst>
              </p:cNvPr>
              <p:cNvCxnSpPr/>
              <p:nvPr/>
            </p:nvCxnSpPr>
            <p:spPr>
              <a:xfrm flipV="1">
                <a:off x="582315" y="835409"/>
                <a:ext cx="0" cy="103743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B3744A17-F644-4A0D-9A70-4BCB63FACF65}"/>
                  </a:ext>
                </a:extLst>
              </p:cNvPr>
              <p:cNvSpPr txBox="1"/>
              <p:nvPr/>
            </p:nvSpPr>
            <p:spPr>
              <a:xfrm>
                <a:off x="580048" y="831529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2CD4B337-F1EF-4EEA-8B4E-C05CF04A4D3A}"/>
                  </a:ext>
                </a:extLst>
              </p:cNvPr>
              <p:cNvSpPr txBox="1"/>
              <p:nvPr/>
            </p:nvSpPr>
            <p:spPr>
              <a:xfrm>
                <a:off x="1093107" y="827608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2E4E1B8C-2872-47B3-AFDD-586495BDE2E8}"/>
                  </a:ext>
                </a:extLst>
              </p:cNvPr>
              <p:cNvSpPr txBox="1"/>
              <p:nvPr/>
            </p:nvSpPr>
            <p:spPr>
              <a:xfrm>
                <a:off x="577783" y="1351407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F11B070F-A162-417D-A2BB-03141E32AFCB}"/>
                  </a:ext>
                </a:extLst>
              </p:cNvPr>
              <p:cNvSpPr txBox="1"/>
              <p:nvPr/>
            </p:nvSpPr>
            <p:spPr>
              <a:xfrm>
                <a:off x="1096830" y="1363748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</p:grp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84B534EC-45FD-4D48-AF25-E4F019156FB9}"/>
                </a:ext>
              </a:extLst>
            </p:cNvPr>
            <p:cNvCxnSpPr/>
            <p:nvPr/>
          </p:nvCxnSpPr>
          <p:spPr>
            <a:xfrm>
              <a:off x="577783" y="831487"/>
              <a:ext cx="0" cy="1041358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B7F6FF89-22B7-4B35-AD5F-6CC2E4AF1AB2}"/>
                </a:ext>
              </a:extLst>
            </p:cNvPr>
            <p:cNvCxnSpPr>
              <a:cxnSpLocks/>
            </p:cNvCxnSpPr>
            <p:nvPr/>
          </p:nvCxnSpPr>
          <p:spPr>
            <a:xfrm>
              <a:off x="577783" y="831487"/>
              <a:ext cx="1030650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DF14A7C8-C6AD-478A-9910-C95D82779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784" y="1872845"/>
              <a:ext cx="1030649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09046996-F933-4BF9-8518-6BECE632942F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3" y="831487"/>
              <a:ext cx="0" cy="1041358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1C32903-0095-413A-B0C9-20CDE94532EE}"/>
              </a:ext>
            </a:extLst>
          </p:cNvPr>
          <p:cNvSpPr txBox="1"/>
          <p:nvPr/>
        </p:nvSpPr>
        <p:spPr>
          <a:xfrm>
            <a:off x="317658" y="2559980"/>
            <a:ext cx="1901483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b="1" dirty="0">
                <a:solidFill>
                  <a:srgbClr val="FF0000"/>
                </a:solidFill>
              </a:rPr>
              <a:t>A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CC9900"/>
                </a:solidFill>
              </a:rPr>
              <a:t>B </a:t>
            </a:r>
            <a:r>
              <a:rPr lang="en-GB" sz="2585" b="1" dirty="0"/>
              <a:t>&gt; </a:t>
            </a:r>
            <a:r>
              <a:rPr lang="en-GB" sz="2585" b="1" dirty="0">
                <a:solidFill>
                  <a:srgbClr val="0070C0"/>
                </a:solidFill>
              </a:rPr>
              <a:t>C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33CC33"/>
                </a:solidFill>
              </a:rPr>
              <a:t>D</a:t>
            </a:r>
            <a:endParaRPr lang="en-GB" sz="258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0" animBg="1"/>
      <p:bldP spid="567" grpId="0" animBg="1"/>
      <p:bldP spid="569" grpId="0" animBg="1"/>
      <p:bldP spid="570" grpId="0" animBg="1"/>
      <p:bldP spid="571" grpId="0" animBg="1"/>
      <p:bldP spid="57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Rectangle 565">
            <a:extLst>
              <a:ext uri="{FF2B5EF4-FFF2-40B4-BE49-F238E27FC236}">
                <a16:creationId xmlns:a16="http://schemas.microsoft.com/office/drawing/2014/main" id="{30E2A769-5D60-454F-A976-56ACB4BF2079}"/>
              </a:ext>
            </a:extLst>
          </p:cNvPr>
          <p:cNvSpPr/>
          <p:nvPr/>
        </p:nvSpPr>
        <p:spPr>
          <a:xfrm rot="10800000">
            <a:off x="2619883" y="2990826"/>
            <a:ext cx="388135" cy="867058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id="{906E5C20-6723-4CD6-8063-197D234278FC}"/>
              </a:ext>
            </a:extLst>
          </p:cNvPr>
          <p:cNvSpPr/>
          <p:nvPr/>
        </p:nvSpPr>
        <p:spPr>
          <a:xfrm rot="10800000">
            <a:off x="3568424" y="2514315"/>
            <a:ext cx="388135" cy="867058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E948C91D-6741-4F22-A751-EE84F799B497}"/>
              </a:ext>
            </a:extLst>
          </p:cNvPr>
          <p:cNvSpPr/>
          <p:nvPr/>
        </p:nvSpPr>
        <p:spPr>
          <a:xfrm rot="10800000">
            <a:off x="4985245" y="2031177"/>
            <a:ext cx="350778" cy="867058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5B0F5CEA-71DB-4655-AE2D-60D1BEA2CB8F}"/>
              </a:ext>
            </a:extLst>
          </p:cNvPr>
          <p:cNvSpPr/>
          <p:nvPr/>
        </p:nvSpPr>
        <p:spPr>
          <a:xfrm rot="10800000">
            <a:off x="5904532" y="2526188"/>
            <a:ext cx="388135" cy="867058"/>
          </a:xfrm>
          <a:prstGeom prst="rect">
            <a:avLst/>
          </a:prstGeom>
          <a:solidFill>
            <a:srgbClr val="FFCC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53E39-658A-431D-B4D1-5E27EC5FCF17}"/>
              </a:ext>
            </a:extLst>
          </p:cNvPr>
          <p:cNvGrpSpPr/>
          <p:nvPr/>
        </p:nvGrpSpPr>
        <p:grpSpPr>
          <a:xfrm>
            <a:off x="2562860" y="1027936"/>
            <a:ext cx="4748688" cy="4824211"/>
            <a:chOff x="2383152" y="827847"/>
            <a:chExt cx="5144412" cy="52262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BE15C0-4F71-4787-84BC-0D69236D655A}"/>
                </a:ext>
              </a:extLst>
            </p:cNvPr>
            <p:cNvGrpSpPr/>
            <p:nvPr/>
          </p:nvGrpSpPr>
          <p:grpSpPr>
            <a:xfrm>
              <a:off x="2385493" y="827847"/>
              <a:ext cx="5132842" cy="1076137"/>
              <a:chOff x="2384928" y="827847"/>
              <a:chExt cx="5132842" cy="107613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60F1DBB-DB0A-41A6-8DF1-B82ED6A162E3}"/>
                  </a:ext>
                </a:extLst>
              </p:cNvPr>
              <p:cNvGrpSpPr/>
              <p:nvPr/>
            </p:nvGrpSpPr>
            <p:grpSpPr>
              <a:xfrm>
                <a:off x="2384928" y="830366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4BF61173-8AB3-4BE8-A731-E429A6BDC330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62B35AD3-ECCF-4533-9B75-1132B2C41009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8135EFEF-8DBC-42D5-8BC0-4C8E35D7F3C9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F41EA537-53B1-4039-98A4-186E57ACE601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F6012591-9112-40A7-833B-2D9C0882FB40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>
                  <a:extLst>
                    <a:ext uri="{FF2B5EF4-FFF2-40B4-BE49-F238E27FC236}">
                      <a16:creationId xmlns:a16="http://schemas.microsoft.com/office/drawing/2014/main" id="{33339CE2-E09E-4121-9F0C-B5B78817219C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>
                  <a:extLst>
                    <a:ext uri="{FF2B5EF4-FFF2-40B4-BE49-F238E27FC236}">
                      <a16:creationId xmlns:a16="http://schemas.microsoft.com/office/drawing/2014/main" id="{A4AA04F6-EDFD-4352-8497-29007D21028F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C39B6EC2-C231-41E8-A8A7-F5FBF3225F8E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502BBA8B-8FB0-4D7A-92DB-6D5345C4C2D3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F227305A-996E-4ACD-9C2A-FA2DAB163CCB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89FDDCCA-B2E0-403C-9352-F7AE5DF642D8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32367DB4-C81E-4B70-B7E8-73DD66B1AEB3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64ADB5A2-6332-4881-9E04-FA9025049FC4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0E1C9F61-BAF9-428B-8347-7497190D4B68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5E5D30BA-6F15-43F5-8CF4-3D06D9A8C5DE}"/>
                  </a:ext>
                </a:extLst>
              </p:cNvPr>
              <p:cNvGrpSpPr/>
              <p:nvPr/>
            </p:nvGrpSpPr>
            <p:grpSpPr>
              <a:xfrm>
                <a:off x="3403233" y="827847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97DEC23-933D-425D-AD6C-1C70ADBCA3DB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9B007D8-3D65-44DD-ACFA-6BB0BC47B8C0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BFBEEB2E-4DE6-4037-B308-2C2CBA2879E9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1849B8B4-FF66-4623-8670-D31E9E25786F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060A11E3-8E09-4804-A400-B893558FE6A2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3E84A6E9-4D43-4E6B-8908-F1FBD5E0EEEE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03B8D80E-BEC4-453D-8C52-56E44470794C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5E6FA69-3D08-49BF-BC25-0E31F06AEEF7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C0B9EA65-707C-4BAB-A52E-C67CB037B300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219B0CB-E2AD-4C4F-ADA8-17EF15F135BC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2568B43E-5A64-4436-8CF0-99FEABE0F3E1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65632910-1884-4EF2-9546-311E7805BA89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EBE976D0-67A4-4DBE-88E6-B8BF227CF40B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828D5D30-E1E1-40B8-BC37-0CDA20796BCD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5D5FAC9C-63F0-4904-A3AB-33D5FDBA3517}"/>
                  </a:ext>
                </a:extLst>
              </p:cNvPr>
              <p:cNvGrpSpPr/>
              <p:nvPr/>
            </p:nvGrpSpPr>
            <p:grpSpPr>
              <a:xfrm>
                <a:off x="4436110" y="835160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186F21A4-75CA-4A6D-AEAE-132AEB56F6BF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B163A055-A931-417C-B0EA-2A58105A51B4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CD0C673F-933F-411F-A7EB-D1246485AD78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B5B2CB40-A40E-4A88-94CB-BE59C7920069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F26CE880-205D-4423-B393-8D2C19A38D10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BBA19767-E7AD-4F11-8E81-15BF5B3F6F7C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A4CBF5E3-1F31-4873-A9A2-A72618C0E41F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4C730CD4-6FC3-4CAA-A56A-00C90E491A09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C3D8B02B-73D3-4FCA-B4D8-92646AF7D15E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3A38AF0B-D516-4D22-A2C9-F50B987497F8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7DB28F4C-E456-4BCE-A424-27D8C66725C3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668A19DE-7CA2-4FFE-9AB7-B37F0D2794BE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A90CF9EE-5BB9-423A-9A60-CF465487D800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406D0884-5C8A-4527-AB0B-B809973E2B69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5C200F78-9590-4BB7-8A1B-DF1284AF0D25}"/>
                  </a:ext>
                </a:extLst>
              </p:cNvPr>
              <p:cNvGrpSpPr/>
              <p:nvPr/>
            </p:nvGrpSpPr>
            <p:grpSpPr>
              <a:xfrm>
                <a:off x="5454415" y="832884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26CCD1E3-4EC5-4054-AE54-899BB3D12B1E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971A05B0-3614-480D-A9F3-0921A7927ACA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65DAFDC2-44B2-487D-BA09-309B3CA493B4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107229EA-7166-4511-A3ED-455E1BDC5D09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id="{8CCBD9C9-C1E1-4EF3-9C38-7979C8374E74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84030534-3F2A-42E7-9298-B0B1D182E51B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F273AA16-A6BA-42D1-8197-EF14C486268C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71BEB6BE-BBB8-4C6C-B6B7-E7EE0FCDE4C2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EA012350-29BD-4A30-A9C4-E28D640758AB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34625923-BA4E-420D-AD1D-91452885FE4D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id="{0C490998-C7E1-49F6-ADD6-BEF1CA184E69}"/>
                    </a:ext>
                  </a:extLst>
                </p:cNvPr>
                <p:cNvSpPr txBox="1"/>
                <p:nvPr/>
              </p:nvSpPr>
              <p:spPr>
                <a:xfrm>
                  <a:off x="746561" y="159273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id="{DD5C6E32-887F-4992-8716-E844C335CBE4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E07DD28C-CA76-42E1-9734-772FF3B6AD13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0BB2E27E-ABB5-4606-BB4B-AEA258EC4056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427A505B-30BE-411B-A16A-CFF5B2542F43}"/>
                  </a:ext>
                </a:extLst>
              </p:cNvPr>
              <p:cNvGrpSpPr/>
              <p:nvPr/>
            </p:nvGrpSpPr>
            <p:grpSpPr>
              <a:xfrm>
                <a:off x="6487292" y="827847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157E904E-3839-41C1-A698-20E665CFAEC2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0DD60C61-59B6-429F-8985-5BE773899395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4973F341-B3ED-4585-AEE2-8B49ABB6B920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540A831F-67C8-4130-9A6B-F33091B5A113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293" name="Straight Connector 292">
                  <a:extLst>
                    <a:ext uri="{FF2B5EF4-FFF2-40B4-BE49-F238E27FC236}">
                      <a16:creationId xmlns:a16="http://schemas.microsoft.com/office/drawing/2014/main" id="{4F7288B0-D747-46D5-9914-626A74C7873E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>
                  <a:extLst>
                    <a:ext uri="{FF2B5EF4-FFF2-40B4-BE49-F238E27FC236}">
                      <a16:creationId xmlns:a16="http://schemas.microsoft.com/office/drawing/2014/main" id="{81D3E5C1-FB73-474F-A3EE-C5FF620FEB67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>
                  <a:extLst>
                    <a:ext uri="{FF2B5EF4-FFF2-40B4-BE49-F238E27FC236}">
                      <a16:creationId xmlns:a16="http://schemas.microsoft.com/office/drawing/2014/main" id="{91A8704D-CEB4-4135-94F0-23734D7916F9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>
                  <a:extLst>
                    <a:ext uri="{FF2B5EF4-FFF2-40B4-BE49-F238E27FC236}">
                      <a16:creationId xmlns:a16="http://schemas.microsoft.com/office/drawing/2014/main" id="{B508CD04-6BA2-4777-9C68-5FA9105D54ED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TextBox 297">
                  <a:extLst>
                    <a:ext uri="{FF2B5EF4-FFF2-40B4-BE49-F238E27FC236}">
                      <a16:creationId xmlns:a16="http://schemas.microsoft.com/office/drawing/2014/main" id="{90D36983-5F41-4E66-95C8-56C5FEC875F0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99" name="TextBox 298">
                  <a:extLst>
                    <a:ext uri="{FF2B5EF4-FFF2-40B4-BE49-F238E27FC236}">
                      <a16:creationId xmlns:a16="http://schemas.microsoft.com/office/drawing/2014/main" id="{C68937F5-CB94-4FB9-9E7D-02C4D251D6D3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1CDC4D26-30C6-4301-A46B-A1C1E08867E4}"/>
                    </a:ext>
                  </a:extLst>
                </p:cNvPr>
                <p:cNvSpPr txBox="1"/>
                <p:nvPr/>
              </p:nvSpPr>
              <p:spPr>
                <a:xfrm>
                  <a:off x="746561" y="159273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6C835642-F7BC-4F81-BDFA-B717322BCDFA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5568521F-457A-4E28-87AA-44505A2AB884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5047B972-65E6-4043-86D5-B441AB55B7F3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B31A29-F28A-4260-8B7D-63C72327467C}"/>
                </a:ext>
              </a:extLst>
            </p:cNvPr>
            <p:cNvGrpSpPr/>
            <p:nvPr/>
          </p:nvGrpSpPr>
          <p:grpSpPr>
            <a:xfrm>
              <a:off x="2387672" y="1863622"/>
              <a:ext cx="5135746" cy="1076151"/>
              <a:chOff x="2387107" y="1863622"/>
              <a:chExt cx="5135746" cy="1076151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0C4CF13-CB1C-47B1-A60D-649C815DC134}"/>
                  </a:ext>
                </a:extLst>
              </p:cNvPr>
              <p:cNvGrpSpPr/>
              <p:nvPr/>
            </p:nvGrpSpPr>
            <p:grpSpPr>
              <a:xfrm>
                <a:off x="2387107" y="1866155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B26BAD84-9B7A-4BD1-BDDD-9157514E0E5B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72D25AB6-4EF8-4E6E-AB64-76025753879B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82BB728-99B5-40EC-8376-D7075E6C0666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7DAD1959-FBA6-4D4B-BFE3-041CA601B5CA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181CEFB-98E2-4A97-BD39-B361895D072F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E4EB7787-AC76-4FB6-AFE0-3A999B0D8A1E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7B52DF36-FC40-44E8-A63E-ECD07D795AED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>
                  <a:extLst>
                    <a:ext uri="{FF2B5EF4-FFF2-40B4-BE49-F238E27FC236}">
                      <a16:creationId xmlns:a16="http://schemas.microsoft.com/office/drawing/2014/main" id="{E52CA808-B565-46E2-A537-0E3E38CC8F51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02A1E887-EEE9-49C5-AE1D-3FE382DC1704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80032043-80FA-4042-BBDD-05BBBAEEBD14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8951313E-377F-454E-8C56-867413A9D667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62BE269E-6A66-4129-B802-87D1FC640439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E1DDD041-8A06-4436-A093-3A46D6F11403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81D1EF8D-EC35-4488-9E32-9357F3AC9601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D87C4E77-84EF-40BD-8694-3C4E64111624}"/>
                  </a:ext>
                </a:extLst>
              </p:cNvPr>
              <p:cNvGrpSpPr/>
              <p:nvPr/>
            </p:nvGrpSpPr>
            <p:grpSpPr>
              <a:xfrm>
                <a:off x="3408316" y="1863622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BAB60690-E8E3-4E7B-9F82-8C70D8330696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9C337FFB-CBE4-4C79-A576-8F233409F7A7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5BCC1514-E55F-4155-BA07-AE3592502467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94D4CDC1-88B0-4980-8BF2-E18DA5EBF624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6D366E2B-80D5-4933-A073-216B7689A99E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A8D7C47E-425D-4003-B34E-A655EEB6CD5E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0CDA1ADC-C370-4133-A21A-8DA6A4D77EFD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E2C1B6D7-74CE-41E5-9EA0-F469441C08EB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8B4BF400-02E9-4DB0-AE67-A1C91AF3ABDE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5F30E094-C8FD-4E0E-8116-FD52E953A798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222" name="TextBox 221">
                  <a:extLst>
                    <a:ext uri="{FF2B5EF4-FFF2-40B4-BE49-F238E27FC236}">
                      <a16:creationId xmlns:a16="http://schemas.microsoft.com/office/drawing/2014/main" id="{8483D000-BCA4-4824-80DD-46AE254E8BEC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5DF44E6B-5362-4EE4-8410-3344C61EE28B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78B96816-BD5B-4E5F-8DA9-7CA27C252CC0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32C40367-841A-4EA7-9BA7-39BA9EEDC05B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86C47151-B427-4649-BB2A-EB57B7CC4799}"/>
                  </a:ext>
                </a:extLst>
              </p:cNvPr>
              <p:cNvGrpSpPr/>
              <p:nvPr/>
            </p:nvGrpSpPr>
            <p:grpSpPr>
              <a:xfrm>
                <a:off x="4438289" y="1870949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F7CF51A1-F1B3-487C-B8FE-1122ECDE3741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E85A23A-DC4F-431D-9963-0ED1C2C2AD86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3A5AE33C-6CB7-4042-A1CF-8C30E56491A8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B2296798-02BF-4BCF-B6D6-6A4E8918ABEA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6074D9CA-8466-4B78-AA9D-C38FCC73332D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A783F25B-6C70-4818-9AFA-4CFB27F92C0C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AD4C2983-219A-4C00-83A5-84C41A42C378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6D411E15-8661-48A4-B07F-682BDBF6B47F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444CCAE8-DFA3-465A-A5A0-3097A2D44012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B50EC440-7295-445C-9E44-AC6919A1BB76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25FC9D60-566B-4267-A0D6-D61667322AF4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2CCA4B5F-726F-43DC-9666-487B86B3F247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AE94C8B2-8210-4CEC-8F0A-AED2463832D6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450CC000-A653-4FF9-8355-FBAF58718995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17E6EDA7-7617-475A-917E-EF221526C96C}"/>
                  </a:ext>
                </a:extLst>
              </p:cNvPr>
              <p:cNvGrpSpPr/>
              <p:nvPr/>
            </p:nvGrpSpPr>
            <p:grpSpPr>
              <a:xfrm>
                <a:off x="5459498" y="1868659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328075F7-B76F-487C-923C-DC674C0DD7CC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2E65CDC0-BD62-4A50-971C-0F6E93D60816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45E531C7-25EE-4AB3-AC59-DC599DC04318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73D6B733-B206-4E46-A7A0-243CBDE55C61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07EDC60D-F212-4538-BE33-46896EBCFBF8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B142BF8C-FC73-4E29-926B-91A1E4189760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10E7A96E-7658-49B2-9191-F7A95DAB9C13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5FF3DA78-5210-4854-B2D1-F0A368DBEBDC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TextBox 279">
                  <a:extLst>
                    <a:ext uri="{FF2B5EF4-FFF2-40B4-BE49-F238E27FC236}">
                      <a16:creationId xmlns:a16="http://schemas.microsoft.com/office/drawing/2014/main" id="{62845639-D728-4794-9480-D336A133D780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281" name="TextBox 280">
                  <a:extLst>
                    <a:ext uri="{FF2B5EF4-FFF2-40B4-BE49-F238E27FC236}">
                      <a16:creationId xmlns:a16="http://schemas.microsoft.com/office/drawing/2014/main" id="{73E5FB6B-520C-4537-9589-EF35D1C50724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DA68C5C6-F271-4FD6-8B77-782192885466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2580AC35-2DE8-44E3-A127-6FAA126BE1A1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90496DAD-43CB-4AF1-A118-E6E57C50DBCB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9A2EE4F3-5110-4CB8-9DBB-ED3CA54F8DCB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2BEB5783-CE9E-4C4D-B8DC-A7B37539EC72}"/>
                  </a:ext>
                </a:extLst>
              </p:cNvPr>
              <p:cNvGrpSpPr/>
              <p:nvPr/>
            </p:nvGrpSpPr>
            <p:grpSpPr>
              <a:xfrm>
                <a:off x="6492375" y="1863622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51BDE269-2E95-4794-8F77-0814A9D53982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09" name="Rectangle 308">
                  <a:extLst>
                    <a:ext uri="{FF2B5EF4-FFF2-40B4-BE49-F238E27FC236}">
                      <a16:creationId xmlns:a16="http://schemas.microsoft.com/office/drawing/2014/main" id="{5E997EB6-ADB4-45CF-8AA4-B3EA1F9293F3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73A1F98E-6E3C-4513-9A5A-F04364F790D6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3ACBDB13-F36F-445D-84FA-EBF487060919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1EEBD433-ADDF-4B42-9F41-85E3AA1CAC68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148B76C4-9D94-49D2-8D8B-076D17E9015C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F57ACE8C-D250-44E5-84BF-676F6E4756B6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2972B0A9-8C98-48F9-9F18-F1685D4C8E26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1CD57262-194F-47F1-8EBC-2CA1DDE21E30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317" name="TextBox 316">
                  <a:extLst>
                    <a:ext uri="{FF2B5EF4-FFF2-40B4-BE49-F238E27FC236}">
                      <a16:creationId xmlns:a16="http://schemas.microsoft.com/office/drawing/2014/main" id="{469FD8AD-C340-4D90-907E-BEBB5B7A0084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318" name="TextBox 317">
                  <a:extLst>
                    <a:ext uri="{FF2B5EF4-FFF2-40B4-BE49-F238E27FC236}">
                      <a16:creationId xmlns:a16="http://schemas.microsoft.com/office/drawing/2014/main" id="{F1E55186-D470-4B68-AEEF-F44180A65651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319" name="TextBox 318">
                  <a:extLst>
                    <a:ext uri="{FF2B5EF4-FFF2-40B4-BE49-F238E27FC236}">
                      <a16:creationId xmlns:a16="http://schemas.microsoft.com/office/drawing/2014/main" id="{565F7F6B-AED6-4D29-AB42-85EC96F0C822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448BC0FB-579B-4FD5-8B7B-B46ABC4D2818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31F3F783-EC79-4133-BEE1-B43B452D54B6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D28155-8ADF-4052-9CB3-FE4853C34088}"/>
                </a:ext>
              </a:extLst>
            </p:cNvPr>
            <p:cNvGrpSpPr/>
            <p:nvPr/>
          </p:nvGrpSpPr>
          <p:grpSpPr>
            <a:xfrm>
              <a:off x="2389639" y="2897428"/>
              <a:ext cx="5132842" cy="1076137"/>
              <a:chOff x="2389074" y="2897428"/>
              <a:chExt cx="5132842" cy="1076137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B9067D51-845A-41CD-BBA1-5D63A2D17029}"/>
                  </a:ext>
                </a:extLst>
              </p:cNvPr>
              <p:cNvGrpSpPr/>
              <p:nvPr/>
            </p:nvGrpSpPr>
            <p:grpSpPr>
              <a:xfrm>
                <a:off x="2389074" y="2899947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2077309F-C107-4DE4-87A4-DB3AD8B51097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6D3A98F4-28A9-42DE-8C31-4ADC96456894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6675E9EF-FB84-4F75-8BFB-62923CDA6114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853931D6-B4A7-4567-8CF1-AFBFDE5F4561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9CC45544-C1AB-477F-8914-787E280FC909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4798826F-DA32-4FB2-A063-C59F0B2DF56E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72408841-662B-46A9-9478-96CE97CF772D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03EE90D9-B203-4D80-89A9-7FD78489F66A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3D0D9D39-7993-47EF-A061-9DF15B4A61A9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6270174E-7A74-4C6C-A200-BE90C20687B3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3BA66B77-7A76-44CD-A4AB-170F996D15EA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334" name="TextBox 333">
                  <a:extLst>
                    <a:ext uri="{FF2B5EF4-FFF2-40B4-BE49-F238E27FC236}">
                      <a16:creationId xmlns:a16="http://schemas.microsoft.com/office/drawing/2014/main" id="{7300DCF2-0B5D-46D9-89C6-A8B5A6F6A8C1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B010491B-5A21-4871-9395-86B496013FEF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4F0099DC-F594-414F-B71F-7B1917ED15BF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D67E6A21-6BBE-46A6-937E-EFA136876C9C}"/>
                  </a:ext>
                </a:extLst>
              </p:cNvPr>
              <p:cNvGrpSpPr/>
              <p:nvPr/>
            </p:nvGrpSpPr>
            <p:grpSpPr>
              <a:xfrm>
                <a:off x="3407379" y="2897428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04BA2721-50B0-46C0-9927-7CE8B0B2C85C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65668F1A-242A-4B0B-9C27-F833550B5966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FCC90DEF-B599-40F0-9103-AC5DD11E2258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A1DBC675-40D8-45C6-B152-F060F1657343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A2AA2E4F-190E-4F4A-AAAE-BB4CEB1AB6DD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id="{8895879C-C279-4DCF-B539-84245153B697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151CA85A-488A-4C57-AA31-251D72E6299D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1D7E0910-08A5-49D6-A320-8AFA9755B296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36CD60D6-6B03-4D9B-B1D7-8AFA5D64976B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F138BDBD-5EF3-453C-BD25-5B5086A754A1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A9410C2B-5D4A-40EF-BAD4-361F2BB6FF81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68CB1CC2-7DAA-49D9-BAA5-C69CB3C42415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F957D390-F959-4242-95D4-1494E2C52438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DD6E1C32-82C5-47CA-BE92-2AF0A577B851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7120616D-0A9F-4D68-8EC8-D28088BB9530}"/>
                  </a:ext>
                </a:extLst>
              </p:cNvPr>
              <p:cNvGrpSpPr/>
              <p:nvPr/>
            </p:nvGrpSpPr>
            <p:grpSpPr>
              <a:xfrm>
                <a:off x="4440256" y="2904741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383" name="Rectangle 382">
                  <a:extLst>
                    <a:ext uri="{FF2B5EF4-FFF2-40B4-BE49-F238E27FC236}">
                      <a16:creationId xmlns:a16="http://schemas.microsoft.com/office/drawing/2014/main" id="{B591630B-5704-42F3-9A3D-49F2BFEFC26B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4" name="Rectangle 383">
                  <a:extLst>
                    <a:ext uri="{FF2B5EF4-FFF2-40B4-BE49-F238E27FC236}">
                      <a16:creationId xmlns:a16="http://schemas.microsoft.com/office/drawing/2014/main" id="{1A7F58F6-AB29-4724-9D14-C3FA798DB00A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5" name="Rectangle 384">
                  <a:extLst>
                    <a:ext uri="{FF2B5EF4-FFF2-40B4-BE49-F238E27FC236}">
                      <a16:creationId xmlns:a16="http://schemas.microsoft.com/office/drawing/2014/main" id="{548C7419-0378-49F1-A537-F6AFDF0D99AD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516AB1EA-2BE0-4716-B6A8-0BA3EF8A694C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387" name="Straight Connector 386">
                  <a:extLst>
                    <a:ext uri="{FF2B5EF4-FFF2-40B4-BE49-F238E27FC236}">
                      <a16:creationId xmlns:a16="http://schemas.microsoft.com/office/drawing/2014/main" id="{EB3B70DA-8EE9-4A09-B3EF-033BF98179DC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97CDBECB-B735-4078-9B40-C349A7B220C5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>
                  <a:extLst>
                    <a:ext uri="{FF2B5EF4-FFF2-40B4-BE49-F238E27FC236}">
                      <a16:creationId xmlns:a16="http://schemas.microsoft.com/office/drawing/2014/main" id="{D43DFE62-9273-4C4F-BCED-424687D60A16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>
                  <a:extLst>
                    <a:ext uri="{FF2B5EF4-FFF2-40B4-BE49-F238E27FC236}">
                      <a16:creationId xmlns:a16="http://schemas.microsoft.com/office/drawing/2014/main" id="{DBFB4EC2-4ED1-4645-8791-827903B2977E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C44B53C3-A6CC-4FC6-ACB6-E1B75FFDFA3B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7F9A4E39-F272-484D-B088-524E77637EFF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393" name="TextBox 392">
                  <a:extLst>
                    <a:ext uri="{FF2B5EF4-FFF2-40B4-BE49-F238E27FC236}">
                      <a16:creationId xmlns:a16="http://schemas.microsoft.com/office/drawing/2014/main" id="{A77BDD18-F7C9-4A41-BD22-9F393F4B1748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394" name="TextBox 393">
                  <a:extLst>
                    <a:ext uri="{FF2B5EF4-FFF2-40B4-BE49-F238E27FC236}">
                      <a16:creationId xmlns:a16="http://schemas.microsoft.com/office/drawing/2014/main" id="{53AC18C6-61AB-4A99-8B43-3EE151739DB9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661B975D-0B6E-48EC-B4BF-963AD541EA06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CE9A2981-E7F4-4B98-B84E-D4290FB92074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" name="Group 396">
                <a:extLst>
                  <a:ext uri="{FF2B5EF4-FFF2-40B4-BE49-F238E27FC236}">
                    <a16:creationId xmlns:a16="http://schemas.microsoft.com/office/drawing/2014/main" id="{95AB7BF7-A554-4DA6-9C25-4B4026876530}"/>
                  </a:ext>
                </a:extLst>
              </p:cNvPr>
              <p:cNvGrpSpPr/>
              <p:nvPr/>
            </p:nvGrpSpPr>
            <p:grpSpPr>
              <a:xfrm>
                <a:off x="5458561" y="2902465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07ADA2B7-2FE0-4D5F-A4F7-F7E162FDF389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4E38BECE-7E99-44DC-B985-DA1B8D5F425A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3F1FEF5F-65CC-4783-813F-FE2553359728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275C5BC2-BF31-473E-BEEB-F14EA01AD9E0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68C13ABB-BFE0-47B4-BFE1-D9802343827F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BC8B0D16-AFDA-4681-A83D-7B2B4FC802D6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9DB5A45A-D8FD-44CF-8A86-A289D855F054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CDA81B63-34B2-43B3-AC12-799484ACFA11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6" name="TextBox 405">
                  <a:extLst>
                    <a:ext uri="{FF2B5EF4-FFF2-40B4-BE49-F238E27FC236}">
                      <a16:creationId xmlns:a16="http://schemas.microsoft.com/office/drawing/2014/main" id="{CC485A01-027F-4AF1-BC3B-F6B08478C38F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407" name="TextBox 406">
                  <a:extLst>
                    <a:ext uri="{FF2B5EF4-FFF2-40B4-BE49-F238E27FC236}">
                      <a16:creationId xmlns:a16="http://schemas.microsoft.com/office/drawing/2014/main" id="{DE5CBBB4-AB97-49B0-855A-3F68092E3FD6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408" name="TextBox 407">
                  <a:extLst>
                    <a:ext uri="{FF2B5EF4-FFF2-40B4-BE49-F238E27FC236}">
                      <a16:creationId xmlns:a16="http://schemas.microsoft.com/office/drawing/2014/main" id="{8285F06B-9919-487B-A596-459B4FF0BF94}"/>
                    </a:ext>
                  </a:extLst>
                </p:cNvPr>
                <p:cNvSpPr txBox="1"/>
                <p:nvPr/>
              </p:nvSpPr>
              <p:spPr>
                <a:xfrm>
                  <a:off x="746561" y="159273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409" name="TextBox 408">
                  <a:extLst>
                    <a:ext uri="{FF2B5EF4-FFF2-40B4-BE49-F238E27FC236}">
                      <a16:creationId xmlns:a16="http://schemas.microsoft.com/office/drawing/2014/main" id="{3674FCD5-D8FA-4D86-87C4-D093D4AFF072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D9E5460B-5459-45FD-9F5F-4C2037A36BBD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C974146B-EF49-42DA-8FCE-EF4A146346B5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3F3A0614-005A-4D30-8BEB-DD4FB1F60445}"/>
                  </a:ext>
                </a:extLst>
              </p:cNvPr>
              <p:cNvGrpSpPr/>
              <p:nvPr/>
            </p:nvGrpSpPr>
            <p:grpSpPr>
              <a:xfrm>
                <a:off x="6491438" y="2897428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443" name="Rectangle 442">
                  <a:extLst>
                    <a:ext uri="{FF2B5EF4-FFF2-40B4-BE49-F238E27FC236}">
                      <a16:creationId xmlns:a16="http://schemas.microsoft.com/office/drawing/2014/main" id="{2A69DC55-3416-4FBC-9CF1-247D3B47F4DE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4" name="Rectangle 443">
                  <a:extLst>
                    <a:ext uri="{FF2B5EF4-FFF2-40B4-BE49-F238E27FC236}">
                      <a16:creationId xmlns:a16="http://schemas.microsoft.com/office/drawing/2014/main" id="{FC074F4F-A63C-469F-9AF9-FA4026C1AFEA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3C7E4632-76A2-4C42-9788-6998CFDC8EA9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B768A035-2CA5-47CE-A70E-43DF9B65D033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89B13354-D9D3-48D9-A028-6A72690A789A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1D2DE263-28D5-479D-847D-71E71E1EBB34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01486B8B-A656-40F1-B559-B9229B8E1C86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5228A5A1-1571-454F-93D1-859ED4FF0E80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1" name="TextBox 450">
                  <a:extLst>
                    <a:ext uri="{FF2B5EF4-FFF2-40B4-BE49-F238E27FC236}">
                      <a16:creationId xmlns:a16="http://schemas.microsoft.com/office/drawing/2014/main" id="{161DE0F8-E319-47E4-AB89-55D8296FBE13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452" name="TextBox 451">
                  <a:extLst>
                    <a:ext uri="{FF2B5EF4-FFF2-40B4-BE49-F238E27FC236}">
                      <a16:creationId xmlns:a16="http://schemas.microsoft.com/office/drawing/2014/main" id="{A13B584D-2B5D-4875-AC2E-833541557A15}"/>
                    </a:ext>
                  </a:extLst>
                </p:cNvPr>
                <p:cNvSpPr txBox="1"/>
                <p:nvPr/>
              </p:nvSpPr>
              <p:spPr>
                <a:xfrm>
                  <a:off x="1262535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453" name="TextBox 452">
                  <a:extLst>
                    <a:ext uri="{FF2B5EF4-FFF2-40B4-BE49-F238E27FC236}">
                      <a16:creationId xmlns:a16="http://schemas.microsoft.com/office/drawing/2014/main" id="{DFEF309F-9B7D-4F3A-A2CE-226A32E01181}"/>
                    </a:ext>
                  </a:extLst>
                </p:cNvPr>
                <p:cNvSpPr txBox="1"/>
                <p:nvPr/>
              </p:nvSpPr>
              <p:spPr>
                <a:xfrm>
                  <a:off x="746561" y="159273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454" name="TextBox 453">
                  <a:extLst>
                    <a:ext uri="{FF2B5EF4-FFF2-40B4-BE49-F238E27FC236}">
                      <a16:creationId xmlns:a16="http://schemas.microsoft.com/office/drawing/2014/main" id="{31C44902-4AB6-42AD-B18D-CE33112B0E7F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BDA47D86-938D-492F-A2C4-E74E487ABFE2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B17E6521-0EB3-452B-9979-A636BF69F5A6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F9253D-C9DD-4F33-A756-BF5BAA5CA92A}"/>
                </a:ext>
              </a:extLst>
            </p:cNvPr>
            <p:cNvGrpSpPr/>
            <p:nvPr/>
          </p:nvGrpSpPr>
          <p:grpSpPr>
            <a:xfrm>
              <a:off x="2391818" y="3933203"/>
              <a:ext cx="5135746" cy="1076151"/>
              <a:chOff x="2391253" y="3933203"/>
              <a:chExt cx="5135746" cy="1076151"/>
            </a:xfrm>
          </p:grpSpPr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1F98920B-71C7-4FCA-B69C-906BDBFF339A}"/>
                  </a:ext>
                </a:extLst>
              </p:cNvPr>
              <p:cNvGrpSpPr/>
              <p:nvPr/>
            </p:nvGrpSpPr>
            <p:grpSpPr>
              <a:xfrm>
                <a:off x="2391253" y="3935736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85DABCB0-7901-40DB-AEC0-81D50841D45E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583ED383-6F94-481C-B32C-7DA630EE89A7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BB6AB2C2-5B7B-45B3-BDA1-210F29BA13FB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5BC5A27-CE52-4CD3-B825-1FFC82DBC85D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E16820A5-2D67-45BE-8964-A9F6B8C47AD3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1DA1E8B7-858C-4043-AC31-223563FDA017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2446E2AA-0E6F-4F72-B24A-107F4DA57FDE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A5FB942E-4B32-4CBD-BFA4-7071DB9CABBA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807E4A16-6287-4CB0-9CCE-0FE1C2CDE0B9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108B2624-BAD4-4DA2-BA47-35E5246718D8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AE921CBF-A502-44F8-82FD-84BA12DB3D1B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C3B7E024-1556-464D-8A71-8A162E4D5734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65" name="Straight Connector 364">
                  <a:extLst>
                    <a:ext uri="{FF2B5EF4-FFF2-40B4-BE49-F238E27FC236}">
                      <a16:creationId xmlns:a16="http://schemas.microsoft.com/office/drawing/2014/main" id="{B6CB3B8A-EDBF-4A44-B7B9-3B7A3B4D4396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>
                  <a:extLst>
                    <a:ext uri="{FF2B5EF4-FFF2-40B4-BE49-F238E27FC236}">
                      <a16:creationId xmlns:a16="http://schemas.microsoft.com/office/drawing/2014/main" id="{34478F25-719D-49D1-86CB-AD47B1C616A4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4003F8F6-05A9-4969-AE80-9EDFF3A021A9}"/>
                  </a:ext>
                </a:extLst>
              </p:cNvPr>
              <p:cNvGrpSpPr/>
              <p:nvPr/>
            </p:nvGrpSpPr>
            <p:grpSpPr>
              <a:xfrm>
                <a:off x="3412462" y="3933203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B0E6F209-974B-4B62-93EA-C02F301B0E18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4A44699D-FC06-46BD-8679-2F69A9FF8087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4D6F7D7E-8C15-441B-84E6-4C4892C7E1DE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B1ED342A-D10B-4AA4-81FA-90D9612D8E02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EB163DCC-CE9D-41EE-93FF-5D3B6F402CAF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CC6D1C8E-3EF2-4709-8D1B-50FC594DF018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A54B089A-07B1-4948-AC3B-F29B7B326971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CF4B6518-D486-4BA8-84D8-2A7301151C42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8D51131A-640F-4835-A32A-9A5DD79F625F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27A4008D-8BA6-49EA-8ABB-8A186A829A00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C8D26009-2E2B-4DD6-B863-C953F7DB0D54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2B955062-D02F-40C5-AB5F-F9AFD85BDDED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9F0F5923-2A2F-4183-A234-1053EECCA186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1EFD1307-2ECC-4284-B569-BCB5B00160B9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18098228-7247-4248-BFB2-59728299ED3F}"/>
                  </a:ext>
                </a:extLst>
              </p:cNvPr>
              <p:cNvGrpSpPr/>
              <p:nvPr/>
            </p:nvGrpSpPr>
            <p:grpSpPr>
              <a:xfrm>
                <a:off x="4442435" y="3940530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E9950905-133D-4B55-90E1-590C485D669C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CD817F38-D2C0-4555-9687-F0B5C6E6163A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CB247991-2A5C-46C1-876C-54E1AB211317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F3000955-2B49-462B-A266-98B984F7032D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73340145-641A-4E21-8F1D-5C9F17D75C34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E0849DA8-9178-4AFB-BCDB-B35218AA0127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CBD22530-A728-443D-8CB2-FEB28C048CEC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27376FC3-1EBB-4C52-B94E-DFD010EEF929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1" name="TextBox 420">
                  <a:extLst>
                    <a:ext uri="{FF2B5EF4-FFF2-40B4-BE49-F238E27FC236}">
                      <a16:creationId xmlns:a16="http://schemas.microsoft.com/office/drawing/2014/main" id="{4BFAC371-AE2D-48F2-8823-E98839F62549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422" name="TextBox 421">
                  <a:extLst>
                    <a:ext uri="{FF2B5EF4-FFF2-40B4-BE49-F238E27FC236}">
                      <a16:creationId xmlns:a16="http://schemas.microsoft.com/office/drawing/2014/main" id="{38D442F5-C08E-46EC-9717-FA8012466396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423" name="TextBox 422">
                  <a:extLst>
                    <a:ext uri="{FF2B5EF4-FFF2-40B4-BE49-F238E27FC236}">
                      <a16:creationId xmlns:a16="http://schemas.microsoft.com/office/drawing/2014/main" id="{1F20CFA5-AD2B-41D1-957E-B5F7C40A9830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424" name="TextBox 423">
                  <a:extLst>
                    <a:ext uri="{FF2B5EF4-FFF2-40B4-BE49-F238E27FC236}">
                      <a16:creationId xmlns:a16="http://schemas.microsoft.com/office/drawing/2014/main" id="{9A14C152-9B59-4DAE-A32B-8C76E07C310F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30F7704A-9D57-42BB-BFE8-B26760B0D23C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94C37298-2E54-4BBB-80A6-F68FED952608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9CB6436F-2BC2-409A-B696-59F2AACF9ABA}"/>
                  </a:ext>
                </a:extLst>
              </p:cNvPr>
              <p:cNvGrpSpPr/>
              <p:nvPr/>
            </p:nvGrpSpPr>
            <p:grpSpPr>
              <a:xfrm>
                <a:off x="5463644" y="3938240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E1D9D0DB-24BE-402B-96A7-2D51A430E94E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7599BCC1-354D-4A18-B0B1-E0CA67903E74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989D9F83-6DFF-4029-B50B-1C8792AE15C3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580C891F-362E-4B60-B262-A7D73E155C55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F5DA1BBD-DA3E-4A49-B836-B6EFCCC8AB40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BAA0DA56-166E-4AF3-8920-9E65EE6EDAA8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765A025A-9F74-40AA-B4AE-D86320829093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3A047686-E983-42B2-87F0-82AAA35D0177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6" name="TextBox 435">
                  <a:extLst>
                    <a:ext uri="{FF2B5EF4-FFF2-40B4-BE49-F238E27FC236}">
                      <a16:creationId xmlns:a16="http://schemas.microsoft.com/office/drawing/2014/main" id="{B148823D-DF80-461A-B2C5-C3BEBF1F9FA7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437" name="TextBox 436">
                  <a:extLst>
                    <a:ext uri="{FF2B5EF4-FFF2-40B4-BE49-F238E27FC236}">
                      <a16:creationId xmlns:a16="http://schemas.microsoft.com/office/drawing/2014/main" id="{5DA572C0-2C71-4E5E-83FE-AFCFEBA12039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438" name="TextBox 437">
                  <a:extLst>
                    <a:ext uri="{FF2B5EF4-FFF2-40B4-BE49-F238E27FC236}">
                      <a16:creationId xmlns:a16="http://schemas.microsoft.com/office/drawing/2014/main" id="{B5F29B02-93EC-465E-93A6-59934F14E676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439" name="TextBox 438">
                  <a:extLst>
                    <a:ext uri="{FF2B5EF4-FFF2-40B4-BE49-F238E27FC236}">
                      <a16:creationId xmlns:a16="http://schemas.microsoft.com/office/drawing/2014/main" id="{C06E0EB9-F03D-4D12-9CB7-4793116755C2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60F54F87-F8DE-4242-B3E8-5B64EBBB2AE0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1C8D48DE-9647-407F-BA4F-7D44D73DD4BB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474FDED6-C888-4AA6-A1CB-56E48293C712}"/>
                  </a:ext>
                </a:extLst>
              </p:cNvPr>
              <p:cNvGrpSpPr/>
              <p:nvPr/>
            </p:nvGrpSpPr>
            <p:grpSpPr>
              <a:xfrm>
                <a:off x="6496521" y="3933203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458" name="Rectangle 457">
                  <a:extLst>
                    <a:ext uri="{FF2B5EF4-FFF2-40B4-BE49-F238E27FC236}">
                      <a16:creationId xmlns:a16="http://schemas.microsoft.com/office/drawing/2014/main" id="{F2FF9B0C-2D15-4D4A-BC0D-FF304044A7BE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CD9DFE00-7A4B-433A-8F49-1B7934595BB2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0" name="Rectangle 459">
                  <a:extLst>
                    <a:ext uri="{FF2B5EF4-FFF2-40B4-BE49-F238E27FC236}">
                      <a16:creationId xmlns:a16="http://schemas.microsoft.com/office/drawing/2014/main" id="{74728888-197C-4C41-A214-11D6AC57C773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D64A4B25-22B2-4854-A992-A1659F4A33EC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462" name="Straight Connector 461">
                  <a:extLst>
                    <a:ext uri="{FF2B5EF4-FFF2-40B4-BE49-F238E27FC236}">
                      <a16:creationId xmlns:a16="http://schemas.microsoft.com/office/drawing/2014/main" id="{C30BA1CB-E12A-4709-8C2F-35C3905423D4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>
                  <a:extLst>
                    <a:ext uri="{FF2B5EF4-FFF2-40B4-BE49-F238E27FC236}">
                      <a16:creationId xmlns:a16="http://schemas.microsoft.com/office/drawing/2014/main" id="{0B9638A7-B87E-4CCE-AED9-1C728C4811B6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DA690454-AF99-4FEE-A8D9-02849A845526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72918E61-8516-4E5E-9D92-3F4926FB136B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6" name="TextBox 465">
                  <a:extLst>
                    <a:ext uri="{FF2B5EF4-FFF2-40B4-BE49-F238E27FC236}">
                      <a16:creationId xmlns:a16="http://schemas.microsoft.com/office/drawing/2014/main" id="{6DCA6512-9EBA-40AA-8A6F-AA56CA2C0F36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467" name="TextBox 466">
                  <a:extLst>
                    <a:ext uri="{FF2B5EF4-FFF2-40B4-BE49-F238E27FC236}">
                      <a16:creationId xmlns:a16="http://schemas.microsoft.com/office/drawing/2014/main" id="{4FA372A0-39E9-452F-B2F7-ADB7232FCC8B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468" name="TextBox 467">
                  <a:extLst>
                    <a:ext uri="{FF2B5EF4-FFF2-40B4-BE49-F238E27FC236}">
                      <a16:creationId xmlns:a16="http://schemas.microsoft.com/office/drawing/2014/main" id="{37587BA6-0EFE-4159-AE47-4975025E2F7D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469" name="TextBox 468">
                  <a:extLst>
                    <a:ext uri="{FF2B5EF4-FFF2-40B4-BE49-F238E27FC236}">
                      <a16:creationId xmlns:a16="http://schemas.microsoft.com/office/drawing/2014/main" id="{580EAE5E-565F-46CA-A963-C2B5D8EACD18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B1BE23D7-EF62-42FC-9A0B-8AD701BB4E8B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5D4A78AA-D451-449E-AB1F-1F65ABAF7D51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9A6E3F-2014-4D05-88C0-7BB0CAB8E49B}"/>
                </a:ext>
              </a:extLst>
            </p:cNvPr>
            <p:cNvGrpSpPr/>
            <p:nvPr/>
          </p:nvGrpSpPr>
          <p:grpSpPr>
            <a:xfrm>
              <a:off x="2383152" y="4977925"/>
              <a:ext cx="5135746" cy="1076151"/>
              <a:chOff x="2382587" y="4977925"/>
              <a:chExt cx="5135746" cy="1076151"/>
            </a:xfrm>
          </p:grpSpPr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A3F3E15F-C94F-436A-9BF5-173619C81F71}"/>
                  </a:ext>
                </a:extLst>
              </p:cNvPr>
              <p:cNvGrpSpPr/>
              <p:nvPr/>
            </p:nvGrpSpPr>
            <p:grpSpPr>
              <a:xfrm>
                <a:off x="2382587" y="4980458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29CB17F2-5521-4716-A086-90F841762D93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6854BC53-E7AF-4797-86F3-ACD7E5686C45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6D9FD570-83F2-42C1-A3FE-C20C3316E113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24AC0F5F-D508-4C20-8953-1B9644B921DE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530204C1-185D-4364-8DEC-7C8A53CF61C6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F8C046CD-7FBF-4F3A-9ECE-195A0E04B18B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F81383FC-F2D5-4354-934A-E442BE579878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D3AA3707-DB64-403A-90D9-654F20DBBCCA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9CE6CBD9-5838-42CC-96BF-5752C5A7A905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482" name="TextBox 481">
                  <a:extLst>
                    <a:ext uri="{FF2B5EF4-FFF2-40B4-BE49-F238E27FC236}">
                      <a16:creationId xmlns:a16="http://schemas.microsoft.com/office/drawing/2014/main" id="{08D6DD81-3F42-423B-B9AE-D91E0075D845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483" name="TextBox 482">
                  <a:extLst>
                    <a:ext uri="{FF2B5EF4-FFF2-40B4-BE49-F238E27FC236}">
                      <a16:creationId xmlns:a16="http://schemas.microsoft.com/office/drawing/2014/main" id="{295EFE1C-C66A-446D-858A-562041D49152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484" name="TextBox 483">
                  <a:extLst>
                    <a:ext uri="{FF2B5EF4-FFF2-40B4-BE49-F238E27FC236}">
                      <a16:creationId xmlns:a16="http://schemas.microsoft.com/office/drawing/2014/main" id="{A662CB97-92B6-47D1-AA8E-090EDB42D3DE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266A5CED-75F6-4FCB-95D6-5E232F03282B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66DA5D8F-6366-4D4F-B866-314608AD102F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AF43175E-784C-4D2E-94E9-2D925E85FFD1}"/>
                  </a:ext>
                </a:extLst>
              </p:cNvPr>
              <p:cNvGrpSpPr/>
              <p:nvPr/>
            </p:nvGrpSpPr>
            <p:grpSpPr>
              <a:xfrm>
                <a:off x="3403796" y="4977925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445B3865-774C-4DAB-ACEF-35AF34F0433F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C3712637-FD55-4366-8F3A-37EE7E698EF0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B01DF7FD-C5EB-4EF2-BED7-F78451B833F1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7B88B755-2F19-4049-973D-12C2A5E2AD2E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0981828D-4334-436C-AEA4-39EF933A34EA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3588FD8E-660F-46AF-B0E5-2BDAF8A930FF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61187FF4-B18F-479D-B76E-D63D16321312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E35F2B93-B071-49AB-9507-8DFBBD885FC5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6" name="TextBox 495">
                  <a:extLst>
                    <a:ext uri="{FF2B5EF4-FFF2-40B4-BE49-F238E27FC236}">
                      <a16:creationId xmlns:a16="http://schemas.microsoft.com/office/drawing/2014/main" id="{A40F17D7-7AF5-437B-AC8C-4564B6E53CF7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497" name="TextBox 496">
                  <a:extLst>
                    <a:ext uri="{FF2B5EF4-FFF2-40B4-BE49-F238E27FC236}">
                      <a16:creationId xmlns:a16="http://schemas.microsoft.com/office/drawing/2014/main" id="{0EEE6A8A-2F22-4B71-AFEE-F3451FA2055C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498" name="TextBox 497">
                  <a:extLst>
                    <a:ext uri="{FF2B5EF4-FFF2-40B4-BE49-F238E27FC236}">
                      <a16:creationId xmlns:a16="http://schemas.microsoft.com/office/drawing/2014/main" id="{5AFBC341-E7AA-44C6-856E-AB67D9D13FC4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499" name="TextBox 498">
                  <a:extLst>
                    <a:ext uri="{FF2B5EF4-FFF2-40B4-BE49-F238E27FC236}">
                      <a16:creationId xmlns:a16="http://schemas.microsoft.com/office/drawing/2014/main" id="{7BEE40BB-ADB9-4D4F-B3F8-7599E50EDACA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008695DD-3253-4C98-B7E0-1D1E09964EB4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F0A2CBE0-FF30-42A5-9DAB-0675FEC688BB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0A9F9F79-DD01-482E-AC21-B298C4A9B94F}"/>
                  </a:ext>
                </a:extLst>
              </p:cNvPr>
              <p:cNvGrpSpPr/>
              <p:nvPr/>
            </p:nvGrpSpPr>
            <p:grpSpPr>
              <a:xfrm>
                <a:off x="4433769" y="4985252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6A33F633-6696-42CD-AA8F-2031A63ED6E6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B768C291-987D-4CDD-B786-BF44DAB5B4D5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B0A74D1-BC47-4291-BD57-B5DE1BD554F5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3087B5A8-42E3-4B74-A710-E62C5B4C2A31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173B90D3-885B-4319-8A1F-20A7A012E2D9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AA42A28C-9353-4C15-9E74-EA7BB5BC77A4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2285BEE2-A4F4-4695-A141-83FCF1994EF0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>
                  <a:extLst>
                    <a:ext uri="{FF2B5EF4-FFF2-40B4-BE49-F238E27FC236}">
                      <a16:creationId xmlns:a16="http://schemas.microsoft.com/office/drawing/2014/main" id="{172C7C54-3CF4-4133-B280-4C2367F4617D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AF29A4C6-CD17-4AA7-9E54-066E11097CFA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512" name="TextBox 511">
                  <a:extLst>
                    <a:ext uri="{FF2B5EF4-FFF2-40B4-BE49-F238E27FC236}">
                      <a16:creationId xmlns:a16="http://schemas.microsoft.com/office/drawing/2014/main" id="{D36326AD-3B02-47B6-8CBC-D27B9D37A2F2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513" name="TextBox 512">
                  <a:extLst>
                    <a:ext uri="{FF2B5EF4-FFF2-40B4-BE49-F238E27FC236}">
                      <a16:creationId xmlns:a16="http://schemas.microsoft.com/office/drawing/2014/main" id="{58D95088-799F-44DD-869B-44607C5442BB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514" name="TextBox 513">
                  <a:extLst>
                    <a:ext uri="{FF2B5EF4-FFF2-40B4-BE49-F238E27FC236}">
                      <a16:creationId xmlns:a16="http://schemas.microsoft.com/office/drawing/2014/main" id="{B286CD44-4B14-4E90-8924-D618B9401E55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FC5B4055-9503-4A15-B9B4-B4B8BAD00DCA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32BC572A-16CC-4EBB-9EB1-23682AA7BCBF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7D127EDC-2235-4A0F-A301-4D81C529633E}"/>
                  </a:ext>
                </a:extLst>
              </p:cNvPr>
              <p:cNvGrpSpPr/>
              <p:nvPr/>
            </p:nvGrpSpPr>
            <p:grpSpPr>
              <a:xfrm>
                <a:off x="5454978" y="4982962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518" name="Rectangle 517">
                  <a:extLst>
                    <a:ext uri="{FF2B5EF4-FFF2-40B4-BE49-F238E27FC236}">
                      <a16:creationId xmlns:a16="http://schemas.microsoft.com/office/drawing/2014/main" id="{B9B685B6-2BB8-4505-9897-51E09D094A8E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C3E5470B-7048-40E6-AF57-A9FB81B5A665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92F85457-ECDA-4568-A4F0-C7C87D093CC9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AB17497A-C1B6-45CA-9D93-03D3733F4615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1A76575F-C35F-433A-BFEA-A8F9C137EE33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51EBEDE2-D080-40BF-8EC3-23A02E638CFF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B9B4F564-5A5D-409E-9650-CFE3E4D0C718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033B1920-E08C-4DA2-AFBF-843A9FF5934A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6" name="TextBox 525">
                  <a:extLst>
                    <a:ext uri="{FF2B5EF4-FFF2-40B4-BE49-F238E27FC236}">
                      <a16:creationId xmlns:a16="http://schemas.microsoft.com/office/drawing/2014/main" id="{C6F14454-5F3E-4F7C-9DD1-E8919C8A9665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527" name="TextBox 526">
                  <a:extLst>
                    <a:ext uri="{FF2B5EF4-FFF2-40B4-BE49-F238E27FC236}">
                      <a16:creationId xmlns:a16="http://schemas.microsoft.com/office/drawing/2014/main" id="{5A65E803-BDF4-4364-B944-987BCBF7BB09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528" name="TextBox 527">
                  <a:extLst>
                    <a:ext uri="{FF2B5EF4-FFF2-40B4-BE49-F238E27FC236}">
                      <a16:creationId xmlns:a16="http://schemas.microsoft.com/office/drawing/2014/main" id="{ED17F257-AE00-43BC-B110-E03F17892032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529" name="TextBox 528">
                  <a:extLst>
                    <a:ext uri="{FF2B5EF4-FFF2-40B4-BE49-F238E27FC236}">
                      <a16:creationId xmlns:a16="http://schemas.microsoft.com/office/drawing/2014/main" id="{06AAC735-F0DB-4C2F-B066-72407C2262B4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id="{B72FCEC1-6A91-40E5-8386-77F01EE5189A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:a16="http://schemas.microsoft.com/office/drawing/2014/main" id="{760C2CCA-51D3-43B7-A93B-0D4D24EF3B86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2" name="Group 531">
                <a:extLst>
                  <a:ext uri="{FF2B5EF4-FFF2-40B4-BE49-F238E27FC236}">
                    <a16:creationId xmlns:a16="http://schemas.microsoft.com/office/drawing/2014/main" id="{068056C8-1383-4F09-AA8C-FE61EE661D09}"/>
                  </a:ext>
                </a:extLst>
              </p:cNvPr>
              <p:cNvGrpSpPr/>
              <p:nvPr/>
            </p:nvGrpSpPr>
            <p:grpSpPr>
              <a:xfrm>
                <a:off x="6487855" y="4977925"/>
                <a:ext cx="1030478" cy="1068824"/>
                <a:chOff x="746561" y="1069510"/>
                <a:chExt cx="1030478" cy="1068824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9D353CFD-E2D2-48C4-BB34-67584DC5068A}"/>
                    </a:ext>
                  </a:extLst>
                </p:cNvPr>
                <p:cNvSpPr/>
                <p:nvPr/>
              </p:nvSpPr>
              <p:spPr>
                <a:xfrm>
                  <a:off x="749464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id="{94AFB902-E10E-4317-A2D9-AFF02C26FDDD}"/>
                    </a:ext>
                  </a:extLst>
                </p:cNvPr>
                <p:cNvSpPr/>
                <p:nvPr/>
              </p:nvSpPr>
              <p:spPr>
                <a:xfrm>
                  <a:off x="1262531" y="1076766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54156C89-EA46-4D6A-8DB8-B69F668B4801}"/>
                    </a:ext>
                  </a:extLst>
                </p:cNvPr>
                <p:cNvSpPr/>
                <p:nvPr/>
              </p:nvSpPr>
              <p:spPr>
                <a:xfrm>
                  <a:off x="749464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6" name="Rectangle 535">
                  <a:extLst>
                    <a:ext uri="{FF2B5EF4-FFF2-40B4-BE49-F238E27FC236}">
                      <a16:creationId xmlns:a16="http://schemas.microsoft.com/office/drawing/2014/main" id="{1ECFEE7E-2690-4201-A9E6-C43652174B53}"/>
                    </a:ext>
                  </a:extLst>
                </p:cNvPr>
                <p:cNvSpPr/>
                <p:nvPr/>
              </p:nvSpPr>
              <p:spPr>
                <a:xfrm>
                  <a:off x="1262531" y="1595485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cxnSp>
              <p:nvCxnSpPr>
                <p:cNvPr id="537" name="Straight Connector 536">
                  <a:extLst>
                    <a:ext uri="{FF2B5EF4-FFF2-40B4-BE49-F238E27FC236}">
                      <a16:creationId xmlns:a16="http://schemas.microsoft.com/office/drawing/2014/main" id="{39A6112A-CB86-498A-BA5B-104831081BE4}"/>
                    </a:ext>
                  </a:extLst>
                </p:cNvPr>
                <p:cNvCxnSpPr/>
                <p:nvPr/>
              </p:nvCxnSpPr>
              <p:spPr>
                <a:xfrm>
                  <a:off x="749464" y="1076766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A1CF9202-DB3B-4428-95BA-AE1C05BF6EE7}"/>
                    </a:ext>
                  </a:extLst>
                </p:cNvPr>
                <p:cNvCxnSpPr/>
                <p:nvPr/>
              </p:nvCxnSpPr>
              <p:spPr>
                <a:xfrm>
                  <a:off x="1775594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93360F8B-5F02-4996-85F6-90A0CC66E5BB}"/>
                    </a:ext>
                  </a:extLst>
                </p:cNvPr>
                <p:cNvCxnSpPr/>
                <p:nvPr/>
              </p:nvCxnSpPr>
              <p:spPr>
                <a:xfrm flipH="1">
                  <a:off x="749464" y="2114202"/>
                  <a:ext cx="1026134" cy="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7877D40D-D852-42E0-A977-4FF5FE746871}"/>
                    </a:ext>
                  </a:extLst>
                </p:cNvPr>
                <p:cNvCxnSpPr/>
                <p:nvPr/>
              </p:nvCxnSpPr>
              <p:spPr>
                <a:xfrm flipV="1">
                  <a:off x="748017" y="1076766"/>
                  <a:ext cx="0" cy="1037436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1" name="TextBox 540">
                  <a:extLst>
                    <a:ext uri="{FF2B5EF4-FFF2-40B4-BE49-F238E27FC236}">
                      <a16:creationId xmlns:a16="http://schemas.microsoft.com/office/drawing/2014/main" id="{60892E5F-CEA8-447F-A952-AD49429DFA13}"/>
                    </a:ext>
                  </a:extLst>
                </p:cNvPr>
                <p:cNvSpPr txBox="1"/>
                <p:nvPr/>
              </p:nvSpPr>
              <p:spPr>
                <a:xfrm>
                  <a:off x="748016" y="1075136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FF0000"/>
                      </a:solidFill>
                    </a:rPr>
                    <a:t> A</a:t>
                  </a:r>
                </a:p>
              </p:txBody>
            </p:sp>
            <p:sp>
              <p:nvSpPr>
                <p:cNvPr id="542" name="TextBox 541">
                  <a:extLst>
                    <a:ext uri="{FF2B5EF4-FFF2-40B4-BE49-F238E27FC236}">
                      <a16:creationId xmlns:a16="http://schemas.microsoft.com/office/drawing/2014/main" id="{57CD66BF-5296-4CA6-BA8E-1BE691227E27}"/>
                    </a:ext>
                  </a:extLst>
                </p:cNvPr>
                <p:cNvSpPr txBox="1"/>
                <p:nvPr/>
              </p:nvSpPr>
              <p:spPr>
                <a:xfrm>
                  <a:off x="1262534" y="1069510"/>
                  <a:ext cx="513060" cy="53097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CC9900"/>
                      </a:solidFill>
                    </a:rPr>
                    <a:t> B</a:t>
                  </a:r>
                </a:p>
              </p:txBody>
            </p:sp>
            <p:sp>
              <p:nvSpPr>
                <p:cNvPr id="543" name="TextBox 542">
                  <a:extLst>
                    <a:ext uri="{FF2B5EF4-FFF2-40B4-BE49-F238E27FC236}">
                      <a16:creationId xmlns:a16="http://schemas.microsoft.com/office/drawing/2014/main" id="{49F1D7C8-347E-4770-86F3-8A5AA311F252}"/>
                    </a:ext>
                  </a:extLst>
                </p:cNvPr>
                <p:cNvSpPr txBox="1"/>
                <p:nvPr/>
              </p:nvSpPr>
              <p:spPr>
                <a:xfrm>
                  <a:off x="746561" y="1592731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chemeClr val="accent1"/>
                      </a:solidFill>
                    </a:rPr>
                    <a:t> C</a:t>
                  </a:r>
                </a:p>
              </p:txBody>
            </p:sp>
            <p:sp>
              <p:nvSpPr>
                <p:cNvPr id="544" name="TextBox 543">
                  <a:extLst>
                    <a:ext uri="{FF2B5EF4-FFF2-40B4-BE49-F238E27FC236}">
                      <a16:creationId xmlns:a16="http://schemas.microsoft.com/office/drawing/2014/main" id="{73950D59-216D-456E-A9CE-267919ABB8BC}"/>
                    </a:ext>
                  </a:extLst>
                </p:cNvPr>
                <p:cNvSpPr txBox="1"/>
                <p:nvPr/>
              </p:nvSpPr>
              <p:spPr>
                <a:xfrm>
                  <a:off x="1263979" y="1607356"/>
                  <a:ext cx="513060" cy="53097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GB" sz="2585" b="1" dirty="0">
                      <a:solidFill>
                        <a:srgbClr val="33CC33"/>
                      </a:solidFill>
                    </a:rPr>
                    <a:t> D</a:t>
                  </a:r>
                </a:p>
              </p:txBody>
            </p: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9F035568-F6FA-4BC5-8289-D2AD85E068B2}"/>
                    </a:ext>
                  </a:extLst>
                </p:cNvPr>
                <p:cNvCxnSpPr/>
                <p:nvPr/>
              </p:nvCxnSpPr>
              <p:spPr>
                <a:xfrm>
                  <a:off x="746561" y="1073389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E179155E-B91F-412E-9C30-F220002B92DD}"/>
                    </a:ext>
                  </a:extLst>
                </p:cNvPr>
                <p:cNvCxnSpPr/>
                <p:nvPr/>
              </p:nvCxnSpPr>
              <p:spPr>
                <a:xfrm>
                  <a:off x="746561" y="2114202"/>
                  <a:ext cx="1029033" cy="0"/>
                </a:xfrm>
                <a:prstGeom prst="line">
                  <a:avLst/>
                </a:prstGeom>
                <a:ln w="57150" cmpd="sng">
                  <a:solidFill>
                    <a:srgbClr val="7030A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71AC807-9A21-49A2-950B-1BB6A1A2D252}"/>
              </a:ext>
            </a:extLst>
          </p:cNvPr>
          <p:cNvGrpSpPr/>
          <p:nvPr/>
        </p:nvGrpSpPr>
        <p:grpSpPr>
          <a:xfrm>
            <a:off x="2567026" y="1034915"/>
            <a:ext cx="4736003" cy="4788168"/>
            <a:chOff x="2387665" y="835408"/>
            <a:chExt cx="5130670" cy="518718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01ED19E-F9D7-472A-8A31-A0EF8687B3BE}"/>
                </a:ext>
              </a:extLst>
            </p:cNvPr>
            <p:cNvSpPr/>
            <p:nvPr/>
          </p:nvSpPr>
          <p:spPr>
            <a:xfrm>
              <a:off x="2387665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C0E27DA-3117-4E3F-A98D-8E7533930212}"/>
                </a:ext>
              </a:extLst>
            </p:cNvPr>
            <p:cNvSpPr/>
            <p:nvPr/>
          </p:nvSpPr>
          <p:spPr>
            <a:xfrm>
              <a:off x="2900732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5281DBC-F57E-4462-8EC8-3FABDA47D0F8}"/>
                </a:ext>
              </a:extLst>
            </p:cNvPr>
            <p:cNvSpPr/>
            <p:nvPr/>
          </p:nvSpPr>
          <p:spPr>
            <a:xfrm>
              <a:off x="3413799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D4841DE-260D-412B-A9C4-2A3AD7DB37D9}"/>
                </a:ext>
              </a:extLst>
            </p:cNvPr>
            <p:cNvSpPr/>
            <p:nvPr/>
          </p:nvSpPr>
          <p:spPr>
            <a:xfrm>
              <a:off x="3926866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4E715E-D18B-44BF-BCA3-468820F7693F}"/>
                </a:ext>
              </a:extLst>
            </p:cNvPr>
            <p:cNvSpPr/>
            <p:nvPr/>
          </p:nvSpPr>
          <p:spPr>
            <a:xfrm>
              <a:off x="4439933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61A0F10-4A6D-4C2B-A867-5E348EFD1CCB}"/>
                </a:ext>
              </a:extLst>
            </p:cNvPr>
            <p:cNvSpPr/>
            <p:nvPr/>
          </p:nvSpPr>
          <p:spPr>
            <a:xfrm>
              <a:off x="4953000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0A8DF0D-694B-4C7D-86FD-869FC89AC770}"/>
                </a:ext>
              </a:extLst>
            </p:cNvPr>
            <p:cNvSpPr/>
            <p:nvPr/>
          </p:nvSpPr>
          <p:spPr>
            <a:xfrm>
              <a:off x="5466067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E21A701-3EEE-4C38-92E4-8BB0D08AFC00}"/>
                </a:ext>
              </a:extLst>
            </p:cNvPr>
            <p:cNvSpPr/>
            <p:nvPr/>
          </p:nvSpPr>
          <p:spPr>
            <a:xfrm>
              <a:off x="5979134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079922D-EDD9-4312-92A9-299A9019F1DB}"/>
                </a:ext>
              </a:extLst>
            </p:cNvPr>
            <p:cNvSpPr/>
            <p:nvPr/>
          </p:nvSpPr>
          <p:spPr>
            <a:xfrm>
              <a:off x="6492201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F9067D-15C5-4B00-A7AC-8D0F4596A2AD}"/>
                </a:ext>
              </a:extLst>
            </p:cNvPr>
            <p:cNvSpPr/>
            <p:nvPr/>
          </p:nvSpPr>
          <p:spPr>
            <a:xfrm>
              <a:off x="7005268" y="342899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9D11170-FA70-4270-84B3-543D8788D29D}"/>
                </a:ext>
              </a:extLst>
            </p:cNvPr>
            <p:cNvSpPr/>
            <p:nvPr/>
          </p:nvSpPr>
          <p:spPr>
            <a:xfrm>
              <a:off x="2387665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61490F0-4904-4F3F-B8AD-D5E81C8AC05F}"/>
                </a:ext>
              </a:extLst>
            </p:cNvPr>
            <p:cNvSpPr/>
            <p:nvPr/>
          </p:nvSpPr>
          <p:spPr>
            <a:xfrm>
              <a:off x="2900732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E41C59-98A8-4202-B6AA-F0AE0335D109}"/>
                </a:ext>
              </a:extLst>
            </p:cNvPr>
            <p:cNvSpPr/>
            <p:nvPr/>
          </p:nvSpPr>
          <p:spPr>
            <a:xfrm>
              <a:off x="3413799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D56796C-CD9F-422D-A8E6-8AA8CBBCA83A}"/>
                </a:ext>
              </a:extLst>
            </p:cNvPr>
            <p:cNvSpPr/>
            <p:nvPr/>
          </p:nvSpPr>
          <p:spPr>
            <a:xfrm>
              <a:off x="3926866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EE91F6-9B33-478E-B0C9-9D2804411BD4}"/>
                </a:ext>
              </a:extLst>
            </p:cNvPr>
            <p:cNvSpPr/>
            <p:nvPr/>
          </p:nvSpPr>
          <p:spPr>
            <a:xfrm>
              <a:off x="4439933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8191A13-BED0-4140-9B67-4C822BE904B7}"/>
                </a:ext>
              </a:extLst>
            </p:cNvPr>
            <p:cNvSpPr/>
            <p:nvPr/>
          </p:nvSpPr>
          <p:spPr>
            <a:xfrm>
              <a:off x="4953000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4DE38ED-0168-4D19-AC8B-10936AA0B520}"/>
                </a:ext>
              </a:extLst>
            </p:cNvPr>
            <p:cNvSpPr/>
            <p:nvPr/>
          </p:nvSpPr>
          <p:spPr>
            <a:xfrm>
              <a:off x="5466067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C0CCD6D-5E77-48B9-96E4-2AF7A4C4357B}"/>
                </a:ext>
              </a:extLst>
            </p:cNvPr>
            <p:cNvSpPr/>
            <p:nvPr/>
          </p:nvSpPr>
          <p:spPr>
            <a:xfrm>
              <a:off x="5979134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124021E-19CC-4F53-BF4C-D511D34F694F}"/>
                </a:ext>
              </a:extLst>
            </p:cNvPr>
            <p:cNvSpPr/>
            <p:nvPr/>
          </p:nvSpPr>
          <p:spPr>
            <a:xfrm>
              <a:off x="6492201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98B4845-5500-4583-BAD9-968B86C4B82A}"/>
                </a:ext>
              </a:extLst>
            </p:cNvPr>
            <p:cNvSpPr/>
            <p:nvPr/>
          </p:nvSpPr>
          <p:spPr>
            <a:xfrm>
              <a:off x="7005268" y="394771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9331D8-59E5-4C77-BD1B-712B1470F8D5}"/>
                </a:ext>
              </a:extLst>
            </p:cNvPr>
            <p:cNvSpPr/>
            <p:nvPr/>
          </p:nvSpPr>
          <p:spPr>
            <a:xfrm>
              <a:off x="2387665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450E55F-5C46-4397-8B8C-B048A4970AC7}"/>
                </a:ext>
              </a:extLst>
            </p:cNvPr>
            <p:cNvSpPr/>
            <p:nvPr/>
          </p:nvSpPr>
          <p:spPr>
            <a:xfrm>
              <a:off x="2900732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563EE2-1C31-48D8-B2B7-E09873A623DF}"/>
                </a:ext>
              </a:extLst>
            </p:cNvPr>
            <p:cNvSpPr/>
            <p:nvPr/>
          </p:nvSpPr>
          <p:spPr>
            <a:xfrm>
              <a:off x="3413799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342D08-AB76-4513-A408-5D722757BCCB}"/>
                </a:ext>
              </a:extLst>
            </p:cNvPr>
            <p:cNvSpPr/>
            <p:nvPr/>
          </p:nvSpPr>
          <p:spPr>
            <a:xfrm>
              <a:off x="3926866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60576B0-5DF9-46E6-87A3-97D24F7756B5}"/>
                </a:ext>
              </a:extLst>
            </p:cNvPr>
            <p:cNvSpPr/>
            <p:nvPr/>
          </p:nvSpPr>
          <p:spPr>
            <a:xfrm>
              <a:off x="4439933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8375369-8489-4581-9E20-AE62F7654E66}"/>
                </a:ext>
              </a:extLst>
            </p:cNvPr>
            <p:cNvSpPr/>
            <p:nvPr/>
          </p:nvSpPr>
          <p:spPr>
            <a:xfrm>
              <a:off x="4953000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F0D60F7-90C5-4829-89A0-EE22A1032617}"/>
                </a:ext>
              </a:extLst>
            </p:cNvPr>
            <p:cNvSpPr/>
            <p:nvPr/>
          </p:nvSpPr>
          <p:spPr>
            <a:xfrm>
              <a:off x="5466067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E232A4-7C01-4B5A-BE64-86048ECEA83B}"/>
                </a:ext>
              </a:extLst>
            </p:cNvPr>
            <p:cNvSpPr/>
            <p:nvPr/>
          </p:nvSpPr>
          <p:spPr>
            <a:xfrm>
              <a:off x="5979134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FB2561-A899-4F51-A283-C51522014C8D}"/>
                </a:ext>
              </a:extLst>
            </p:cNvPr>
            <p:cNvSpPr/>
            <p:nvPr/>
          </p:nvSpPr>
          <p:spPr>
            <a:xfrm>
              <a:off x="6492201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1448C8E-5D3F-42F2-996A-D61C4BD02A94}"/>
                </a:ext>
              </a:extLst>
            </p:cNvPr>
            <p:cNvSpPr/>
            <p:nvPr/>
          </p:nvSpPr>
          <p:spPr>
            <a:xfrm>
              <a:off x="7005268" y="446643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F4ACC9-5209-4DFB-86BE-2580D0C6E0BC}"/>
                </a:ext>
              </a:extLst>
            </p:cNvPr>
            <p:cNvSpPr/>
            <p:nvPr/>
          </p:nvSpPr>
          <p:spPr>
            <a:xfrm>
              <a:off x="2387665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3421EA-828D-4112-AEF5-4AB21E1E65D0}"/>
                </a:ext>
              </a:extLst>
            </p:cNvPr>
            <p:cNvSpPr/>
            <p:nvPr/>
          </p:nvSpPr>
          <p:spPr>
            <a:xfrm>
              <a:off x="2900732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271402-274F-42F5-8C5A-388C9D33D2F8}"/>
                </a:ext>
              </a:extLst>
            </p:cNvPr>
            <p:cNvSpPr/>
            <p:nvPr/>
          </p:nvSpPr>
          <p:spPr>
            <a:xfrm>
              <a:off x="3413799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0C73C5-EA5F-4AE2-9C71-FA5C490E4EFD}"/>
                </a:ext>
              </a:extLst>
            </p:cNvPr>
            <p:cNvSpPr/>
            <p:nvPr/>
          </p:nvSpPr>
          <p:spPr>
            <a:xfrm>
              <a:off x="3926866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E1728AF-1F39-443E-90BA-FB521BFF9DBD}"/>
                </a:ext>
              </a:extLst>
            </p:cNvPr>
            <p:cNvSpPr/>
            <p:nvPr/>
          </p:nvSpPr>
          <p:spPr>
            <a:xfrm>
              <a:off x="4439933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FAD1DD-6779-4D8D-AFA8-8C0907B93BF0}"/>
                </a:ext>
              </a:extLst>
            </p:cNvPr>
            <p:cNvSpPr/>
            <p:nvPr/>
          </p:nvSpPr>
          <p:spPr>
            <a:xfrm>
              <a:off x="4953000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BAF751-16C1-4BDD-8BCE-B7FDB5F6CC5D}"/>
                </a:ext>
              </a:extLst>
            </p:cNvPr>
            <p:cNvSpPr/>
            <p:nvPr/>
          </p:nvSpPr>
          <p:spPr>
            <a:xfrm>
              <a:off x="5466067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2807064-75D8-4403-9A54-83DEF5D89BB4}"/>
                </a:ext>
              </a:extLst>
            </p:cNvPr>
            <p:cNvSpPr/>
            <p:nvPr/>
          </p:nvSpPr>
          <p:spPr>
            <a:xfrm>
              <a:off x="5979134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588471B-42E7-4DEE-A1F2-4CE60B3ED5BC}"/>
                </a:ext>
              </a:extLst>
            </p:cNvPr>
            <p:cNvSpPr/>
            <p:nvPr/>
          </p:nvSpPr>
          <p:spPr>
            <a:xfrm>
              <a:off x="6492201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C904427-9CA2-45C8-8C96-FD6E45358191}"/>
                </a:ext>
              </a:extLst>
            </p:cNvPr>
            <p:cNvSpPr/>
            <p:nvPr/>
          </p:nvSpPr>
          <p:spPr>
            <a:xfrm>
              <a:off x="7005268" y="498515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37837D-58B3-4660-B08C-F0DF47C09292}"/>
                </a:ext>
              </a:extLst>
            </p:cNvPr>
            <p:cNvSpPr/>
            <p:nvPr/>
          </p:nvSpPr>
          <p:spPr>
            <a:xfrm>
              <a:off x="2387665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A315B8-1BE5-49EE-83FA-CFC0771C6279}"/>
                </a:ext>
              </a:extLst>
            </p:cNvPr>
            <p:cNvSpPr/>
            <p:nvPr/>
          </p:nvSpPr>
          <p:spPr>
            <a:xfrm>
              <a:off x="2900732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D4E80B-AD19-4CBD-B6BA-FB908264F873}"/>
                </a:ext>
              </a:extLst>
            </p:cNvPr>
            <p:cNvSpPr/>
            <p:nvPr/>
          </p:nvSpPr>
          <p:spPr>
            <a:xfrm>
              <a:off x="3413799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3F58B0-1F6D-43DA-B778-724E1FE86403}"/>
                </a:ext>
              </a:extLst>
            </p:cNvPr>
            <p:cNvSpPr/>
            <p:nvPr/>
          </p:nvSpPr>
          <p:spPr>
            <a:xfrm>
              <a:off x="3926866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532840-F7F6-44CE-850A-3E864AEE5B49}"/>
                </a:ext>
              </a:extLst>
            </p:cNvPr>
            <p:cNvSpPr/>
            <p:nvPr/>
          </p:nvSpPr>
          <p:spPr>
            <a:xfrm>
              <a:off x="4439933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95D58C-04CE-4CAD-B377-8B1B51C00192}"/>
                </a:ext>
              </a:extLst>
            </p:cNvPr>
            <p:cNvSpPr/>
            <p:nvPr/>
          </p:nvSpPr>
          <p:spPr>
            <a:xfrm>
              <a:off x="4953000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E0974D-9F69-4D52-BF7F-D7828FBE9980}"/>
                </a:ext>
              </a:extLst>
            </p:cNvPr>
            <p:cNvSpPr/>
            <p:nvPr/>
          </p:nvSpPr>
          <p:spPr>
            <a:xfrm>
              <a:off x="5466067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16102A4-5F8F-4B76-BE6F-FBEA4B314ADF}"/>
                </a:ext>
              </a:extLst>
            </p:cNvPr>
            <p:cNvSpPr/>
            <p:nvPr/>
          </p:nvSpPr>
          <p:spPr>
            <a:xfrm>
              <a:off x="5979134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E12C03-B115-4003-B1A5-07E0E691AE8D}"/>
                </a:ext>
              </a:extLst>
            </p:cNvPr>
            <p:cNvSpPr/>
            <p:nvPr/>
          </p:nvSpPr>
          <p:spPr>
            <a:xfrm>
              <a:off x="6492201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733522-9F01-4226-AAB2-B50B8E8882D5}"/>
                </a:ext>
              </a:extLst>
            </p:cNvPr>
            <p:cNvSpPr/>
            <p:nvPr/>
          </p:nvSpPr>
          <p:spPr>
            <a:xfrm>
              <a:off x="7005268" y="550387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FE274F9-6891-4570-A35C-AF4705F0A546}"/>
                </a:ext>
              </a:extLst>
            </p:cNvPr>
            <p:cNvSpPr/>
            <p:nvPr/>
          </p:nvSpPr>
          <p:spPr>
            <a:xfrm>
              <a:off x="2387665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ED7E87C-2FD0-4605-8616-0E3A6E2FFD7B}"/>
                </a:ext>
              </a:extLst>
            </p:cNvPr>
            <p:cNvSpPr/>
            <p:nvPr/>
          </p:nvSpPr>
          <p:spPr>
            <a:xfrm>
              <a:off x="2900732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9C3C587-D0F2-467C-A709-8327FF0C0A15}"/>
                </a:ext>
              </a:extLst>
            </p:cNvPr>
            <p:cNvSpPr/>
            <p:nvPr/>
          </p:nvSpPr>
          <p:spPr>
            <a:xfrm>
              <a:off x="3413799" y="83540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2570B81-8D41-4E8F-B6D1-24A79A58AEAC}"/>
                </a:ext>
              </a:extLst>
            </p:cNvPr>
            <p:cNvSpPr/>
            <p:nvPr/>
          </p:nvSpPr>
          <p:spPr>
            <a:xfrm>
              <a:off x="3926866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36AFB51-7973-4361-8A30-B704131DEB01}"/>
                </a:ext>
              </a:extLst>
            </p:cNvPr>
            <p:cNvSpPr/>
            <p:nvPr/>
          </p:nvSpPr>
          <p:spPr>
            <a:xfrm>
              <a:off x="4439933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84330D9B-A084-4D07-BD75-FB0DA86C5462}"/>
                </a:ext>
              </a:extLst>
            </p:cNvPr>
            <p:cNvSpPr/>
            <p:nvPr/>
          </p:nvSpPr>
          <p:spPr>
            <a:xfrm>
              <a:off x="4953000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BB10E96-1C64-4791-AB3F-0DD1E70E0B20}"/>
                </a:ext>
              </a:extLst>
            </p:cNvPr>
            <p:cNvSpPr/>
            <p:nvPr/>
          </p:nvSpPr>
          <p:spPr>
            <a:xfrm>
              <a:off x="5466067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054EF431-12CE-4D39-9933-7F6B6E935644}"/>
                </a:ext>
              </a:extLst>
            </p:cNvPr>
            <p:cNvSpPr/>
            <p:nvPr/>
          </p:nvSpPr>
          <p:spPr>
            <a:xfrm>
              <a:off x="5979134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5CA7073-F010-437F-947E-457A0AF13B3D}"/>
                </a:ext>
              </a:extLst>
            </p:cNvPr>
            <p:cNvSpPr/>
            <p:nvPr/>
          </p:nvSpPr>
          <p:spPr>
            <a:xfrm>
              <a:off x="6492201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9883063-2919-4863-9E5E-277274B12187}"/>
                </a:ext>
              </a:extLst>
            </p:cNvPr>
            <p:cNvSpPr/>
            <p:nvPr/>
          </p:nvSpPr>
          <p:spPr>
            <a:xfrm>
              <a:off x="7005268" y="835409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7E02C092-48F2-4DE4-822B-8F0C9042FE9B}"/>
                </a:ext>
              </a:extLst>
            </p:cNvPr>
            <p:cNvSpPr/>
            <p:nvPr/>
          </p:nvSpPr>
          <p:spPr>
            <a:xfrm>
              <a:off x="2387665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52DEAC2-08E1-48DF-9A08-F8602AF2ECA3}"/>
                </a:ext>
              </a:extLst>
            </p:cNvPr>
            <p:cNvSpPr/>
            <p:nvPr/>
          </p:nvSpPr>
          <p:spPr>
            <a:xfrm>
              <a:off x="2900732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3011C35-B8E4-43C7-BF7B-01E431F662C6}"/>
                </a:ext>
              </a:extLst>
            </p:cNvPr>
            <p:cNvSpPr/>
            <p:nvPr/>
          </p:nvSpPr>
          <p:spPr>
            <a:xfrm>
              <a:off x="3413799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F6FB88B-A1E2-441E-9ECE-B74DD2D5E957}"/>
                </a:ext>
              </a:extLst>
            </p:cNvPr>
            <p:cNvSpPr/>
            <p:nvPr/>
          </p:nvSpPr>
          <p:spPr>
            <a:xfrm>
              <a:off x="3926866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34E1B0D5-103D-4870-9EDF-7BDEA194C444}"/>
                </a:ext>
              </a:extLst>
            </p:cNvPr>
            <p:cNvSpPr/>
            <p:nvPr/>
          </p:nvSpPr>
          <p:spPr>
            <a:xfrm>
              <a:off x="4439933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7A9C9191-A3D1-4DFC-8375-CA035C002D20}"/>
                </a:ext>
              </a:extLst>
            </p:cNvPr>
            <p:cNvSpPr/>
            <p:nvPr/>
          </p:nvSpPr>
          <p:spPr>
            <a:xfrm>
              <a:off x="4953000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E9397C0-E2E0-4540-8341-189E97F64402}"/>
                </a:ext>
              </a:extLst>
            </p:cNvPr>
            <p:cNvSpPr/>
            <p:nvPr/>
          </p:nvSpPr>
          <p:spPr>
            <a:xfrm>
              <a:off x="5466067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3A56E03-6BDA-47C2-AE2F-B82B65631E6C}"/>
                </a:ext>
              </a:extLst>
            </p:cNvPr>
            <p:cNvSpPr/>
            <p:nvPr/>
          </p:nvSpPr>
          <p:spPr>
            <a:xfrm>
              <a:off x="5979134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50984F21-A0AA-4E15-9F3C-3B9A508FB834}"/>
                </a:ext>
              </a:extLst>
            </p:cNvPr>
            <p:cNvSpPr/>
            <p:nvPr/>
          </p:nvSpPr>
          <p:spPr>
            <a:xfrm>
              <a:off x="6492201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8D25141-955E-4D63-89DB-333A186E37B7}"/>
                </a:ext>
              </a:extLst>
            </p:cNvPr>
            <p:cNvSpPr/>
            <p:nvPr/>
          </p:nvSpPr>
          <p:spPr>
            <a:xfrm>
              <a:off x="7005268" y="1354128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9E7C5E71-0E68-4F80-97FA-3B58454178DF}"/>
                </a:ext>
              </a:extLst>
            </p:cNvPr>
            <p:cNvSpPr/>
            <p:nvPr/>
          </p:nvSpPr>
          <p:spPr>
            <a:xfrm>
              <a:off x="2387665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D106384-A9FB-40A2-8786-F7FFBBB16530}"/>
                </a:ext>
              </a:extLst>
            </p:cNvPr>
            <p:cNvSpPr/>
            <p:nvPr/>
          </p:nvSpPr>
          <p:spPr>
            <a:xfrm>
              <a:off x="2900732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AE28FEF-53F4-4C01-BD0A-530457E4D0C9}"/>
                </a:ext>
              </a:extLst>
            </p:cNvPr>
            <p:cNvSpPr/>
            <p:nvPr/>
          </p:nvSpPr>
          <p:spPr>
            <a:xfrm>
              <a:off x="3413799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A0AD65B-E166-4A0C-80DD-D92388F32505}"/>
                </a:ext>
              </a:extLst>
            </p:cNvPr>
            <p:cNvSpPr/>
            <p:nvPr/>
          </p:nvSpPr>
          <p:spPr>
            <a:xfrm>
              <a:off x="3926866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26A2F99B-459D-4AFE-BA3E-6E5D90733240}"/>
                </a:ext>
              </a:extLst>
            </p:cNvPr>
            <p:cNvSpPr/>
            <p:nvPr/>
          </p:nvSpPr>
          <p:spPr>
            <a:xfrm>
              <a:off x="4439933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8EE678D-79C6-4EF0-850D-87A6558BA474}"/>
                </a:ext>
              </a:extLst>
            </p:cNvPr>
            <p:cNvSpPr/>
            <p:nvPr/>
          </p:nvSpPr>
          <p:spPr>
            <a:xfrm>
              <a:off x="4953000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31F9A2E-D2E0-4975-BFDE-6BBD83E7990B}"/>
                </a:ext>
              </a:extLst>
            </p:cNvPr>
            <p:cNvSpPr/>
            <p:nvPr/>
          </p:nvSpPr>
          <p:spPr>
            <a:xfrm>
              <a:off x="5466067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4C81F12-690F-4DC4-B50C-5614DA1063A0}"/>
                </a:ext>
              </a:extLst>
            </p:cNvPr>
            <p:cNvSpPr/>
            <p:nvPr/>
          </p:nvSpPr>
          <p:spPr>
            <a:xfrm>
              <a:off x="5979134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B2EE795-F181-4F4A-935A-14986A896DCF}"/>
                </a:ext>
              </a:extLst>
            </p:cNvPr>
            <p:cNvSpPr/>
            <p:nvPr/>
          </p:nvSpPr>
          <p:spPr>
            <a:xfrm>
              <a:off x="6492201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71B6E34-9FED-4F7C-AE83-BDC64544E2D0}"/>
                </a:ext>
              </a:extLst>
            </p:cNvPr>
            <p:cNvSpPr/>
            <p:nvPr/>
          </p:nvSpPr>
          <p:spPr>
            <a:xfrm>
              <a:off x="7005268" y="1872845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C650718-4B71-4A9F-ABE1-0D2B3443B08A}"/>
                </a:ext>
              </a:extLst>
            </p:cNvPr>
            <p:cNvSpPr/>
            <p:nvPr/>
          </p:nvSpPr>
          <p:spPr>
            <a:xfrm>
              <a:off x="2387665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31510DA-506F-4355-92DC-A3731574A21F}"/>
                </a:ext>
              </a:extLst>
            </p:cNvPr>
            <p:cNvSpPr/>
            <p:nvPr/>
          </p:nvSpPr>
          <p:spPr>
            <a:xfrm>
              <a:off x="2900732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D8026FE-F05E-483E-9F84-1747D39C34B2}"/>
                </a:ext>
              </a:extLst>
            </p:cNvPr>
            <p:cNvSpPr/>
            <p:nvPr/>
          </p:nvSpPr>
          <p:spPr>
            <a:xfrm>
              <a:off x="3413799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10CB2DC-2B6B-4E2B-8E79-A1A3AB792B79}"/>
                </a:ext>
              </a:extLst>
            </p:cNvPr>
            <p:cNvSpPr/>
            <p:nvPr/>
          </p:nvSpPr>
          <p:spPr>
            <a:xfrm>
              <a:off x="3926866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0F05CD6-2CAF-41B9-9755-BEFBF371BBE5}"/>
                </a:ext>
              </a:extLst>
            </p:cNvPr>
            <p:cNvSpPr/>
            <p:nvPr/>
          </p:nvSpPr>
          <p:spPr>
            <a:xfrm>
              <a:off x="4439933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75F17883-6FE6-4C19-8525-B4CA2B0DB6CB}"/>
                </a:ext>
              </a:extLst>
            </p:cNvPr>
            <p:cNvSpPr/>
            <p:nvPr/>
          </p:nvSpPr>
          <p:spPr>
            <a:xfrm>
              <a:off x="4953000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1FB6A47-A80D-4083-B68B-280ABFE7B6FF}"/>
                </a:ext>
              </a:extLst>
            </p:cNvPr>
            <p:cNvSpPr/>
            <p:nvPr/>
          </p:nvSpPr>
          <p:spPr>
            <a:xfrm>
              <a:off x="5466067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5B369D8-AB8C-4712-8315-131023DD73FC}"/>
                </a:ext>
              </a:extLst>
            </p:cNvPr>
            <p:cNvSpPr/>
            <p:nvPr/>
          </p:nvSpPr>
          <p:spPr>
            <a:xfrm>
              <a:off x="5979134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578665E-873F-4429-AB21-8BCC3BBAF499}"/>
                </a:ext>
              </a:extLst>
            </p:cNvPr>
            <p:cNvSpPr/>
            <p:nvPr/>
          </p:nvSpPr>
          <p:spPr>
            <a:xfrm>
              <a:off x="6492201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0934D76-572B-4E41-9AFA-D2DCD3CE36E9}"/>
                </a:ext>
              </a:extLst>
            </p:cNvPr>
            <p:cNvSpPr/>
            <p:nvPr/>
          </p:nvSpPr>
          <p:spPr>
            <a:xfrm>
              <a:off x="7005268" y="2391564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F2E184A-ED56-45DD-B4BD-4CC2FFEBE320}"/>
                </a:ext>
              </a:extLst>
            </p:cNvPr>
            <p:cNvSpPr/>
            <p:nvPr/>
          </p:nvSpPr>
          <p:spPr>
            <a:xfrm>
              <a:off x="2387665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1CB8F93-E0CD-4BAA-BD63-150D1C5CC5CC}"/>
                </a:ext>
              </a:extLst>
            </p:cNvPr>
            <p:cNvSpPr/>
            <p:nvPr/>
          </p:nvSpPr>
          <p:spPr>
            <a:xfrm>
              <a:off x="2900732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E7848E5-E0F4-4C62-BA8F-3A714F0847F0}"/>
                </a:ext>
              </a:extLst>
            </p:cNvPr>
            <p:cNvSpPr/>
            <p:nvPr/>
          </p:nvSpPr>
          <p:spPr>
            <a:xfrm>
              <a:off x="3413799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70436B-F805-4883-9CFE-776427C2F490}"/>
                </a:ext>
              </a:extLst>
            </p:cNvPr>
            <p:cNvSpPr/>
            <p:nvPr/>
          </p:nvSpPr>
          <p:spPr>
            <a:xfrm>
              <a:off x="3926866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2EFA8A7-D1C4-4AF4-B017-B09E29703881}"/>
                </a:ext>
              </a:extLst>
            </p:cNvPr>
            <p:cNvSpPr/>
            <p:nvPr/>
          </p:nvSpPr>
          <p:spPr>
            <a:xfrm>
              <a:off x="4439933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09E622C-6C14-43E7-992B-1FF5936E7DF2}"/>
                </a:ext>
              </a:extLst>
            </p:cNvPr>
            <p:cNvSpPr/>
            <p:nvPr/>
          </p:nvSpPr>
          <p:spPr>
            <a:xfrm>
              <a:off x="4953000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016BF72-0BF1-493A-BC10-87B6313AFD64}"/>
                </a:ext>
              </a:extLst>
            </p:cNvPr>
            <p:cNvSpPr/>
            <p:nvPr/>
          </p:nvSpPr>
          <p:spPr>
            <a:xfrm>
              <a:off x="5466067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FDC44FDF-BCBF-4770-AE46-017EE2FF03F0}"/>
                </a:ext>
              </a:extLst>
            </p:cNvPr>
            <p:cNvSpPr/>
            <p:nvPr/>
          </p:nvSpPr>
          <p:spPr>
            <a:xfrm>
              <a:off x="5979134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29F0DA0-476F-48E5-9866-753FE29F2731}"/>
                </a:ext>
              </a:extLst>
            </p:cNvPr>
            <p:cNvSpPr/>
            <p:nvPr/>
          </p:nvSpPr>
          <p:spPr>
            <a:xfrm>
              <a:off x="6492201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1EF01E2-A7F2-4DE4-911E-BE28537AF914}"/>
                </a:ext>
              </a:extLst>
            </p:cNvPr>
            <p:cNvSpPr/>
            <p:nvPr/>
          </p:nvSpPr>
          <p:spPr>
            <a:xfrm>
              <a:off x="7005268" y="2910281"/>
              <a:ext cx="513067" cy="51871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7C57140E-68C3-407F-B46A-199AC893851E}"/>
              </a:ext>
            </a:extLst>
          </p:cNvPr>
          <p:cNvGrpSpPr/>
          <p:nvPr/>
        </p:nvGrpSpPr>
        <p:grpSpPr>
          <a:xfrm>
            <a:off x="896366" y="1027716"/>
            <a:ext cx="952714" cy="985033"/>
            <a:chOff x="577783" y="827608"/>
            <a:chExt cx="1032107" cy="1067119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19F4888A-9B4D-4520-B4F6-A58CB6E59D37}"/>
                </a:ext>
              </a:extLst>
            </p:cNvPr>
            <p:cNvGrpSpPr/>
            <p:nvPr/>
          </p:nvGrpSpPr>
          <p:grpSpPr>
            <a:xfrm>
              <a:off x="577783" y="827608"/>
              <a:ext cx="1032107" cy="1067119"/>
              <a:chOff x="577783" y="827608"/>
              <a:chExt cx="1032107" cy="1067119"/>
            </a:xfrm>
          </p:grpSpPr>
          <p:grpSp>
            <p:nvGrpSpPr>
              <p:cNvPr id="553" name="Group 552">
                <a:extLst>
                  <a:ext uri="{FF2B5EF4-FFF2-40B4-BE49-F238E27FC236}">
                    <a16:creationId xmlns:a16="http://schemas.microsoft.com/office/drawing/2014/main" id="{84AFCDAA-DC55-46C2-ABE0-94FC92BEF8F0}"/>
                  </a:ext>
                </a:extLst>
              </p:cNvPr>
              <p:cNvGrpSpPr/>
              <p:nvPr/>
            </p:nvGrpSpPr>
            <p:grpSpPr>
              <a:xfrm>
                <a:off x="582315" y="835409"/>
                <a:ext cx="1026134" cy="1037438"/>
                <a:chOff x="582315" y="835409"/>
                <a:chExt cx="1026134" cy="1037438"/>
              </a:xfrm>
            </p:grpSpPr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7405902A-56CF-472E-85BA-2C9DA59D34B9}"/>
                    </a:ext>
                  </a:extLst>
                </p:cNvPr>
                <p:cNvSpPr/>
                <p:nvPr/>
              </p:nvSpPr>
              <p:spPr>
                <a:xfrm>
                  <a:off x="582315" y="835409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F7C782AB-C4AC-4D60-92CB-962C122D5880}"/>
                    </a:ext>
                  </a:extLst>
                </p:cNvPr>
                <p:cNvSpPr/>
                <p:nvPr/>
              </p:nvSpPr>
              <p:spPr>
                <a:xfrm>
                  <a:off x="1095382" y="835409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16312976-FA7E-4C14-9BA1-F7B4E169BA69}"/>
                    </a:ext>
                  </a:extLst>
                </p:cNvPr>
                <p:cNvSpPr/>
                <p:nvPr/>
              </p:nvSpPr>
              <p:spPr>
                <a:xfrm>
                  <a:off x="582315" y="1354128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52F5ACC5-F804-4DAF-85DD-8AC24E74AC2D}"/>
                    </a:ext>
                  </a:extLst>
                </p:cNvPr>
                <p:cNvSpPr/>
                <p:nvPr/>
              </p:nvSpPr>
              <p:spPr>
                <a:xfrm>
                  <a:off x="1095382" y="1354128"/>
                  <a:ext cx="513067" cy="51871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554" name="Straight Connector 553">
                <a:extLst>
                  <a:ext uri="{FF2B5EF4-FFF2-40B4-BE49-F238E27FC236}">
                    <a16:creationId xmlns:a16="http://schemas.microsoft.com/office/drawing/2014/main" id="{555AE955-D87E-4D87-92A7-95B1EB47E012}"/>
                  </a:ext>
                </a:extLst>
              </p:cNvPr>
              <p:cNvCxnSpPr/>
              <p:nvPr/>
            </p:nvCxnSpPr>
            <p:spPr>
              <a:xfrm>
                <a:off x="582315" y="835409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>
                <a:extLst>
                  <a:ext uri="{FF2B5EF4-FFF2-40B4-BE49-F238E27FC236}">
                    <a16:creationId xmlns:a16="http://schemas.microsoft.com/office/drawing/2014/main" id="{595B1B73-B8D4-4EF4-8B3F-FC4DDB57CC6C}"/>
                  </a:ext>
                </a:extLst>
              </p:cNvPr>
              <p:cNvCxnSpPr/>
              <p:nvPr/>
            </p:nvCxnSpPr>
            <p:spPr>
              <a:xfrm>
                <a:off x="1608449" y="835409"/>
                <a:ext cx="0" cy="103743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>
                <a:extLst>
                  <a:ext uri="{FF2B5EF4-FFF2-40B4-BE49-F238E27FC236}">
                    <a16:creationId xmlns:a16="http://schemas.microsoft.com/office/drawing/2014/main" id="{FC9DA538-AE04-4C42-8CD9-B69375C43451}"/>
                  </a:ext>
                </a:extLst>
              </p:cNvPr>
              <p:cNvCxnSpPr/>
              <p:nvPr/>
            </p:nvCxnSpPr>
            <p:spPr>
              <a:xfrm flipH="1">
                <a:off x="582315" y="1872845"/>
                <a:ext cx="1026134" cy="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>
                <a:extLst>
                  <a:ext uri="{FF2B5EF4-FFF2-40B4-BE49-F238E27FC236}">
                    <a16:creationId xmlns:a16="http://schemas.microsoft.com/office/drawing/2014/main" id="{56CAB48A-5B51-4654-A80C-162D91EB60AE}"/>
                  </a:ext>
                </a:extLst>
              </p:cNvPr>
              <p:cNvCxnSpPr/>
              <p:nvPr/>
            </p:nvCxnSpPr>
            <p:spPr>
              <a:xfrm flipV="1">
                <a:off x="582315" y="835409"/>
                <a:ext cx="0" cy="103743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B3744A17-F644-4A0D-9A70-4BCB63FACF65}"/>
                  </a:ext>
                </a:extLst>
              </p:cNvPr>
              <p:cNvSpPr txBox="1"/>
              <p:nvPr/>
            </p:nvSpPr>
            <p:spPr>
              <a:xfrm>
                <a:off x="580048" y="831529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FF0000"/>
                    </a:solidFill>
                  </a:rPr>
                  <a:t> A</a:t>
                </a: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2CD4B337-F1EF-4EEA-8B4E-C05CF04A4D3A}"/>
                  </a:ext>
                </a:extLst>
              </p:cNvPr>
              <p:cNvSpPr txBox="1"/>
              <p:nvPr/>
            </p:nvSpPr>
            <p:spPr>
              <a:xfrm>
                <a:off x="1093107" y="827608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CC9900"/>
                    </a:solidFill>
                  </a:rPr>
                  <a:t> B</a:t>
                </a:r>
              </a:p>
            </p:txBody>
          </p:sp>
          <p:sp>
            <p:nvSpPr>
              <p:cNvPr id="560" name="TextBox 559">
                <a:extLst>
                  <a:ext uri="{FF2B5EF4-FFF2-40B4-BE49-F238E27FC236}">
                    <a16:creationId xmlns:a16="http://schemas.microsoft.com/office/drawing/2014/main" id="{2E4E1B8C-2872-47B3-AFDD-586495BDE2E8}"/>
                  </a:ext>
                </a:extLst>
              </p:cNvPr>
              <p:cNvSpPr txBox="1"/>
              <p:nvPr/>
            </p:nvSpPr>
            <p:spPr>
              <a:xfrm>
                <a:off x="577783" y="1351407"/>
                <a:ext cx="513060" cy="53097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chemeClr val="accent1"/>
                    </a:solidFill>
                  </a:rPr>
                  <a:t> C</a:t>
                </a:r>
              </a:p>
            </p:txBody>
          </p:sp>
          <p:sp>
            <p:nvSpPr>
              <p:cNvPr id="561" name="TextBox 560">
                <a:extLst>
                  <a:ext uri="{FF2B5EF4-FFF2-40B4-BE49-F238E27FC236}">
                    <a16:creationId xmlns:a16="http://schemas.microsoft.com/office/drawing/2014/main" id="{F11B070F-A162-417D-A2BB-03141E32AFCB}"/>
                  </a:ext>
                </a:extLst>
              </p:cNvPr>
              <p:cNvSpPr txBox="1"/>
              <p:nvPr/>
            </p:nvSpPr>
            <p:spPr>
              <a:xfrm>
                <a:off x="1096830" y="1363748"/>
                <a:ext cx="513060" cy="53097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585" b="1" dirty="0">
                    <a:solidFill>
                      <a:srgbClr val="33CC33"/>
                    </a:solidFill>
                  </a:rPr>
                  <a:t> D</a:t>
                </a:r>
              </a:p>
            </p:txBody>
          </p:sp>
        </p:grp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84B534EC-45FD-4D48-AF25-E4F019156FB9}"/>
                </a:ext>
              </a:extLst>
            </p:cNvPr>
            <p:cNvCxnSpPr/>
            <p:nvPr/>
          </p:nvCxnSpPr>
          <p:spPr>
            <a:xfrm>
              <a:off x="577783" y="831487"/>
              <a:ext cx="0" cy="1041358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B7F6FF89-22B7-4B35-AD5F-6CC2E4AF1AB2}"/>
                </a:ext>
              </a:extLst>
            </p:cNvPr>
            <p:cNvCxnSpPr>
              <a:cxnSpLocks/>
            </p:cNvCxnSpPr>
            <p:nvPr/>
          </p:nvCxnSpPr>
          <p:spPr>
            <a:xfrm>
              <a:off x="577783" y="831487"/>
              <a:ext cx="1030650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DF14A7C8-C6AD-478A-9910-C95D82779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784" y="1872845"/>
              <a:ext cx="1030649" cy="0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09046996-F933-4BF9-8518-6BECE632942F}"/>
                </a:ext>
              </a:extLst>
            </p:cNvPr>
            <p:cNvCxnSpPr>
              <a:cxnSpLocks/>
            </p:cNvCxnSpPr>
            <p:nvPr/>
          </p:nvCxnSpPr>
          <p:spPr>
            <a:xfrm>
              <a:off x="1608433" y="831487"/>
              <a:ext cx="0" cy="1041358"/>
            </a:xfrm>
            <a:prstGeom prst="line">
              <a:avLst/>
            </a:prstGeom>
            <a:ln w="57150" cmpd="sng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1" name="TextBox 570">
            <a:extLst>
              <a:ext uri="{FF2B5EF4-FFF2-40B4-BE49-F238E27FC236}">
                <a16:creationId xmlns:a16="http://schemas.microsoft.com/office/drawing/2014/main" id="{870A4EF8-9258-4204-94A1-51FD8145B8FF}"/>
              </a:ext>
            </a:extLst>
          </p:cNvPr>
          <p:cNvSpPr txBox="1"/>
          <p:nvPr/>
        </p:nvSpPr>
        <p:spPr>
          <a:xfrm>
            <a:off x="317658" y="2559980"/>
            <a:ext cx="1901483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b="1" dirty="0">
                <a:solidFill>
                  <a:srgbClr val="FF0000"/>
                </a:solidFill>
              </a:rPr>
              <a:t>A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CC9900"/>
                </a:solidFill>
              </a:rPr>
              <a:t>B </a:t>
            </a:r>
            <a:r>
              <a:rPr lang="en-GB" sz="2585" b="1" dirty="0"/>
              <a:t>&gt; </a:t>
            </a:r>
            <a:r>
              <a:rPr lang="en-GB" sz="2585" b="1" dirty="0">
                <a:solidFill>
                  <a:srgbClr val="0070C0"/>
                </a:solidFill>
              </a:rPr>
              <a:t>C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33CC33"/>
                </a:solidFill>
              </a:rPr>
              <a:t>D</a:t>
            </a:r>
            <a:endParaRPr lang="en-GB" sz="2585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25728-ACCE-4A42-851F-456CBEEAE02D}"/>
              </a:ext>
            </a:extLst>
          </p:cNvPr>
          <p:cNvSpPr txBox="1"/>
          <p:nvPr/>
        </p:nvSpPr>
        <p:spPr>
          <a:xfrm>
            <a:off x="330104" y="3178549"/>
            <a:ext cx="1901483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b="1" dirty="0">
                <a:solidFill>
                  <a:srgbClr val="FF0000"/>
                </a:solidFill>
              </a:rPr>
              <a:t>A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0070C0"/>
                </a:solidFill>
              </a:rPr>
              <a:t>C </a:t>
            </a:r>
            <a:r>
              <a:rPr lang="en-GB" sz="2585" b="1" dirty="0"/>
              <a:t>&gt; </a:t>
            </a:r>
            <a:r>
              <a:rPr lang="en-GB" sz="2585" b="1" dirty="0">
                <a:solidFill>
                  <a:srgbClr val="CC9900"/>
                </a:solidFill>
              </a:rPr>
              <a:t>B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33CC33"/>
                </a:solidFill>
              </a:rPr>
              <a:t>D</a:t>
            </a:r>
            <a:endParaRPr lang="en-GB" sz="2585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37B87D-3A29-4346-84D4-9DD1B469E091}"/>
              </a:ext>
            </a:extLst>
          </p:cNvPr>
          <p:cNvSpPr txBox="1"/>
          <p:nvPr/>
        </p:nvSpPr>
        <p:spPr>
          <a:xfrm>
            <a:off x="335809" y="4810583"/>
            <a:ext cx="139012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b="1" dirty="0"/>
              <a:t>=&gt;  </a:t>
            </a:r>
            <a:r>
              <a:rPr lang="en-GB" sz="2585" b="1" dirty="0">
                <a:solidFill>
                  <a:srgbClr val="FF5050"/>
                </a:solidFill>
              </a:rPr>
              <a:t>A </a:t>
            </a:r>
            <a:r>
              <a:rPr lang="en-GB" sz="2585" b="1" dirty="0"/>
              <a:t>&gt; </a:t>
            </a:r>
            <a:r>
              <a:rPr lang="en-GB" sz="2585" b="1" dirty="0">
                <a:solidFill>
                  <a:srgbClr val="33CC33"/>
                </a:solidFill>
              </a:rPr>
              <a:t>D</a:t>
            </a:r>
            <a:endParaRPr lang="en-GB" sz="2585" b="1" dirty="0"/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B1E785A1-6769-4FDD-BF24-584354B1C84F}"/>
              </a:ext>
            </a:extLst>
          </p:cNvPr>
          <p:cNvSpPr txBox="1"/>
          <p:nvPr/>
        </p:nvSpPr>
        <p:spPr>
          <a:xfrm>
            <a:off x="175417" y="3796859"/>
            <a:ext cx="2246128" cy="887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b="1" dirty="0">
                <a:solidFill>
                  <a:srgbClr val="FF0000"/>
                </a:solidFill>
              </a:rPr>
              <a:t>2A </a:t>
            </a:r>
            <a:r>
              <a:rPr lang="en-GB" sz="2585" b="1" dirty="0"/>
              <a:t>+</a:t>
            </a:r>
            <a:r>
              <a:rPr lang="en-GB" sz="2585" b="1" dirty="0">
                <a:solidFill>
                  <a:srgbClr val="CC9900"/>
                </a:solidFill>
              </a:rPr>
              <a:t> B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0070C0"/>
                </a:solidFill>
              </a:rPr>
              <a:t>C</a:t>
            </a:r>
          </a:p>
          <a:p>
            <a:r>
              <a:rPr lang="en-GB" sz="2585" b="1" dirty="0">
                <a:solidFill>
                  <a:srgbClr val="0070C0"/>
                </a:solidFill>
              </a:rPr>
              <a:t>      </a:t>
            </a:r>
            <a:r>
              <a:rPr lang="en-GB" sz="2585" b="1" dirty="0"/>
              <a:t>&gt; </a:t>
            </a:r>
            <a:r>
              <a:rPr lang="en-GB" sz="2585" b="1" dirty="0">
                <a:solidFill>
                  <a:srgbClr val="CC9900"/>
                </a:solidFill>
              </a:rPr>
              <a:t>B</a:t>
            </a:r>
            <a:r>
              <a:rPr lang="en-GB" sz="2585" b="1" dirty="0"/>
              <a:t> + </a:t>
            </a:r>
            <a:r>
              <a:rPr lang="en-GB" sz="2585" b="1" dirty="0">
                <a:solidFill>
                  <a:srgbClr val="0070C0"/>
                </a:solidFill>
              </a:rPr>
              <a:t>C</a:t>
            </a:r>
            <a:r>
              <a:rPr lang="en-GB" sz="2585" b="1" dirty="0">
                <a:solidFill>
                  <a:srgbClr val="CC9900"/>
                </a:solidFill>
              </a:rPr>
              <a:t> </a:t>
            </a:r>
            <a:r>
              <a:rPr lang="en-GB" sz="2585" b="1" dirty="0"/>
              <a:t>+ </a:t>
            </a:r>
            <a:r>
              <a:rPr lang="en-GB" sz="2585" b="1" dirty="0">
                <a:solidFill>
                  <a:srgbClr val="33CC33"/>
                </a:solidFill>
              </a:rPr>
              <a:t>2D</a:t>
            </a:r>
            <a:endParaRPr lang="en-GB" sz="258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0" animBg="1"/>
      <p:bldP spid="568" grpId="0" animBg="1"/>
      <p:bldP spid="569" grpId="0" animBg="1"/>
      <p:bldP spid="570" grpId="0" animBg="1"/>
      <p:bldP spid="12" grpId="0"/>
      <p:bldP spid="13" grpId="0"/>
      <p:bldP spid="5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D13ABFD-8700-454B-964A-DAF9DD3D85BE}"/>
              </a:ext>
            </a:extLst>
          </p:cNvPr>
          <p:cNvGrpSpPr/>
          <p:nvPr/>
        </p:nvGrpSpPr>
        <p:grpSpPr>
          <a:xfrm>
            <a:off x="3423622" y="3335268"/>
            <a:ext cx="462851" cy="932736"/>
            <a:chOff x="3708924" y="3327457"/>
            <a:chExt cx="501422" cy="1010464"/>
          </a:xfrm>
        </p:grpSpPr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8A12858-DF2B-42D7-B335-8265B6E15FF7}"/>
                </a:ext>
              </a:extLst>
            </p:cNvPr>
            <p:cNvSpPr/>
            <p:nvPr/>
          </p:nvSpPr>
          <p:spPr>
            <a:xfrm>
              <a:off x="3708924" y="3327457"/>
              <a:ext cx="501422" cy="50142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CC25BD17-AF70-49FE-B739-3EDEF154A1A6}"/>
                </a:ext>
              </a:extLst>
            </p:cNvPr>
            <p:cNvSpPr/>
            <p:nvPr/>
          </p:nvSpPr>
          <p:spPr>
            <a:xfrm>
              <a:off x="3708924" y="3836499"/>
              <a:ext cx="501422" cy="50142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99DB9E27-B604-497E-BC69-26CAB8B668CA}"/>
                </a:ext>
              </a:extLst>
            </p:cNvPr>
            <p:cNvSpPr/>
            <p:nvPr/>
          </p:nvSpPr>
          <p:spPr>
            <a:xfrm>
              <a:off x="3809209" y="3427742"/>
              <a:ext cx="300853" cy="802275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BA683A1A-FDD7-4E88-A701-2F25F4C15775}"/>
              </a:ext>
            </a:extLst>
          </p:cNvPr>
          <p:cNvSpPr/>
          <p:nvPr/>
        </p:nvSpPr>
        <p:spPr>
          <a:xfrm>
            <a:off x="3430678" y="3804240"/>
            <a:ext cx="462808" cy="462851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EE2DFAD6-AD36-4E64-94C0-816B11809665}"/>
              </a:ext>
            </a:extLst>
          </p:cNvPr>
          <p:cNvGrpSpPr/>
          <p:nvPr/>
        </p:nvGrpSpPr>
        <p:grpSpPr>
          <a:xfrm>
            <a:off x="647605" y="4262026"/>
            <a:ext cx="1850469" cy="925702"/>
            <a:chOff x="1019520" y="443748"/>
            <a:chExt cx="1439273" cy="720000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E7B904ED-E20B-4AE0-BFB6-970D53B77C84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F648AB97-31A1-4EAC-ADA2-44C32679DA0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7568F359-C366-4F4D-A76B-9C8961AFA2D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F41932CC-56BB-4539-A887-9CE127ABB1D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36" name="Isosceles Triangle 535">
                <a:extLst>
                  <a:ext uri="{FF2B5EF4-FFF2-40B4-BE49-F238E27FC236}">
                    <a16:creationId xmlns:a16="http://schemas.microsoft.com/office/drawing/2014/main" id="{FA499591-4A47-48BB-9E23-81BBBB6BDBD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8819BCD-070D-4B01-9494-35ADCCBF9693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D97BBAB0-3BA1-4BB3-84D1-75991F10467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926A6AFE-293D-4778-A454-2C1B6036366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49646CD2-C569-4A36-8A7D-1ED4612CED5B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32" name="Isosceles Triangle 531">
                <a:extLst>
                  <a:ext uri="{FF2B5EF4-FFF2-40B4-BE49-F238E27FC236}">
                    <a16:creationId xmlns:a16="http://schemas.microsoft.com/office/drawing/2014/main" id="{344DA022-0DE7-4DE0-A248-FD2A5CE1B512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E3DB682C-5ED9-4314-9259-073BD85B0D7D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27C11418-6E4F-4729-8527-DB3231E213D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461F76F1-8550-4E5C-8FC6-EDF9E7B0C7B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4E96AFE6-6843-4A03-8D7F-67F56237FA8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28" name="Isosceles Triangle 527">
                <a:extLst>
                  <a:ext uri="{FF2B5EF4-FFF2-40B4-BE49-F238E27FC236}">
                    <a16:creationId xmlns:a16="http://schemas.microsoft.com/office/drawing/2014/main" id="{AE7475B5-FC66-411D-BE4C-F290EE57AE2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4D37A39B-33FE-41D5-9AA6-6C0DE228008B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5E0880F6-0729-474A-9DD6-364C746F790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F49E0692-C372-47EE-B78B-4551E34CF87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BFD5876C-38F3-4416-9BED-3D10DB47C6A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24" name="Isosceles Triangle 523">
                <a:extLst>
                  <a:ext uri="{FF2B5EF4-FFF2-40B4-BE49-F238E27FC236}">
                    <a16:creationId xmlns:a16="http://schemas.microsoft.com/office/drawing/2014/main" id="{95D71CCB-CFF5-492A-BA36-9DD58F27D71A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C668263-4E8B-4F7B-8417-A70D25BA8CAB}"/>
              </a:ext>
            </a:extLst>
          </p:cNvPr>
          <p:cNvGrpSpPr/>
          <p:nvPr/>
        </p:nvGrpSpPr>
        <p:grpSpPr>
          <a:xfrm rot="5400000">
            <a:off x="190249" y="2877846"/>
            <a:ext cx="1850469" cy="925702"/>
            <a:chOff x="1019520" y="443748"/>
            <a:chExt cx="1439273" cy="720000"/>
          </a:xfrm>
        </p:grpSpPr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35242DA3-540C-405A-9429-A01E21B1BAF2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3B03673B-F880-40E3-9520-E708D9993B3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E8BFEC47-010F-42FF-A7A9-60951A5A304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D5827C61-308E-498E-81CD-39B9FCAB8DE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16" name="Isosceles Triangle 515">
                <a:extLst>
                  <a:ext uri="{FF2B5EF4-FFF2-40B4-BE49-F238E27FC236}">
                    <a16:creationId xmlns:a16="http://schemas.microsoft.com/office/drawing/2014/main" id="{41ED3C93-1600-4634-9599-83EA377860F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0ED2E130-528F-4247-81FE-5CE3B24D55CD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2012A407-2278-4082-8050-D86686933D8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A392C90E-0485-4A48-BB8D-738131AF904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DEBCAF2D-CF02-4358-B04C-6EA835F953C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12" name="Isosceles Triangle 511">
                <a:extLst>
                  <a:ext uri="{FF2B5EF4-FFF2-40B4-BE49-F238E27FC236}">
                    <a16:creationId xmlns:a16="http://schemas.microsoft.com/office/drawing/2014/main" id="{F3ACC868-82B7-4ADA-8CC5-F38C70AE41E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1864400D-DDDF-4896-BFB8-7A342F8DEBF8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91DEFD43-66F3-4F19-B9EE-D57C90F8A26B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885D1CBC-0922-47E6-BF9B-3F601EEC489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252B6CC1-56CB-4147-91F9-21717FEAF67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08" name="Isosceles Triangle 507">
                <a:extLst>
                  <a:ext uri="{FF2B5EF4-FFF2-40B4-BE49-F238E27FC236}">
                    <a16:creationId xmlns:a16="http://schemas.microsoft.com/office/drawing/2014/main" id="{66605E76-F2EC-45A0-BE80-950FAC9C507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6405ACA5-C981-495F-9288-F0CCFB58C7CB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F8E1B85B-B4FE-467C-BB3A-C4E1ECF8511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B2148D9D-4880-4AA3-939E-EA2DA8B9822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F4ACCB57-CD5F-4C75-97B8-99C3AD11276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04" name="Isosceles Triangle 503">
                <a:extLst>
                  <a:ext uri="{FF2B5EF4-FFF2-40B4-BE49-F238E27FC236}">
                    <a16:creationId xmlns:a16="http://schemas.microsoft.com/office/drawing/2014/main" id="{A32E791E-25F7-4C2E-92BD-F09A9E4E1C6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6AAADDB-F471-4D0C-9768-93C5FE394092}"/>
              </a:ext>
            </a:extLst>
          </p:cNvPr>
          <p:cNvGrpSpPr/>
          <p:nvPr/>
        </p:nvGrpSpPr>
        <p:grpSpPr>
          <a:xfrm>
            <a:off x="2493571" y="4269060"/>
            <a:ext cx="1850469" cy="925702"/>
            <a:chOff x="1019520" y="443748"/>
            <a:chExt cx="1439273" cy="720000"/>
          </a:xfrm>
        </p:grpSpPr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15246189-1721-46FA-96DF-886BE65D3D25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2FE21FD9-6503-45BD-9127-063210FB7A8E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F10CC1F6-241A-4CB9-A77C-3C6C6F22A2E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0066EBE3-7176-41FA-A802-7C2F84188DF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96" name="Isosceles Triangle 495">
                <a:extLst>
                  <a:ext uri="{FF2B5EF4-FFF2-40B4-BE49-F238E27FC236}">
                    <a16:creationId xmlns:a16="http://schemas.microsoft.com/office/drawing/2014/main" id="{546733B0-6476-4884-A1ED-341CE3C4716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41EB358-8C41-4EB2-9E6B-77FBC12EC6FA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ADBF8E68-1F4F-4D7A-9CDC-A4C74243BA5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0DEF3641-4663-4402-B1B1-3DDEFCEB9F1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C626424E-D9E7-46B7-8510-C72B82F57AF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92" name="Isosceles Triangle 491">
                <a:extLst>
                  <a:ext uri="{FF2B5EF4-FFF2-40B4-BE49-F238E27FC236}">
                    <a16:creationId xmlns:a16="http://schemas.microsoft.com/office/drawing/2014/main" id="{A36F3F38-489D-4F7F-AA87-C97471F2275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88FD9983-0667-4644-8FF9-B2A2291FC8C6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69D1D730-876C-4510-B26B-41C2149DD52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BB1A0C68-EA0B-422D-BBB8-29B0F0895A6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3CCA5F1-F562-4D4B-A5AD-856657A8950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88" name="Isosceles Triangle 487">
                <a:extLst>
                  <a:ext uri="{FF2B5EF4-FFF2-40B4-BE49-F238E27FC236}">
                    <a16:creationId xmlns:a16="http://schemas.microsoft.com/office/drawing/2014/main" id="{E12EB73C-7B2C-4853-805F-6723B881945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1847B121-8077-45BF-BCD1-0F91E1622B91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1E92927C-A946-4119-8871-22A2DDF0527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8AA23844-2B20-4568-B1F7-64D76E8F9FC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743F7A5-3138-440A-8677-4803EC9826E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84" name="Isosceles Triangle 483">
                <a:extLst>
                  <a:ext uri="{FF2B5EF4-FFF2-40B4-BE49-F238E27FC236}">
                    <a16:creationId xmlns:a16="http://schemas.microsoft.com/office/drawing/2014/main" id="{9A2D8504-643C-4338-A646-2FCD224539C2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D26D2FA-5341-4B6E-A331-4B881DC82EDB}"/>
              </a:ext>
            </a:extLst>
          </p:cNvPr>
          <p:cNvGrpSpPr/>
          <p:nvPr/>
        </p:nvGrpSpPr>
        <p:grpSpPr>
          <a:xfrm>
            <a:off x="4344322" y="4261748"/>
            <a:ext cx="1850469" cy="925702"/>
            <a:chOff x="1019520" y="443748"/>
            <a:chExt cx="1439273" cy="720000"/>
          </a:xfrm>
        </p:grpSpPr>
        <p:grpSp>
          <p:nvGrpSpPr>
            <p:cNvPr id="457" name="Group 456">
              <a:extLst>
                <a:ext uri="{FF2B5EF4-FFF2-40B4-BE49-F238E27FC236}">
                  <a16:creationId xmlns:a16="http://schemas.microsoft.com/office/drawing/2014/main" id="{B80E860B-5D57-438A-BFC4-4BC47BB6184A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DA0008A-9521-4084-926A-F06EFCDB8B2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D144238-4B3D-4A0B-B2CC-3CBB65AD037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AA686306-8396-4AC2-91E5-C8D8D79360A5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76" name="Isosceles Triangle 475">
                <a:extLst>
                  <a:ext uri="{FF2B5EF4-FFF2-40B4-BE49-F238E27FC236}">
                    <a16:creationId xmlns:a16="http://schemas.microsoft.com/office/drawing/2014/main" id="{41EBC924-ACCC-4E3E-8B8D-D36F616556D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FABB0C92-3E2A-4DBF-AF8D-B97D6E1F3533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3073A932-5A0E-4967-9DC8-8E447C05A06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B792BE42-3105-40AE-A860-D29FEE85336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83C24893-9215-4B67-89D6-91E0633EDF9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72" name="Isosceles Triangle 471">
                <a:extLst>
                  <a:ext uri="{FF2B5EF4-FFF2-40B4-BE49-F238E27FC236}">
                    <a16:creationId xmlns:a16="http://schemas.microsoft.com/office/drawing/2014/main" id="{D3B28662-5DA3-4F44-B3B8-758C8F0E9BF2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4D519CE2-8880-4F83-A97E-E1711035EC79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DDAE2DE8-D508-43E8-9154-F9804D0B3D6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8A05657B-FF32-41E6-BACC-41C32329EFB1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1C477AE-C46F-4D52-A042-10B831C64771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8" name="Isosceles Triangle 467">
                <a:extLst>
                  <a:ext uri="{FF2B5EF4-FFF2-40B4-BE49-F238E27FC236}">
                    <a16:creationId xmlns:a16="http://schemas.microsoft.com/office/drawing/2014/main" id="{E198DFBD-498E-4FBB-B109-28535AF31D3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A9AFB4DF-37FA-4F00-90EC-E4A94AB595A4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9D9EA5F2-2C82-4EA9-964D-CD020C09C41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8A8C2994-73F5-44F3-81D4-021ED7ECB43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B5E0216A-1076-464E-8F9C-5430A2C6A6B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4" name="Isosceles Triangle 463">
                <a:extLst>
                  <a:ext uri="{FF2B5EF4-FFF2-40B4-BE49-F238E27FC236}">
                    <a16:creationId xmlns:a16="http://schemas.microsoft.com/office/drawing/2014/main" id="{298E17AF-2E29-4F7D-A6F8-68545852775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FC85BE1-49A2-4A56-A17C-F9F3EBAD1300}"/>
              </a:ext>
            </a:extLst>
          </p:cNvPr>
          <p:cNvGrpSpPr/>
          <p:nvPr/>
        </p:nvGrpSpPr>
        <p:grpSpPr>
          <a:xfrm>
            <a:off x="6198838" y="4261748"/>
            <a:ext cx="1388531" cy="925702"/>
            <a:chOff x="6255632" y="1461232"/>
            <a:chExt cx="1079983" cy="720000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3376341C-57D0-4B5A-999B-AB8E51B406D7}"/>
                </a:ext>
              </a:extLst>
            </p:cNvPr>
            <p:cNvGrpSpPr/>
            <p:nvPr/>
          </p:nvGrpSpPr>
          <p:grpSpPr>
            <a:xfrm>
              <a:off x="6255632" y="1461232"/>
              <a:ext cx="360000" cy="720000"/>
              <a:chOff x="0" y="0"/>
              <a:chExt cx="360000" cy="720000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EC6BEF34-B2E4-423F-B271-03B7ADC1363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3EADBA6-7431-4402-99ED-1DBBD4739A2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DF11B423-B16B-41C8-A59E-303AB7713DB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56" name="Isosceles Triangle 455">
                <a:extLst>
                  <a:ext uri="{FF2B5EF4-FFF2-40B4-BE49-F238E27FC236}">
                    <a16:creationId xmlns:a16="http://schemas.microsoft.com/office/drawing/2014/main" id="{2905B56D-8D98-48CA-AC9E-FCFE66259F7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CF26CE7A-AF3D-4AB5-ACEF-411F94178B8C}"/>
                </a:ext>
              </a:extLst>
            </p:cNvPr>
            <p:cNvGrpSpPr/>
            <p:nvPr/>
          </p:nvGrpSpPr>
          <p:grpSpPr>
            <a:xfrm rot="5400000">
              <a:off x="6795615" y="1281232"/>
              <a:ext cx="360000" cy="720000"/>
              <a:chOff x="0" y="0"/>
              <a:chExt cx="360000" cy="720000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CCD23005-0A09-4820-815A-5474801D8E0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E5E07F0-2273-4ECE-B71C-346455798CAC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23EB777-9307-4CB0-BDB1-DA8096E7B98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52" name="Isosceles Triangle 451">
                <a:extLst>
                  <a:ext uri="{FF2B5EF4-FFF2-40B4-BE49-F238E27FC236}">
                    <a16:creationId xmlns:a16="http://schemas.microsoft.com/office/drawing/2014/main" id="{5BD8298B-FB96-4858-AE71-B7FB6168935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40CA63D1-05D2-44E1-9139-5026D450AD12}"/>
                </a:ext>
              </a:extLst>
            </p:cNvPr>
            <p:cNvGrpSpPr/>
            <p:nvPr/>
          </p:nvGrpSpPr>
          <p:grpSpPr>
            <a:xfrm rot="5400000">
              <a:off x="6795615" y="1640696"/>
              <a:ext cx="360000" cy="720000"/>
              <a:chOff x="0" y="0"/>
              <a:chExt cx="360000" cy="720000"/>
            </a:xfrm>
          </p:grpSpPr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77B1A126-FD77-4FDE-B547-06B1E2DDC64C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BD825A1-78FF-47F8-BCA3-9F77743DF58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7DD99F40-7182-4850-83EF-EC8420C7FCC8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48" name="Isosceles Triangle 447">
                <a:extLst>
                  <a:ext uri="{FF2B5EF4-FFF2-40B4-BE49-F238E27FC236}">
                    <a16:creationId xmlns:a16="http://schemas.microsoft.com/office/drawing/2014/main" id="{EE424F29-796D-486D-8716-76716CBD070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BF48575-2F7A-44E8-A102-8DDA83CBA32E}"/>
              </a:ext>
            </a:extLst>
          </p:cNvPr>
          <p:cNvGrpSpPr/>
          <p:nvPr/>
        </p:nvGrpSpPr>
        <p:grpSpPr>
          <a:xfrm rot="5400000">
            <a:off x="7124384" y="3796881"/>
            <a:ext cx="1850469" cy="925702"/>
            <a:chOff x="1019520" y="443748"/>
            <a:chExt cx="1439273" cy="720000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F26C12F7-D473-46A2-B5B8-17274958EF9F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E124E25-5E7E-466C-B5EC-A2345B9591C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4620CB80-E159-4F5C-800D-5DD40635FDC1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65E896C7-49D9-4A38-AADF-05BF2EE3982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41" name="Isosceles Triangle 440">
                <a:extLst>
                  <a:ext uri="{FF2B5EF4-FFF2-40B4-BE49-F238E27FC236}">
                    <a16:creationId xmlns:a16="http://schemas.microsoft.com/office/drawing/2014/main" id="{BC139CE0-1FC8-480F-A027-D80CB21289D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F935940A-16A4-4E37-B442-8A39D2904711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99B9A51-70C8-453B-A2CD-CA50177A5B8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8B2C372D-8B26-4843-A8C2-5AD468A6856C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0E1FD6FB-9CB2-46B2-BFB3-DFC1ACA64381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37" name="Isosceles Triangle 436">
                <a:extLst>
                  <a:ext uri="{FF2B5EF4-FFF2-40B4-BE49-F238E27FC236}">
                    <a16:creationId xmlns:a16="http://schemas.microsoft.com/office/drawing/2014/main" id="{6F74BD06-67A7-4CDD-8F68-0E87F90F744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21B4AAC6-04FE-40CD-82A5-EC4ACD37BBBB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E7DDA090-00A0-49E4-B868-CD7F2A171D6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5C31A020-55EA-4BB5-8D8C-B7C838BE79D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0055FB1F-75F4-48F2-9586-21F180F290A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33" name="Isosceles Triangle 432">
                <a:extLst>
                  <a:ext uri="{FF2B5EF4-FFF2-40B4-BE49-F238E27FC236}">
                    <a16:creationId xmlns:a16="http://schemas.microsoft.com/office/drawing/2014/main" id="{292BE441-2BEB-44EC-A4FA-B7EB2B801DC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88A22DED-2B02-40FB-A348-304C3B8670EF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7F833A44-0703-49E0-B545-F6D10378C18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40771E3-BAFB-4E0A-BF59-462D51D7BA4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4EC128D5-71D9-4D85-9C88-8AB434BFCA98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29" name="Isosceles Triangle 428">
                <a:extLst>
                  <a:ext uri="{FF2B5EF4-FFF2-40B4-BE49-F238E27FC236}">
                    <a16:creationId xmlns:a16="http://schemas.microsoft.com/office/drawing/2014/main" id="{837353DD-DA6F-4348-95B0-A2839759D0B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70E79A0-85F6-4C8D-8805-00ECF10040D3}"/>
              </a:ext>
            </a:extLst>
          </p:cNvPr>
          <p:cNvGrpSpPr/>
          <p:nvPr/>
        </p:nvGrpSpPr>
        <p:grpSpPr>
          <a:xfrm>
            <a:off x="1570829" y="3337656"/>
            <a:ext cx="1850469" cy="925702"/>
            <a:chOff x="2656021" y="742484"/>
            <a:chExt cx="1439273" cy="720000"/>
          </a:xfrm>
        </p:grpSpPr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02878ADF-9999-4B8E-952E-418420869077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7EBFC541-BCD0-448F-9890-226BFD9CF6C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FB625AAF-DDD9-4835-8D3E-DBF4EE247D9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73DC0B04-80CE-4C26-8B29-D256BB8FD57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21" name="Isosceles Triangle 420">
                <a:extLst>
                  <a:ext uri="{FF2B5EF4-FFF2-40B4-BE49-F238E27FC236}">
                    <a16:creationId xmlns:a16="http://schemas.microsoft.com/office/drawing/2014/main" id="{6D9CB02B-4FA4-4E0F-B7A9-922FBFF2D9D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D7391459-A682-4B9B-BEE0-DEAFCDD8A385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18D7E5F6-4DA0-4A4E-A735-673AB252445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E2B475FF-3F8D-4EEF-98C0-3943B93FCC0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AD1EB73D-F74C-4235-BC73-00A6A8C742D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17" name="Isosceles Triangle 416">
                <a:extLst>
                  <a:ext uri="{FF2B5EF4-FFF2-40B4-BE49-F238E27FC236}">
                    <a16:creationId xmlns:a16="http://schemas.microsoft.com/office/drawing/2014/main" id="{2A8EB547-A92A-489F-966F-59CD9A1B03E5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CA87BE4D-B075-45F8-AF14-BC359086FB69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1A83CC35-464A-448B-81C3-0CD84E061A05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3769BA92-D176-420C-8602-C55478896B4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19659BC7-A41B-4673-B7C8-BF9FF565B3C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13" name="Isosceles Triangle 412">
                <a:extLst>
                  <a:ext uri="{FF2B5EF4-FFF2-40B4-BE49-F238E27FC236}">
                    <a16:creationId xmlns:a16="http://schemas.microsoft.com/office/drawing/2014/main" id="{C6B14EF3-E114-4602-810F-08141DFE034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85DFB57C-D67E-4017-BE7B-5EEB0D914F99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1D0C04D6-7FC1-400F-84DF-02F1DF3F430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B6655F07-6FC8-40B3-8D5E-DFA60444C9C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DDCB0BD9-69B9-4A6E-966C-47239D4A35D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09" name="Isosceles Triangle 408">
                <a:extLst>
                  <a:ext uri="{FF2B5EF4-FFF2-40B4-BE49-F238E27FC236}">
                    <a16:creationId xmlns:a16="http://schemas.microsoft.com/office/drawing/2014/main" id="{B9685F37-4044-448C-868E-7FAC06AC767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13B7A52-D79C-4717-A577-2F082674B329}"/>
              </a:ext>
            </a:extLst>
          </p:cNvPr>
          <p:cNvGrpSpPr/>
          <p:nvPr/>
        </p:nvGrpSpPr>
        <p:grpSpPr>
          <a:xfrm>
            <a:off x="3888694" y="3331120"/>
            <a:ext cx="1850469" cy="931403"/>
            <a:chOff x="4212751" y="3322963"/>
            <a:chExt cx="2004675" cy="1009020"/>
          </a:xfrm>
        </p:grpSpPr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1D20BD09-7F85-471A-9987-156D8DB3E80D}"/>
                </a:ext>
              </a:extLst>
            </p:cNvPr>
            <p:cNvGrpSpPr/>
            <p:nvPr/>
          </p:nvGrpSpPr>
          <p:grpSpPr>
            <a:xfrm>
              <a:off x="4212751" y="3329139"/>
              <a:ext cx="501422" cy="1002844"/>
              <a:chOff x="0" y="0"/>
              <a:chExt cx="360000" cy="720000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A5ED818C-6425-46A9-8211-F6FB10B3754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6F19C01-984C-4A80-8FAB-FF8D5987E17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62381A95-6B64-430D-BFDD-5D2F0A452C0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01" name="Isosceles Triangle 400">
                <a:extLst>
                  <a:ext uri="{FF2B5EF4-FFF2-40B4-BE49-F238E27FC236}">
                    <a16:creationId xmlns:a16="http://schemas.microsoft.com/office/drawing/2014/main" id="{740CF328-9577-4C12-B584-9562B76A713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7697114D-11B3-4D5A-9519-EB73D259507D}"/>
                </a:ext>
              </a:extLst>
            </p:cNvPr>
            <p:cNvGrpSpPr/>
            <p:nvPr/>
          </p:nvGrpSpPr>
          <p:grpSpPr>
            <a:xfrm rot="5400000">
              <a:off x="4964860" y="3079872"/>
              <a:ext cx="501422" cy="1002844"/>
              <a:chOff x="0" y="0"/>
              <a:chExt cx="360000" cy="720000"/>
            </a:xfrm>
          </p:grpSpPr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9D483C50-264C-4FE1-8AAD-BAFF369F649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CAD8BBAD-8015-4C8B-A149-987A87772CA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8ACA63-4B87-4C8D-A3C4-A40D9E5F957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97" name="Isosceles Triangle 396">
                <a:extLst>
                  <a:ext uri="{FF2B5EF4-FFF2-40B4-BE49-F238E27FC236}">
                    <a16:creationId xmlns:a16="http://schemas.microsoft.com/office/drawing/2014/main" id="{B4B4B4E3-AC34-4443-9C80-AFD3B8B300E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178D62A-6F19-4DF2-839D-4B5DAA47D256}"/>
                </a:ext>
              </a:extLst>
            </p:cNvPr>
            <p:cNvGrpSpPr/>
            <p:nvPr/>
          </p:nvGrpSpPr>
          <p:grpSpPr>
            <a:xfrm rot="5400000">
              <a:off x="4964860" y="3579104"/>
              <a:ext cx="501422" cy="1002844"/>
              <a:chOff x="0" y="0"/>
              <a:chExt cx="360000" cy="720000"/>
            </a:xfrm>
          </p:grpSpPr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ED6BB147-2BD9-4F4A-BAE4-A74688B02BE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B12C7F27-9034-459B-B3D2-3A548F5F9E1B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0F1BD7B0-21B4-4F7F-BC92-ACC357E6679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93" name="Isosceles Triangle 392">
                <a:extLst>
                  <a:ext uri="{FF2B5EF4-FFF2-40B4-BE49-F238E27FC236}">
                    <a16:creationId xmlns:a16="http://schemas.microsoft.com/office/drawing/2014/main" id="{212E0C6F-6D5F-4CFC-AABB-8414DE2F513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33387A14-A25F-4E15-BE00-6207EC4D1C9E}"/>
                </a:ext>
              </a:extLst>
            </p:cNvPr>
            <p:cNvGrpSpPr/>
            <p:nvPr/>
          </p:nvGrpSpPr>
          <p:grpSpPr>
            <a:xfrm>
              <a:off x="5716004" y="3322963"/>
              <a:ext cx="501422" cy="1002844"/>
              <a:chOff x="0" y="0"/>
              <a:chExt cx="360000" cy="720000"/>
            </a:xfrm>
          </p:grpSpPr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E71E8951-2717-4350-A6D9-5CC1987843AD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4B16E11-0295-4524-B970-74E6410546C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59D1B243-A0B7-4599-828A-A02AE7063CC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89" name="Isosceles Triangle 388">
                <a:extLst>
                  <a:ext uri="{FF2B5EF4-FFF2-40B4-BE49-F238E27FC236}">
                    <a16:creationId xmlns:a16="http://schemas.microsoft.com/office/drawing/2014/main" id="{5EADFFDB-635F-47A9-99C4-3DFADB7F386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4DA5A69-B6A3-4C9E-B32B-A8FBD5E475CC}"/>
              </a:ext>
            </a:extLst>
          </p:cNvPr>
          <p:cNvGrpSpPr/>
          <p:nvPr/>
        </p:nvGrpSpPr>
        <p:grpSpPr>
          <a:xfrm>
            <a:off x="5741061" y="3334497"/>
            <a:ext cx="1850469" cy="925702"/>
            <a:chOff x="2656021" y="742484"/>
            <a:chExt cx="1439273" cy="720000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BFE8ACB1-5EA7-4998-B966-279BA81B71F7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A546BB20-939A-4FD4-BA91-67651E194A4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13CAC5F3-3797-4EBB-A03B-B3D503B0DBA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73901A2D-B6C4-4DAC-BDB4-6A1A8275334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81" name="Isosceles Triangle 380">
                <a:extLst>
                  <a:ext uri="{FF2B5EF4-FFF2-40B4-BE49-F238E27FC236}">
                    <a16:creationId xmlns:a16="http://schemas.microsoft.com/office/drawing/2014/main" id="{753215C0-BAB6-49E2-BA9F-06E90FDA9973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A65BAE36-49D2-4730-A5E7-E9CA848CD87C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44A8550B-015C-4DEA-9DE7-E61D785E59E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B67454D9-FF21-4C4A-82E0-6A1D2CAA15F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98727AD4-F04D-4E00-9A88-CE701729D0F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77" name="Isosceles Triangle 376">
                <a:extLst>
                  <a:ext uri="{FF2B5EF4-FFF2-40B4-BE49-F238E27FC236}">
                    <a16:creationId xmlns:a16="http://schemas.microsoft.com/office/drawing/2014/main" id="{A430DEA4-608A-4EE3-8E35-A84BF03AAC2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6DF39FF0-F45D-4F1B-8853-A56036F901F5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0CA625A-5084-459D-9558-03E6B97A831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B4E18527-9990-47C5-A15B-AEE7B5AC789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3CD610A3-A004-41E8-8314-237A3189A38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73" name="Isosceles Triangle 372">
                <a:extLst>
                  <a:ext uri="{FF2B5EF4-FFF2-40B4-BE49-F238E27FC236}">
                    <a16:creationId xmlns:a16="http://schemas.microsoft.com/office/drawing/2014/main" id="{943B5960-B5AB-46D7-8494-B2BBA6DD23C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4DF4FF18-743D-4E60-A5FE-893182E4965A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685A0563-1B63-4A1F-BAB5-08A41D3B933B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DBA0F2FF-AA5C-435E-9168-21DE19F7CE4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C07625F6-1EA6-4724-A01A-0199D93A80B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69" name="Isosceles Triangle 368">
                <a:extLst>
                  <a:ext uri="{FF2B5EF4-FFF2-40B4-BE49-F238E27FC236}">
                    <a16:creationId xmlns:a16="http://schemas.microsoft.com/office/drawing/2014/main" id="{974B4B1E-22C4-439D-B6B7-F13A479AE2E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C001D6B1-0429-4529-B051-770F2736D5DE}"/>
              </a:ext>
            </a:extLst>
          </p:cNvPr>
          <p:cNvGrpSpPr/>
          <p:nvPr/>
        </p:nvGrpSpPr>
        <p:grpSpPr>
          <a:xfrm>
            <a:off x="6659262" y="2410998"/>
            <a:ext cx="1850469" cy="925702"/>
            <a:chOff x="2656021" y="742484"/>
            <a:chExt cx="1439273" cy="720000"/>
          </a:xfrm>
        </p:grpSpPr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2ACABF36-5F8A-4E12-9004-887F4BF07BEC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238A58D6-1F22-4370-BAAD-AB6300A0109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88D0253C-1063-4794-896D-150092EB7E8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05474A32-A924-4154-9098-01656E8EDD65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61" name="Isosceles Triangle 360">
                <a:extLst>
                  <a:ext uri="{FF2B5EF4-FFF2-40B4-BE49-F238E27FC236}">
                    <a16:creationId xmlns:a16="http://schemas.microsoft.com/office/drawing/2014/main" id="{21780857-CF8A-4C17-8163-AF6F024BC5E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6805682B-9606-4A59-86B4-592840E9DEC0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99FDD7EC-3E77-4B97-A211-CBC74209D8D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C2DFD458-AA9A-4779-AB7A-DA0F120786A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F63ADCFC-5291-4FBC-8FEF-26259665860C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57" name="Isosceles Triangle 356">
                <a:extLst>
                  <a:ext uri="{FF2B5EF4-FFF2-40B4-BE49-F238E27FC236}">
                    <a16:creationId xmlns:a16="http://schemas.microsoft.com/office/drawing/2014/main" id="{46215551-982D-4C91-A1CA-7AD40F3212E5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DB2485D9-1773-48FA-B4E0-DF86A8347F26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6D5D8BDA-2E89-46F2-BC31-0708494EC86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384F655C-9DFC-4F9B-ABF7-4F3B2F78B8C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B4B99B9B-9847-4F80-9588-426C7A8C71A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53" name="Isosceles Triangle 352">
                <a:extLst>
                  <a:ext uri="{FF2B5EF4-FFF2-40B4-BE49-F238E27FC236}">
                    <a16:creationId xmlns:a16="http://schemas.microsoft.com/office/drawing/2014/main" id="{6AADCF9B-1EF5-4175-B9F2-D9DBC5A7091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C2BE2792-F8E6-46E5-A619-4F3DD91C233B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0588C4DB-800C-4151-98B0-8BAAC54AAC8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76B1D29E-A077-4B37-9081-B2CF69079BC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9E39B271-B4D8-422C-9D2F-DE5D84CBCB59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49" name="Isosceles Triangle 348">
                <a:extLst>
                  <a:ext uri="{FF2B5EF4-FFF2-40B4-BE49-F238E27FC236}">
                    <a16:creationId xmlns:a16="http://schemas.microsoft.com/office/drawing/2014/main" id="{7CD461B0-CE28-4C92-9EF9-AA2035AB282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C43CC1B-F230-4CBC-A794-68DBD7A4A3AF}"/>
              </a:ext>
            </a:extLst>
          </p:cNvPr>
          <p:cNvGrpSpPr/>
          <p:nvPr/>
        </p:nvGrpSpPr>
        <p:grpSpPr>
          <a:xfrm>
            <a:off x="4811168" y="2410468"/>
            <a:ext cx="1850469" cy="925702"/>
            <a:chOff x="2656021" y="742484"/>
            <a:chExt cx="1439273" cy="720000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DBC183ED-FF4B-4CE5-B17A-69F5D52F1E1B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1978435B-1806-4318-82E7-D15CA9F42ADC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424CB5B6-F255-4C4C-A936-26C672C18D0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57C1DC1C-EBC5-4D45-AA0F-23176EC5290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41" name="Isosceles Triangle 340">
                <a:extLst>
                  <a:ext uri="{FF2B5EF4-FFF2-40B4-BE49-F238E27FC236}">
                    <a16:creationId xmlns:a16="http://schemas.microsoft.com/office/drawing/2014/main" id="{593A84E1-DF04-482E-9EB2-7978ED20215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E3DD5C82-912E-45E5-8E26-7F8BD2B994E8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ACA1EFC-B5C7-4998-97C2-CC4DEBC6048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BB04C8DD-B366-4268-9161-78B8617F2E8B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459C64B4-65E9-4642-BE6C-2EF21FA1FA9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37" name="Isosceles Triangle 336">
                <a:extLst>
                  <a:ext uri="{FF2B5EF4-FFF2-40B4-BE49-F238E27FC236}">
                    <a16:creationId xmlns:a16="http://schemas.microsoft.com/office/drawing/2014/main" id="{BB49B94C-9AB8-43F1-A06B-0F5E5412C62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5C15A4F-21CA-4308-94A4-043C8C238047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6537BD68-642C-404C-BCAE-90E2DCC9EC8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9ECF026-334A-4F5F-9E15-4C240AB22AD3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BDEED355-66FC-4188-82C0-DFC3EDC2D7B6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33" name="Isosceles Triangle 332">
                <a:extLst>
                  <a:ext uri="{FF2B5EF4-FFF2-40B4-BE49-F238E27FC236}">
                    <a16:creationId xmlns:a16="http://schemas.microsoft.com/office/drawing/2014/main" id="{D5D34A71-7861-444E-823D-6FB45B22683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840FBCA4-6E5C-499E-AE83-A3E6FBCDA620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BCEF3D43-4537-4619-BA82-8D24706C7F20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B6851ADB-2118-4478-BC6A-3750A4D574A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EAC70E1-1C10-4EA6-B6ED-87AED237DFDC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29" name="Isosceles Triangle 328">
                <a:extLst>
                  <a:ext uri="{FF2B5EF4-FFF2-40B4-BE49-F238E27FC236}">
                    <a16:creationId xmlns:a16="http://schemas.microsoft.com/office/drawing/2014/main" id="{22F72327-94FE-4D10-8384-3CE4D32DA7C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83BF92E-70C5-4D28-BF8A-C6FF114DA601}"/>
              </a:ext>
            </a:extLst>
          </p:cNvPr>
          <p:cNvGrpSpPr/>
          <p:nvPr/>
        </p:nvGrpSpPr>
        <p:grpSpPr>
          <a:xfrm>
            <a:off x="2960859" y="2410258"/>
            <a:ext cx="1850469" cy="925702"/>
            <a:chOff x="2656021" y="742484"/>
            <a:chExt cx="1439273" cy="720000"/>
          </a:xfrm>
        </p:grpSpPr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34DC83E5-3F8F-490B-9541-D0EA3848F7EF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A5580D7-95A2-4EC7-9301-2CED243AD12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BC6D95FA-ECD4-48F3-84AB-65854E3BFBBA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30F89B15-B015-4083-B1AC-B1650A7341D9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21" name="Isosceles Triangle 320">
                <a:extLst>
                  <a:ext uri="{FF2B5EF4-FFF2-40B4-BE49-F238E27FC236}">
                    <a16:creationId xmlns:a16="http://schemas.microsoft.com/office/drawing/2014/main" id="{2B15CED2-FA16-4A85-BF68-C9E5F4681145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A40FF011-37E8-4412-939D-1A916D3D94EF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539B0229-C096-47A4-9E36-C56491A3D35C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710D2101-3689-400D-B2CA-3CCE5C38922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F110DFB4-74A4-4E07-9FAC-4FE23C381E96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17" name="Isosceles Triangle 316">
                <a:extLst>
                  <a:ext uri="{FF2B5EF4-FFF2-40B4-BE49-F238E27FC236}">
                    <a16:creationId xmlns:a16="http://schemas.microsoft.com/office/drawing/2014/main" id="{847C1474-7FAC-4FBA-B1BD-31D4405F4A2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384DD2B3-0FAF-4F63-8A5E-21CFFBF76A0C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7A2EFF1D-8082-4874-B09E-C31AF0CE011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D130D41-AE34-419A-897C-0BB0F63914F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F1289E75-E2C6-40FC-8C10-81892AF801E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13" name="Isosceles Triangle 312">
                <a:extLst>
                  <a:ext uri="{FF2B5EF4-FFF2-40B4-BE49-F238E27FC236}">
                    <a16:creationId xmlns:a16="http://schemas.microsoft.com/office/drawing/2014/main" id="{96AFC89F-9217-45C5-A758-59BD58C51F6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1FED2C37-FC40-485A-9937-AE1776328394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BA5F67B8-F784-4CE0-9518-8D7B32B184BE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C030F78B-6FFB-4ABE-A9A2-50CE098B190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D2267D40-6499-4C6E-B3E9-3459182E5429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09" name="Isosceles Triangle 308">
                <a:extLst>
                  <a:ext uri="{FF2B5EF4-FFF2-40B4-BE49-F238E27FC236}">
                    <a16:creationId xmlns:a16="http://schemas.microsoft.com/office/drawing/2014/main" id="{84AFFFAF-8E8B-4323-B20B-E61EE509A08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57C98C9-E279-4DE4-884A-129113355DAB}"/>
              </a:ext>
            </a:extLst>
          </p:cNvPr>
          <p:cNvGrpSpPr/>
          <p:nvPr/>
        </p:nvGrpSpPr>
        <p:grpSpPr>
          <a:xfrm>
            <a:off x="1572918" y="2417645"/>
            <a:ext cx="1387640" cy="925702"/>
            <a:chOff x="2657646" y="21439"/>
            <a:chExt cx="1079290" cy="72000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5C4D4AF8-1641-467B-B963-0AADBBAC0D97}"/>
                </a:ext>
              </a:extLst>
            </p:cNvPr>
            <p:cNvGrpSpPr/>
            <p:nvPr/>
          </p:nvGrpSpPr>
          <p:grpSpPr>
            <a:xfrm rot="5400000">
              <a:off x="2837646" y="-158561"/>
              <a:ext cx="360000" cy="720000"/>
              <a:chOff x="0" y="0"/>
              <a:chExt cx="360000" cy="720000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79E8745F-A7AA-4A55-A17D-3441FA48460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350F4A69-0FF4-40E0-8136-E14F22BC873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16050E6-ECCE-48BE-AC03-B831BF76C8B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01" name="Isosceles Triangle 300">
                <a:extLst>
                  <a:ext uri="{FF2B5EF4-FFF2-40B4-BE49-F238E27FC236}">
                    <a16:creationId xmlns:a16="http://schemas.microsoft.com/office/drawing/2014/main" id="{F5786324-D597-49A1-BCF1-E1C027F9F7A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7741B450-1949-465A-80A2-A3220CC76086}"/>
                </a:ext>
              </a:extLst>
            </p:cNvPr>
            <p:cNvGrpSpPr/>
            <p:nvPr/>
          </p:nvGrpSpPr>
          <p:grpSpPr>
            <a:xfrm rot="5400000">
              <a:off x="2837646" y="200903"/>
              <a:ext cx="360000" cy="720000"/>
              <a:chOff x="0" y="0"/>
              <a:chExt cx="360000" cy="720000"/>
            </a:xfrm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FD9431D1-A2DE-4D05-A992-7DD2D84027F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0597BBB9-6991-46CA-B1DB-366220024B8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76D1CB42-018D-4285-87CF-70A40E590C9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297" name="Isosceles Triangle 296">
                <a:extLst>
                  <a:ext uri="{FF2B5EF4-FFF2-40B4-BE49-F238E27FC236}">
                    <a16:creationId xmlns:a16="http://schemas.microsoft.com/office/drawing/2014/main" id="{C244E878-6A06-4362-A643-26762F85770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C984378D-10CE-40A4-AFA5-B6EED7303792}"/>
                </a:ext>
              </a:extLst>
            </p:cNvPr>
            <p:cNvGrpSpPr/>
            <p:nvPr/>
          </p:nvGrpSpPr>
          <p:grpSpPr>
            <a:xfrm>
              <a:off x="3376936" y="21439"/>
              <a:ext cx="360000" cy="720000"/>
              <a:chOff x="0" y="0"/>
              <a:chExt cx="360000" cy="720000"/>
            </a:xfrm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93CD9A87-C403-4853-8F47-2177B30413B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D944C95-F179-4811-8C71-DDF8A8AA8AE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474DC24-9D1F-4A18-A68E-A5FE7855219B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293" name="Isosceles Triangle 292">
                <a:extLst>
                  <a:ext uri="{FF2B5EF4-FFF2-40B4-BE49-F238E27FC236}">
                    <a16:creationId xmlns:a16="http://schemas.microsoft.com/office/drawing/2014/main" id="{083F19B0-C0A9-461C-9B4C-9202830A099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CF9FA36C-A490-4D64-985A-BB7992211840}"/>
              </a:ext>
            </a:extLst>
          </p:cNvPr>
          <p:cNvCxnSpPr>
            <a:cxnSpLocks/>
            <a:stCxn id="301" idx="0"/>
            <a:endCxn id="293" idx="0"/>
          </p:cNvCxnSpPr>
          <p:nvPr/>
        </p:nvCxnSpPr>
        <p:spPr>
          <a:xfrm>
            <a:off x="2036683" y="2649071"/>
            <a:ext cx="692451" cy="2305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76073E62-C222-429A-9778-58FB281E6BA5}"/>
              </a:ext>
            </a:extLst>
          </p:cNvPr>
          <p:cNvCxnSpPr>
            <a:cxnSpLocks/>
            <a:stCxn id="293" idx="0"/>
            <a:endCxn id="297" idx="0"/>
          </p:cNvCxnSpPr>
          <p:nvPr/>
        </p:nvCxnSpPr>
        <p:spPr>
          <a:xfrm flipH="1">
            <a:off x="2036683" y="2879583"/>
            <a:ext cx="692451" cy="23165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6648B69-8B19-4D6E-9BD8-CA955019BE7E}"/>
              </a:ext>
            </a:extLst>
          </p:cNvPr>
          <p:cNvCxnSpPr>
            <a:cxnSpLocks/>
            <a:stCxn id="297" idx="0"/>
            <a:endCxn id="512" idx="0"/>
          </p:cNvCxnSpPr>
          <p:nvPr/>
        </p:nvCxnSpPr>
        <p:spPr>
          <a:xfrm flipH="1">
            <a:off x="1346909" y="3111233"/>
            <a:ext cx="689774" cy="2308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992647A2-2BCA-41E3-BA28-2EDC516F0617}"/>
              </a:ext>
            </a:extLst>
          </p:cNvPr>
          <p:cNvCxnSpPr>
            <a:cxnSpLocks/>
            <a:stCxn id="512" idx="0"/>
            <a:endCxn id="516" idx="0"/>
          </p:cNvCxnSpPr>
          <p:nvPr/>
        </p:nvCxnSpPr>
        <p:spPr>
          <a:xfrm flipH="1" flipV="1">
            <a:off x="1116397" y="2646888"/>
            <a:ext cx="230512" cy="69516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6E4B8CB3-CD75-47EF-AEC5-4C08B27B57CF}"/>
              </a:ext>
            </a:extLst>
          </p:cNvPr>
          <p:cNvCxnSpPr>
            <a:cxnSpLocks/>
            <a:stCxn id="516" idx="0"/>
            <a:endCxn id="508" idx="0"/>
          </p:cNvCxnSpPr>
          <p:nvPr/>
        </p:nvCxnSpPr>
        <p:spPr>
          <a:xfrm flipH="1">
            <a:off x="884747" y="2646888"/>
            <a:ext cx="231651" cy="69516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6CA3B438-5D4B-4B7B-9D11-55733C848130}"/>
              </a:ext>
            </a:extLst>
          </p:cNvPr>
          <p:cNvCxnSpPr>
            <a:cxnSpLocks/>
            <a:stCxn id="508" idx="0"/>
            <a:endCxn id="504" idx="0"/>
          </p:cNvCxnSpPr>
          <p:nvPr/>
        </p:nvCxnSpPr>
        <p:spPr>
          <a:xfrm>
            <a:off x="884747" y="3342055"/>
            <a:ext cx="231651" cy="69245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D9B41D22-BA56-4C0D-820D-5891C155E977}"/>
              </a:ext>
            </a:extLst>
          </p:cNvPr>
          <p:cNvCxnSpPr>
            <a:cxnSpLocks/>
            <a:stCxn id="504" idx="0"/>
            <a:endCxn id="536" idx="0"/>
          </p:cNvCxnSpPr>
          <p:nvPr/>
        </p:nvCxnSpPr>
        <p:spPr>
          <a:xfrm flipH="1">
            <a:off x="879031" y="4034507"/>
            <a:ext cx="237366" cy="68945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4448232E-3FE6-41F9-8045-7811AACB5FD1}"/>
              </a:ext>
            </a:extLst>
          </p:cNvPr>
          <p:cNvCxnSpPr>
            <a:cxnSpLocks/>
            <a:stCxn id="536" idx="0"/>
            <a:endCxn id="528" idx="0"/>
          </p:cNvCxnSpPr>
          <p:nvPr/>
        </p:nvCxnSpPr>
        <p:spPr>
          <a:xfrm>
            <a:off x="879030" y="4723965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00D99DD-260F-4E61-BDD4-D8A6B2047F5F}"/>
              </a:ext>
            </a:extLst>
          </p:cNvPr>
          <p:cNvCxnSpPr>
            <a:cxnSpLocks/>
            <a:stCxn id="528" idx="0"/>
            <a:endCxn id="524" idx="0"/>
          </p:cNvCxnSpPr>
          <p:nvPr/>
        </p:nvCxnSpPr>
        <p:spPr>
          <a:xfrm flipV="1">
            <a:off x="1574197" y="4723965"/>
            <a:ext cx="692451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F87B504-8C30-43A1-A338-C3AB33B08E14}"/>
              </a:ext>
            </a:extLst>
          </p:cNvPr>
          <p:cNvCxnSpPr>
            <a:cxnSpLocks/>
            <a:stCxn id="524" idx="0"/>
            <a:endCxn id="532" idx="0"/>
          </p:cNvCxnSpPr>
          <p:nvPr/>
        </p:nvCxnSpPr>
        <p:spPr>
          <a:xfrm flipH="1" flipV="1">
            <a:off x="1574197" y="4493452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679C92F-CF90-4F42-8B19-2425D2BC5C89}"/>
              </a:ext>
            </a:extLst>
          </p:cNvPr>
          <p:cNvCxnSpPr>
            <a:cxnSpLocks/>
            <a:stCxn id="532" idx="0"/>
            <a:endCxn id="421" idx="0"/>
          </p:cNvCxnSpPr>
          <p:nvPr/>
        </p:nvCxnSpPr>
        <p:spPr>
          <a:xfrm flipV="1">
            <a:off x="1574197" y="3799594"/>
            <a:ext cx="228057" cy="69385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5628DA6-233F-4B6F-8794-DDD8EBCD6DC7}"/>
              </a:ext>
            </a:extLst>
          </p:cNvPr>
          <p:cNvCxnSpPr>
            <a:cxnSpLocks/>
            <a:stCxn id="421" idx="0"/>
            <a:endCxn id="417" idx="0"/>
          </p:cNvCxnSpPr>
          <p:nvPr/>
        </p:nvCxnSpPr>
        <p:spPr>
          <a:xfrm flipV="1">
            <a:off x="1802254" y="3569081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92385B6-78C5-48BD-9023-8A9A7D78925D}"/>
              </a:ext>
            </a:extLst>
          </p:cNvPr>
          <p:cNvCxnSpPr>
            <a:stCxn id="417" idx="0"/>
            <a:endCxn id="409" idx="0"/>
          </p:cNvCxnSpPr>
          <p:nvPr/>
        </p:nvCxnSpPr>
        <p:spPr>
          <a:xfrm>
            <a:off x="2497422" y="3569081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A3D5562C-1583-452B-BEA4-C092BD53D911}"/>
              </a:ext>
            </a:extLst>
          </p:cNvPr>
          <p:cNvCxnSpPr>
            <a:stCxn id="409" idx="0"/>
            <a:endCxn id="413" idx="0"/>
          </p:cNvCxnSpPr>
          <p:nvPr/>
        </p:nvCxnSpPr>
        <p:spPr>
          <a:xfrm flipH="1">
            <a:off x="2497422" y="3799595"/>
            <a:ext cx="692451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497E2D8-E8DF-403D-94DD-23F6D08CF745}"/>
              </a:ext>
            </a:extLst>
          </p:cNvPr>
          <p:cNvCxnSpPr>
            <a:stCxn id="413" idx="0"/>
            <a:endCxn id="496" idx="0"/>
          </p:cNvCxnSpPr>
          <p:nvPr/>
        </p:nvCxnSpPr>
        <p:spPr>
          <a:xfrm>
            <a:off x="2497423" y="4031245"/>
            <a:ext cx="227574" cy="69975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19F3F80A-60E4-4B9B-9750-0ED975CF5AE9}"/>
              </a:ext>
            </a:extLst>
          </p:cNvPr>
          <p:cNvCxnSpPr>
            <a:stCxn id="496" idx="0"/>
            <a:endCxn id="488" idx="0"/>
          </p:cNvCxnSpPr>
          <p:nvPr/>
        </p:nvCxnSpPr>
        <p:spPr>
          <a:xfrm>
            <a:off x="2724997" y="4730999"/>
            <a:ext cx="695167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BCC88EEE-8B5F-453F-8A77-48D4D8B18FC6}"/>
              </a:ext>
            </a:extLst>
          </p:cNvPr>
          <p:cNvCxnSpPr>
            <a:stCxn id="488" idx="0"/>
            <a:endCxn id="484" idx="0"/>
          </p:cNvCxnSpPr>
          <p:nvPr/>
        </p:nvCxnSpPr>
        <p:spPr>
          <a:xfrm flipV="1">
            <a:off x="3420165" y="4730999"/>
            <a:ext cx="692451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F581907-5717-48FB-A4D8-218845421F1A}"/>
              </a:ext>
            </a:extLst>
          </p:cNvPr>
          <p:cNvCxnSpPr>
            <a:stCxn id="484" idx="0"/>
            <a:endCxn id="492" idx="0"/>
          </p:cNvCxnSpPr>
          <p:nvPr/>
        </p:nvCxnSpPr>
        <p:spPr>
          <a:xfrm flipH="1" flipV="1">
            <a:off x="3420165" y="4500487"/>
            <a:ext cx="692451" cy="2305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E4C5F1C-046B-4FA1-A58F-BCACD66F74BF}"/>
              </a:ext>
            </a:extLst>
          </p:cNvPr>
          <p:cNvCxnSpPr>
            <a:stCxn id="492" idx="0"/>
            <a:endCxn id="540" idx="0"/>
          </p:cNvCxnSpPr>
          <p:nvPr/>
        </p:nvCxnSpPr>
        <p:spPr>
          <a:xfrm flipV="1">
            <a:off x="3420164" y="3804241"/>
            <a:ext cx="241918" cy="69624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A519EF33-ACE4-49FC-9C70-BB750A7651A8}"/>
              </a:ext>
            </a:extLst>
          </p:cNvPr>
          <p:cNvCxnSpPr>
            <a:stCxn id="540" idx="0"/>
            <a:endCxn id="313" idx="0"/>
          </p:cNvCxnSpPr>
          <p:nvPr/>
        </p:nvCxnSpPr>
        <p:spPr>
          <a:xfrm flipV="1">
            <a:off x="3662083" y="3103848"/>
            <a:ext cx="225370" cy="70039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43E50D4-8788-48AE-B3A6-177A6688480A}"/>
              </a:ext>
            </a:extLst>
          </p:cNvPr>
          <p:cNvCxnSpPr>
            <a:stCxn id="313" idx="0"/>
            <a:endCxn id="321" idx="0"/>
          </p:cNvCxnSpPr>
          <p:nvPr/>
        </p:nvCxnSpPr>
        <p:spPr>
          <a:xfrm flipH="1" flipV="1">
            <a:off x="3192285" y="2872197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7E186F0A-452F-4FAA-835D-A18CFB8EFCCB}"/>
              </a:ext>
            </a:extLst>
          </p:cNvPr>
          <p:cNvCxnSpPr>
            <a:stCxn id="321" idx="0"/>
            <a:endCxn id="317" idx="0"/>
          </p:cNvCxnSpPr>
          <p:nvPr/>
        </p:nvCxnSpPr>
        <p:spPr>
          <a:xfrm flipV="1">
            <a:off x="3192285" y="2641684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12A22C3F-19FA-4FDC-B6EE-C294E1AD63B0}"/>
              </a:ext>
            </a:extLst>
          </p:cNvPr>
          <p:cNvCxnSpPr>
            <a:stCxn id="317" idx="0"/>
            <a:endCxn id="309" idx="0"/>
          </p:cNvCxnSpPr>
          <p:nvPr/>
        </p:nvCxnSpPr>
        <p:spPr>
          <a:xfrm>
            <a:off x="3887452" y="2641684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23D5D34-1F5D-4141-BE4F-DFABBBF4EADB}"/>
              </a:ext>
            </a:extLst>
          </p:cNvPr>
          <p:cNvCxnSpPr>
            <a:stCxn id="309" idx="0"/>
            <a:endCxn id="397" idx="0"/>
          </p:cNvCxnSpPr>
          <p:nvPr/>
        </p:nvCxnSpPr>
        <p:spPr>
          <a:xfrm>
            <a:off x="4579904" y="2872197"/>
            <a:ext cx="235384" cy="69738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0A4FEA8-47DC-4E3C-9020-173242FC88B6}"/>
              </a:ext>
            </a:extLst>
          </p:cNvPr>
          <p:cNvCxnSpPr>
            <a:stCxn id="397" idx="0"/>
            <a:endCxn id="401" idx="0"/>
          </p:cNvCxnSpPr>
          <p:nvPr/>
        </p:nvCxnSpPr>
        <p:spPr>
          <a:xfrm flipH="1">
            <a:off x="4120120" y="3569580"/>
            <a:ext cx="695167" cy="2291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9294AC20-A040-4C80-8295-1C4255CE996C}"/>
              </a:ext>
            </a:extLst>
          </p:cNvPr>
          <p:cNvCxnSpPr>
            <a:stCxn id="401" idx="0"/>
            <a:endCxn id="393" idx="0"/>
          </p:cNvCxnSpPr>
          <p:nvPr/>
        </p:nvCxnSpPr>
        <p:spPr>
          <a:xfrm>
            <a:off x="4120120" y="3798759"/>
            <a:ext cx="695167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29BE4320-91BD-40F4-88DF-AA3C9FF5380C}"/>
              </a:ext>
            </a:extLst>
          </p:cNvPr>
          <p:cNvCxnSpPr>
            <a:stCxn id="393" idx="0"/>
            <a:endCxn id="476" idx="0"/>
          </p:cNvCxnSpPr>
          <p:nvPr/>
        </p:nvCxnSpPr>
        <p:spPr>
          <a:xfrm flipH="1">
            <a:off x="4575748" y="4030410"/>
            <a:ext cx="239539" cy="69327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E354F916-D287-4FC6-84F5-2B7818F7AE51}"/>
              </a:ext>
            </a:extLst>
          </p:cNvPr>
          <p:cNvCxnSpPr>
            <a:stCxn id="476" idx="0"/>
            <a:endCxn id="468" idx="0"/>
          </p:cNvCxnSpPr>
          <p:nvPr/>
        </p:nvCxnSpPr>
        <p:spPr>
          <a:xfrm>
            <a:off x="4575747" y="4723687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D1642CC-FFA2-4E16-A4F9-4F9F73D35A59}"/>
              </a:ext>
            </a:extLst>
          </p:cNvPr>
          <p:cNvCxnSpPr>
            <a:cxnSpLocks/>
            <a:stCxn id="468" idx="0"/>
            <a:endCxn id="464" idx="0"/>
          </p:cNvCxnSpPr>
          <p:nvPr/>
        </p:nvCxnSpPr>
        <p:spPr>
          <a:xfrm flipV="1">
            <a:off x="5270915" y="4723687"/>
            <a:ext cx="692451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71442914-7FC1-44E2-8865-04D20B7D65E8}"/>
              </a:ext>
            </a:extLst>
          </p:cNvPr>
          <p:cNvCxnSpPr>
            <a:stCxn id="464" idx="0"/>
            <a:endCxn id="472" idx="0"/>
          </p:cNvCxnSpPr>
          <p:nvPr/>
        </p:nvCxnSpPr>
        <p:spPr>
          <a:xfrm flipH="1" flipV="1">
            <a:off x="5270915" y="4493174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0398E55-2BCC-48F7-B870-4B4CCC2EDD41}"/>
              </a:ext>
            </a:extLst>
          </p:cNvPr>
          <p:cNvCxnSpPr>
            <a:cxnSpLocks/>
            <a:stCxn id="472" idx="0"/>
            <a:endCxn id="389" idx="0"/>
          </p:cNvCxnSpPr>
          <p:nvPr/>
        </p:nvCxnSpPr>
        <p:spPr>
          <a:xfrm flipV="1">
            <a:off x="5270915" y="3793058"/>
            <a:ext cx="236823" cy="70011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84720639-262C-479C-8ECA-9DACFAAEBEF4}"/>
              </a:ext>
            </a:extLst>
          </p:cNvPr>
          <p:cNvCxnSpPr>
            <a:cxnSpLocks/>
            <a:stCxn id="389" idx="0"/>
            <a:endCxn id="333" idx="0"/>
          </p:cNvCxnSpPr>
          <p:nvPr/>
        </p:nvCxnSpPr>
        <p:spPr>
          <a:xfrm flipV="1">
            <a:off x="5507738" y="3104057"/>
            <a:ext cx="230023" cy="6890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621799F-07F3-4F72-8E66-32C06ED68A59}"/>
              </a:ext>
            </a:extLst>
          </p:cNvPr>
          <p:cNvCxnSpPr>
            <a:stCxn id="333" idx="0"/>
            <a:endCxn id="341" idx="0"/>
          </p:cNvCxnSpPr>
          <p:nvPr/>
        </p:nvCxnSpPr>
        <p:spPr>
          <a:xfrm flipH="1" flipV="1">
            <a:off x="5042593" y="2872406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8C6511C5-9350-4981-BED3-7F52A1DAEAC5}"/>
              </a:ext>
            </a:extLst>
          </p:cNvPr>
          <p:cNvCxnSpPr>
            <a:stCxn id="341" idx="0"/>
            <a:endCxn id="337" idx="0"/>
          </p:cNvCxnSpPr>
          <p:nvPr/>
        </p:nvCxnSpPr>
        <p:spPr>
          <a:xfrm flipV="1">
            <a:off x="5042593" y="2641893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9F2A6FBA-38DA-4E5D-BA0C-D42C7AA86539}"/>
              </a:ext>
            </a:extLst>
          </p:cNvPr>
          <p:cNvCxnSpPr>
            <a:cxnSpLocks/>
            <a:stCxn id="337" idx="0"/>
            <a:endCxn id="329" idx="0"/>
          </p:cNvCxnSpPr>
          <p:nvPr/>
        </p:nvCxnSpPr>
        <p:spPr>
          <a:xfrm>
            <a:off x="5737761" y="2641893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9BBBABEE-684B-4954-AFB0-7C9746184721}"/>
              </a:ext>
            </a:extLst>
          </p:cNvPr>
          <p:cNvCxnSpPr>
            <a:cxnSpLocks/>
            <a:stCxn id="329" idx="0"/>
            <a:endCxn id="377" idx="0"/>
          </p:cNvCxnSpPr>
          <p:nvPr/>
        </p:nvCxnSpPr>
        <p:spPr>
          <a:xfrm>
            <a:off x="6430213" y="2872406"/>
            <a:ext cx="237442" cy="69351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8C4354F8-EAEB-4B95-8C92-FA07CEDDCE05}"/>
              </a:ext>
            </a:extLst>
          </p:cNvPr>
          <p:cNvCxnSpPr>
            <a:stCxn id="377" idx="0"/>
            <a:endCxn id="381" idx="0"/>
          </p:cNvCxnSpPr>
          <p:nvPr/>
        </p:nvCxnSpPr>
        <p:spPr>
          <a:xfrm flipH="1">
            <a:off x="5972487" y="3565924"/>
            <a:ext cx="695167" cy="2305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E69B5C9-F846-4BC6-89D4-DEC3AC567604}"/>
              </a:ext>
            </a:extLst>
          </p:cNvPr>
          <p:cNvCxnSpPr>
            <a:stCxn id="381" idx="0"/>
            <a:endCxn id="373" idx="0"/>
          </p:cNvCxnSpPr>
          <p:nvPr/>
        </p:nvCxnSpPr>
        <p:spPr>
          <a:xfrm>
            <a:off x="5972487" y="3796436"/>
            <a:ext cx="695167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634DD467-4749-421B-BDA2-BB861D44CB95}"/>
              </a:ext>
            </a:extLst>
          </p:cNvPr>
          <p:cNvCxnSpPr>
            <a:cxnSpLocks/>
            <a:stCxn id="373" idx="0"/>
            <a:endCxn id="369" idx="0"/>
          </p:cNvCxnSpPr>
          <p:nvPr/>
        </p:nvCxnSpPr>
        <p:spPr>
          <a:xfrm flipV="1">
            <a:off x="6667655" y="3796436"/>
            <a:ext cx="692451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B3E8515A-4B5D-4132-9EEE-4AACE4B0033C}"/>
              </a:ext>
            </a:extLst>
          </p:cNvPr>
          <p:cNvCxnSpPr>
            <a:stCxn id="456" idx="0"/>
            <a:endCxn id="448" idx="0"/>
          </p:cNvCxnSpPr>
          <p:nvPr/>
        </p:nvCxnSpPr>
        <p:spPr>
          <a:xfrm>
            <a:off x="6430264" y="4723687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F94F557C-76D0-4D0A-A36F-35A8495E4EFC}"/>
              </a:ext>
            </a:extLst>
          </p:cNvPr>
          <p:cNvCxnSpPr>
            <a:stCxn id="369" idx="0"/>
            <a:endCxn id="353" idx="0"/>
          </p:cNvCxnSpPr>
          <p:nvPr/>
        </p:nvCxnSpPr>
        <p:spPr>
          <a:xfrm flipV="1">
            <a:off x="7360106" y="3104587"/>
            <a:ext cx="225750" cy="6918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3B86AA5-6D59-4782-9649-EC264A7808A6}"/>
              </a:ext>
            </a:extLst>
          </p:cNvPr>
          <p:cNvCxnSpPr>
            <a:cxnSpLocks/>
            <a:stCxn id="353" idx="0"/>
            <a:endCxn id="361" idx="0"/>
          </p:cNvCxnSpPr>
          <p:nvPr/>
        </p:nvCxnSpPr>
        <p:spPr>
          <a:xfrm flipH="1" flipV="1">
            <a:off x="6890687" y="2872936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34100BD-D591-4526-863A-619B1B8CFF39}"/>
              </a:ext>
            </a:extLst>
          </p:cNvPr>
          <p:cNvCxnSpPr>
            <a:stCxn id="361" idx="0"/>
            <a:endCxn id="357" idx="0"/>
          </p:cNvCxnSpPr>
          <p:nvPr/>
        </p:nvCxnSpPr>
        <p:spPr>
          <a:xfrm flipV="1">
            <a:off x="6890687" y="2642423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6E93D80-D7F2-4D8C-8E8F-521F754DCBB7}"/>
              </a:ext>
            </a:extLst>
          </p:cNvPr>
          <p:cNvCxnSpPr>
            <a:stCxn id="357" idx="0"/>
            <a:endCxn id="349" idx="0"/>
          </p:cNvCxnSpPr>
          <p:nvPr/>
        </p:nvCxnSpPr>
        <p:spPr>
          <a:xfrm>
            <a:off x="7585855" y="2642423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65C99E27-E5A3-4090-B33F-DFA2680520E9}"/>
              </a:ext>
            </a:extLst>
          </p:cNvPr>
          <p:cNvCxnSpPr>
            <a:stCxn id="349" idx="0"/>
            <a:endCxn id="441" idx="0"/>
          </p:cNvCxnSpPr>
          <p:nvPr/>
        </p:nvCxnSpPr>
        <p:spPr>
          <a:xfrm flipH="1">
            <a:off x="8050533" y="2872936"/>
            <a:ext cx="227774" cy="69298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6B5D59D4-C578-4583-AEF6-96B02675105C}"/>
              </a:ext>
            </a:extLst>
          </p:cNvPr>
          <p:cNvCxnSpPr>
            <a:stCxn id="441" idx="0"/>
            <a:endCxn id="437" idx="0"/>
          </p:cNvCxnSpPr>
          <p:nvPr/>
        </p:nvCxnSpPr>
        <p:spPr>
          <a:xfrm>
            <a:off x="8050533" y="3565924"/>
            <a:ext cx="230512" cy="69516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5593992-5DDA-4B1C-97C4-52BEFE835AE2}"/>
              </a:ext>
            </a:extLst>
          </p:cNvPr>
          <p:cNvCxnSpPr>
            <a:stCxn id="437" idx="0"/>
            <a:endCxn id="429" idx="0"/>
          </p:cNvCxnSpPr>
          <p:nvPr/>
        </p:nvCxnSpPr>
        <p:spPr>
          <a:xfrm flipH="1">
            <a:off x="8050533" y="4261091"/>
            <a:ext cx="230512" cy="69245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22D3215C-B289-4C8A-8550-E4A1DB4DBEAD}"/>
              </a:ext>
            </a:extLst>
          </p:cNvPr>
          <p:cNvCxnSpPr>
            <a:cxnSpLocks/>
            <a:stCxn id="429" idx="0"/>
            <a:endCxn id="433" idx="0"/>
          </p:cNvCxnSpPr>
          <p:nvPr/>
        </p:nvCxnSpPr>
        <p:spPr>
          <a:xfrm flipH="1" flipV="1">
            <a:off x="7818882" y="4261091"/>
            <a:ext cx="231651" cy="69245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E9E2BE4-51F4-4EB7-BF30-C4C6026E317E}"/>
              </a:ext>
            </a:extLst>
          </p:cNvPr>
          <p:cNvCxnSpPr>
            <a:stCxn id="452" idx="0"/>
            <a:endCxn id="456" idx="0"/>
          </p:cNvCxnSpPr>
          <p:nvPr/>
        </p:nvCxnSpPr>
        <p:spPr>
          <a:xfrm flipH="1">
            <a:off x="6430264" y="4493174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5EB98D03-19D8-40BD-BB7F-76BABD239C6A}"/>
              </a:ext>
            </a:extLst>
          </p:cNvPr>
          <p:cNvCxnSpPr>
            <a:stCxn id="433" idx="0"/>
            <a:endCxn id="452" idx="0"/>
          </p:cNvCxnSpPr>
          <p:nvPr/>
        </p:nvCxnSpPr>
        <p:spPr>
          <a:xfrm flipH="1">
            <a:off x="7125432" y="4261091"/>
            <a:ext cx="693450" cy="23208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9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D13ABFD-8700-454B-964A-DAF9DD3D85BE}"/>
              </a:ext>
            </a:extLst>
          </p:cNvPr>
          <p:cNvGrpSpPr/>
          <p:nvPr/>
        </p:nvGrpSpPr>
        <p:grpSpPr>
          <a:xfrm>
            <a:off x="3423622" y="3335268"/>
            <a:ext cx="462851" cy="932736"/>
            <a:chOff x="3708924" y="3327457"/>
            <a:chExt cx="501422" cy="1010464"/>
          </a:xfrm>
        </p:grpSpPr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8A12858-DF2B-42D7-B335-8265B6E15FF7}"/>
                </a:ext>
              </a:extLst>
            </p:cNvPr>
            <p:cNvSpPr/>
            <p:nvPr/>
          </p:nvSpPr>
          <p:spPr>
            <a:xfrm>
              <a:off x="3708924" y="3327457"/>
              <a:ext cx="501422" cy="50142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CC25BD17-AF70-49FE-B739-3EDEF154A1A6}"/>
                </a:ext>
              </a:extLst>
            </p:cNvPr>
            <p:cNvSpPr/>
            <p:nvPr/>
          </p:nvSpPr>
          <p:spPr>
            <a:xfrm>
              <a:off x="3708924" y="3836499"/>
              <a:ext cx="501422" cy="50142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99DB9E27-B604-497E-BC69-26CAB8B668CA}"/>
                </a:ext>
              </a:extLst>
            </p:cNvPr>
            <p:cNvSpPr/>
            <p:nvPr/>
          </p:nvSpPr>
          <p:spPr>
            <a:xfrm>
              <a:off x="3809209" y="3427742"/>
              <a:ext cx="300853" cy="802275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BA683A1A-FDD7-4E88-A701-2F25F4C15775}"/>
              </a:ext>
            </a:extLst>
          </p:cNvPr>
          <p:cNvSpPr/>
          <p:nvPr/>
        </p:nvSpPr>
        <p:spPr>
          <a:xfrm>
            <a:off x="3430678" y="3804240"/>
            <a:ext cx="462808" cy="462851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EE2DFAD6-AD36-4E64-94C0-816B11809665}"/>
              </a:ext>
            </a:extLst>
          </p:cNvPr>
          <p:cNvGrpSpPr/>
          <p:nvPr/>
        </p:nvGrpSpPr>
        <p:grpSpPr>
          <a:xfrm>
            <a:off x="647605" y="4262026"/>
            <a:ext cx="1850469" cy="925702"/>
            <a:chOff x="1019520" y="443748"/>
            <a:chExt cx="1439273" cy="720000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E7B904ED-E20B-4AE0-BFB6-970D53B77C84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F648AB97-31A1-4EAC-ADA2-44C32679DA0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7568F359-C366-4F4D-A76B-9C8961AFA2D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F41932CC-56BB-4539-A887-9CE127ABB1D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36" name="Isosceles Triangle 535">
                <a:extLst>
                  <a:ext uri="{FF2B5EF4-FFF2-40B4-BE49-F238E27FC236}">
                    <a16:creationId xmlns:a16="http://schemas.microsoft.com/office/drawing/2014/main" id="{FA499591-4A47-48BB-9E23-81BBBB6BDBD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38819BCD-070D-4B01-9494-35ADCCBF9693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D97BBAB0-3BA1-4BB3-84D1-75991F10467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926A6AFE-293D-4778-A454-2C1B6036366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49646CD2-C569-4A36-8A7D-1ED4612CED5B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32" name="Isosceles Triangle 531">
                <a:extLst>
                  <a:ext uri="{FF2B5EF4-FFF2-40B4-BE49-F238E27FC236}">
                    <a16:creationId xmlns:a16="http://schemas.microsoft.com/office/drawing/2014/main" id="{344DA022-0DE7-4DE0-A248-FD2A5CE1B512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19" name="Group 518">
              <a:extLst>
                <a:ext uri="{FF2B5EF4-FFF2-40B4-BE49-F238E27FC236}">
                  <a16:creationId xmlns:a16="http://schemas.microsoft.com/office/drawing/2014/main" id="{E3DB682C-5ED9-4314-9259-073BD85B0D7D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27C11418-6E4F-4729-8527-DB3231E213D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461F76F1-8550-4E5C-8FC6-EDF9E7B0C7B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4E96AFE6-6843-4A03-8D7F-67F56237FA8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28" name="Isosceles Triangle 527">
                <a:extLst>
                  <a:ext uri="{FF2B5EF4-FFF2-40B4-BE49-F238E27FC236}">
                    <a16:creationId xmlns:a16="http://schemas.microsoft.com/office/drawing/2014/main" id="{AE7475B5-FC66-411D-BE4C-F290EE57AE2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20" name="Group 519">
              <a:extLst>
                <a:ext uri="{FF2B5EF4-FFF2-40B4-BE49-F238E27FC236}">
                  <a16:creationId xmlns:a16="http://schemas.microsoft.com/office/drawing/2014/main" id="{4D37A39B-33FE-41D5-9AA6-6C0DE228008B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5E0880F6-0729-474A-9DD6-364C746F790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F49E0692-C372-47EE-B78B-4551E34CF87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BFD5876C-38F3-4416-9BED-3D10DB47C6A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24" name="Isosceles Triangle 523">
                <a:extLst>
                  <a:ext uri="{FF2B5EF4-FFF2-40B4-BE49-F238E27FC236}">
                    <a16:creationId xmlns:a16="http://schemas.microsoft.com/office/drawing/2014/main" id="{95D71CCB-CFF5-492A-BA36-9DD58F27D71A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C668263-4E8B-4F7B-8417-A70D25BA8CAB}"/>
              </a:ext>
            </a:extLst>
          </p:cNvPr>
          <p:cNvGrpSpPr/>
          <p:nvPr/>
        </p:nvGrpSpPr>
        <p:grpSpPr>
          <a:xfrm rot="5400000">
            <a:off x="190249" y="2877848"/>
            <a:ext cx="1850469" cy="925702"/>
            <a:chOff x="1019520" y="443748"/>
            <a:chExt cx="1439273" cy="720000"/>
          </a:xfrm>
        </p:grpSpPr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35242DA3-540C-405A-9429-A01E21B1BAF2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3B03673B-F880-40E3-9520-E708D9993B3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E8BFEC47-010F-42FF-A7A9-60951A5A304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D5827C61-308E-498E-81CD-39B9FCAB8DE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16" name="Isosceles Triangle 515">
                <a:extLst>
                  <a:ext uri="{FF2B5EF4-FFF2-40B4-BE49-F238E27FC236}">
                    <a16:creationId xmlns:a16="http://schemas.microsoft.com/office/drawing/2014/main" id="{41ED3C93-1600-4634-9599-83EA377860F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0ED2E130-528F-4247-81FE-5CE3B24D55CD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2012A407-2278-4082-8050-D86686933D8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A392C90E-0485-4A48-BB8D-738131AF904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DEBCAF2D-CF02-4358-B04C-6EA835F953C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12" name="Isosceles Triangle 511">
                <a:extLst>
                  <a:ext uri="{FF2B5EF4-FFF2-40B4-BE49-F238E27FC236}">
                    <a16:creationId xmlns:a16="http://schemas.microsoft.com/office/drawing/2014/main" id="{F3ACC868-82B7-4ADA-8CC5-F38C70AE41E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1864400D-DDDF-4896-BFB8-7A342F8DEBF8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91DEFD43-66F3-4F19-B9EE-D57C90F8A26B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885D1CBC-0922-47E6-BF9B-3F601EEC489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252B6CC1-56CB-4147-91F9-21717FEAF67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08" name="Isosceles Triangle 507">
                <a:extLst>
                  <a:ext uri="{FF2B5EF4-FFF2-40B4-BE49-F238E27FC236}">
                    <a16:creationId xmlns:a16="http://schemas.microsoft.com/office/drawing/2014/main" id="{66605E76-F2EC-45A0-BE80-950FAC9C507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6405ACA5-C981-495F-9288-F0CCFB58C7CB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F8E1B85B-B4FE-467C-BB3A-C4E1ECF8511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B2148D9D-4880-4AA3-939E-EA2DA8B9822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F4ACCB57-CD5F-4C75-97B8-99C3AD11276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04" name="Isosceles Triangle 503">
                <a:extLst>
                  <a:ext uri="{FF2B5EF4-FFF2-40B4-BE49-F238E27FC236}">
                    <a16:creationId xmlns:a16="http://schemas.microsoft.com/office/drawing/2014/main" id="{A32E791E-25F7-4C2E-92BD-F09A9E4E1C6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6AAADDB-F471-4D0C-9768-93C5FE394092}"/>
              </a:ext>
            </a:extLst>
          </p:cNvPr>
          <p:cNvGrpSpPr/>
          <p:nvPr/>
        </p:nvGrpSpPr>
        <p:grpSpPr>
          <a:xfrm>
            <a:off x="2493571" y="4269060"/>
            <a:ext cx="1850469" cy="925702"/>
            <a:chOff x="1019520" y="443748"/>
            <a:chExt cx="1439273" cy="720000"/>
          </a:xfrm>
        </p:grpSpPr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15246189-1721-46FA-96DF-886BE65D3D25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2FE21FD9-6503-45BD-9127-063210FB7A8E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F10CC1F6-241A-4CB9-A77C-3C6C6F22A2E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0066EBE3-7176-41FA-A802-7C2F84188DF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96" name="Isosceles Triangle 495">
                <a:extLst>
                  <a:ext uri="{FF2B5EF4-FFF2-40B4-BE49-F238E27FC236}">
                    <a16:creationId xmlns:a16="http://schemas.microsoft.com/office/drawing/2014/main" id="{546733B0-6476-4884-A1ED-341CE3C4716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F41EB358-8C41-4EB2-9E6B-77FBC12EC6FA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ADBF8E68-1F4F-4D7A-9CDC-A4C74243BA5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0DEF3641-4663-4402-B1B1-3DDEFCEB9F1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C626424E-D9E7-46B7-8510-C72B82F57AF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92" name="Isosceles Triangle 491">
                <a:extLst>
                  <a:ext uri="{FF2B5EF4-FFF2-40B4-BE49-F238E27FC236}">
                    <a16:creationId xmlns:a16="http://schemas.microsoft.com/office/drawing/2014/main" id="{A36F3F38-489D-4F7F-AA87-C97471F2275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88FD9983-0667-4644-8FF9-B2A2291FC8C6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69D1D730-876C-4510-B26B-41C2149DD52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BB1A0C68-EA0B-422D-BBB8-29B0F0895A6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3CCA5F1-F562-4D4B-A5AD-856657A8950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88" name="Isosceles Triangle 487">
                <a:extLst>
                  <a:ext uri="{FF2B5EF4-FFF2-40B4-BE49-F238E27FC236}">
                    <a16:creationId xmlns:a16="http://schemas.microsoft.com/office/drawing/2014/main" id="{E12EB73C-7B2C-4853-805F-6723B881945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1847B121-8077-45BF-BCD1-0F91E1622B91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1E92927C-A946-4119-8871-22A2DDF0527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8AA23844-2B20-4568-B1F7-64D76E8F9FC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743F7A5-3138-440A-8677-4803EC9826E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84" name="Isosceles Triangle 483">
                <a:extLst>
                  <a:ext uri="{FF2B5EF4-FFF2-40B4-BE49-F238E27FC236}">
                    <a16:creationId xmlns:a16="http://schemas.microsoft.com/office/drawing/2014/main" id="{9A2D8504-643C-4338-A646-2FCD224539C2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FC85BE1-49A2-4A56-A17C-F9F3EBAD1300}"/>
              </a:ext>
            </a:extLst>
          </p:cNvPr>
          <p:cNvGrpSpPr/>
          <p:nvPr/>
        </p:nvGrpSpPr>
        <p:grpSpPr>
          <a:xfrm>
            <a:off x="6198838" y="4261748"/>
            <a:ext cx="1388531" cy="925702"/>
            <a:chOff x="6255632" y="1461232"/>
            <a:chExt cx="1079983" cy="720000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3376341C-57D0-4B5A-999B-AB8E51B406D7}"/>
                </a:ext>
              </a:extLst>
            </p:cNvPr>
            <p:cNvGrpSpPr/>
            <p:nvPr/>
          </p:nvGrpSpPr>
          <p:grpSpPr>
            <a:xfrm>
              <a:off x="6255632" y="1461232"/>
              <a:ext cx="360000" cy="720000"/>
              <a:chOff x="0" y="0"/>
              <a:chExt cx="360000" cy="720000"/>
            </a:xfrm>
          </p:grpSpPr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EC6BEF34-B2E4-423F-B271-03B7ADC1363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3EADBA6-7431-4402-99ED-1DBBD4739A2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DF11B423-B16B-41C8-A59E-303AB7713DB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56" name="Isosceles Triangle 455">
                <a:extLst>
                  <a:ext uri="{FF2B5EF4-FFF2-40B4-BE49-F238E27FC236}">
                    <a16:creationId xmlns:a16="http://schemas.microsoft.com/office/drawing/2014/main" id="{2905B56D-8D98-48CA-AC9E-FCFE66259F7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CF26CE7A-AF3D-4AB5-ACEF-411F94178B8C}"/>
                </a:ext>
              </a:extLst>
            </p:cNvPr>
            <p:cNvGrpSpPr/>
            <p:nvPr/>
          </p:nvGrpSpPr>
          <p:grpSpPr>
            <a:xfrm rot="5400000">
              <a:off x="6795615" y="1281232"/>
              <a:ext cx="360000" cy="720000"/>
              <a:chOff x="0" y="0"/>
              <a:chExt cx="360000" cy="720000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CCD23005-0A09-4820-815A-5474801D8E0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BE5E07F0-2273-4ECE-B71C-346455798CAC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623EB777-9307-4CB0-BDB1-DA8096E7B98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52" name="Isosceles Triangle 451">
                <a:extLst>
                  <a:ext uri="{FF2B5EF4-FFF2-40B4-BE49-F238E27FC236}">
                    <a16:creationId xmlns:a16="http://schemas.microsoft.com/office/drawing/2014/main" id="{5BD8298B-FB96-4858-AE71-B7FB6168935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40CA63D1-05D2-44E1-9139-5026D450AD12}"/>
                </a:ext>
              </a:extLst>
            </p:cNvPr>
            <p:cNvGrpSpPr/>
            <p:nvPr/>
          </p:nvGrpSpPr>
          <p:grpSpPr>
            <a:xfrm rot="5400000">
              <a:off x="6795615" y="1640696"/>
              <a:ext cx="360000" cy="720000"/>
              <a:chOff x="0" y="0"/>
              <a:chExt cx="360000" cy="720000"/>
            </a:xfrm>
          </p:grpSpPr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77B1A126-FD77-4FDE-B547-06B1E2DDC64C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BD825A1-78FF-47F8-BCA3-9F77743DF58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7DD99F40-7182-4850-83EF-EC8420C7FCC8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48" name="Isosceles Triangle 447">
                <a:extLst>
                  <a:ext uri="{FF2B5EF4-FFF2-40B4-BE49-F238E27FC236}">
                    <a16:creationId xmlns:a16="http://schemas.microsoft.com/office/drawing/2014/main" id="{EE424F29-796D-486D-8716-76716CBD070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BF48575-2F7A-44E8-A102-8DDA83CBA32E}"/>
              </a:ext>
            </a:extLst>
          </p:cNvPr>
          <p:cNvGrpSpPr/>
          <p:nvPr/>
        </p:nvGrpSpPr>
        <p:grpSpPr>
          <a:xfrm rot="5400000">
            <a:off x="7124384" y="3796881"/>
            <a:ext cx="1850469" cy="925702"/>
            <a:chOff x="1019520" y="443748"/>
            <a:chExt cx="1439273" cy="720000"/>
          </a:xfrm>
        </p:grpSpPr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F26C12F7-D473-46A2-B5B8-17274958EF9F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E124E25-5E7E-466C-B5EC-A2345B9591C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4620CB80-E159-4F5C-800D-5DD40635FDC1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65E896C7-49D9-4A38-AADF-05BF2EE3982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41" name="Isosceles Triangle 440">
                <a:extLst>
                  <a:ext uri="{FF2B5EF4-FFF2-40B4-BE49-F238E27FC236}">
                    <a16:creationId xmlns:a16="http://schemas.microsoft.com/office/drawing/2014/main" id="{BC139CE0-1FC8-480F-A027-D80CB21289D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F935940A-16A4-4E37-B442-8A39D2904711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799B9A51-70C8-453B-A2CD-CA50177A5B8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8B2C372D-8B26-4843-A8C2-5AD468A6856C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0E1FD6FB-9CB2-46B2-BFB3-DFC1ACA64381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37" name="Isosceles Triangle 436">
                <a:extLst>
                  <a:ext uri="{FF2B5EF4-FFF2-40B4-BE49-F238E27FC236}">
                    <a16:creationId xmlns:a16="http://schemas.microsoft.com/office/drawing/2014/main" id="{6F74BD06-67A7-4CDD-8F68-0E87F90F744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21B4AAC6-04FE-40CD-82A5-EC4ACD37BBBB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E7DDA090-00A0-49E4-B868-CD7F2A171D6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5C31A020-55EA-4BB5-8D8C-B7C838BE79D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0055FB1F-75F4-48F2-9586-21F180F290A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33" name="Isosceles Triangle 432">
                <a:extLst>
                  <a:ext uri="{FF2B5EF4-FFF2-40B4-BE49-F238E27FC236}">
                    <a16:creationId xmlns:a16="http://schemas.microsoft.com/office/drawing/2014/main" id="{292BE441-2BEB-44EC-A4FA-B7EB2B801DC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88A22DED-2B02-40FB-A348-304C3B8670EF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7F833A44-0703-49E0-B545-F6D10378C18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40771E3-BAFB-4E0A-BF59-462D51D7BA4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4EC128D5-71D9-4D85-9C88-8AB434BFCA98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29" name="Isosceles Triangle 428">
                <a:extLst>
                  <a:ext uri="{FF2B5EF4-FFF2-40B4-BE49-F238E27FC236}">
                    <a16:creationId xmlns:a16="http://schemas.microsoft.com/office/drawing/2014/main" id="{837353DD-DA6F-4348-95B0-A2839759D0B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770E79A0-85F6-4C8D-8805-00ECF10040D3}"/>
              </a:ext>
            </a:extLst>
          </p:cNvPr>
          <p:cNvGrpSpPr/>
          <p:nvPr/>
        </p:nvGrpSpPr>
        <p:grpSpPr>
          <a:xfrm>
            <a:off x="1570829" y="3337656"/>
            <a:ext cx="1850469" cy="925702"/>
            <a:chOff x="2656021" y="742484"/>
            <a:chExt cx="1439273" cy="720000"/>
          </a:xfrm>
        </p:grpSpPr>
        <p:grpSp>
          <p:nvGrpSpPr>
            <p:cNvPr id="402" name="Group 401">
              <a:extLst>
                <a:ext uri="{FF2B5EF4-FFF2-40B4-BE49-F238E27FC236}">
                  <a16:creationId xmlns:a16="http://schemas.microsoft.com/office/drawing/2014/main" id="{02878ADF-9999-4B8E-952E-418420869077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7EBFC541-BCD0-448F-9890-226BFD9CF6C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FB625AAF-DDD9-4835-8D3E-DBF4EE247D9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73DC0B04-80CE-4C26-8B29-D256BB8FD57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21" name="Isosceles Triangle 420">
                <a:extLst>
                  <a:ext uri="{FF2B5EF4-FFF2-40B4-BE49-F238E27FC236}">
                    <a16:creationId xmlns:a16="http://schemas.microsoft.com/office/drawing/2014/main" id="{6D9CB02B-4FA4-4E0F-B7A9-922FBFF2D9D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3" name="Group 402">
              <a:extLst>
                <a:ext uri="{FF2B5EF4-FFF2-40B4-BE49-F238E27FC236}">
                  <a16:creationId xmlns:a16="http://schemas.microsoft.com/office/drawing/2014/main" id="{D7391459-A682-4B9B-BEE0-DEAFCDD8A385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18D7E5F6-4DA0-4A4E-A735-673AB252445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E2B475FF-3F8D-4EEF-98C0-3943B93FCC0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AD1EB73D-F74C-4235-BC73-00A6A8C742D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17" name="Isosceles Triangle 416">
                <a:extLst>
                  <a:ext uri="{FF2B5EF4-FFF2-40B4-BE49-F238E27FC236}">
                    <a16:creationId xmlns:a16="http://schemas.microsoft.com/office/drawing/2014/main" id="{2A8EB547-A92A-489F-966F-59CD9A1B03E5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CA87BE4D-B075-45F8-AF14-BC359086FB69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1A83CC35-464A-448B-81C3-0CD84E061A05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3769BA92-D176-420C-8602-C55478896B4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19659BC7-A41B-4673-B7C8-BF9FF565B3C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13" name="Isosceles Triangle 412">
                <a:extLst>
                  <a:ext uri="{FF2B5EF4-FFF2-40B4-BE49-F238E27FC236}">
                    <a16:creationId xmlns:a16="http://schemas.microsoft.com/office/drawing/2014/main" id="{C6B14EF3-E114-4602-810F-08141DFE034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5" name="Group 404">
              <a:extLst>
                <a:ext uri="{FF2B5EF4-FFF2-40B4-BE49-F238E27FC236}">
                  <a16:creationId xmlns:a16="http://schemas.microsoft.com/office/drawing/2014/main" id="{85DFB57C-D67E-4017-BE7B-5EEB0D914F99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1D0C04D6-7FC1-400F-84DF-02F1DF3F430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B6655F07-6FC8-40B3-8D5E-DFA60444C9C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DDCB0BD9-69B9-4A6E-966C-47239D4A35D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09" name="Isosceles Triangle 408">
                <a:extLst>
                  <a:ext uri="{FF2B5EF4-FFF2-40B4-BE49-F238E27FC236}">
                    <a16:creationId xmlns:a16="http://schemas.microsoft.com/office/drawing/2014/main" id="{B9685F37-4044-448C-868E-7FAC06AC767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04DA5A69-B6A3-4C9E-B32B-A8FBD5E475CC}"/>
              </a:ext>
            </a:extLst>
          </p:cNvPr>
          <p:cNvGrpSpPr/>
          <p:nvPr/>
        </p:nvGrpSpPr>
        <p:grpSpPr>
          <a:xfrm>
            <a:off x="5741061" y="3334497"/>
            <a:ext cx="1850469" cy="925702"/>
            <a:chOff x="2656021" y="742484"/>
            <a:chExt cx="1439273" cy="720000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BFE8ACB1-5EA7-4998-B966-279BA81B71F7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A546BB20-939A-4FD4-BA91-67651E194A4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13CAC5F3-3797-4EBB-A03B-B3D503B0DBA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73901A2D-B6C4-4DAC-BDB4-6A1A8275334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81" name="Isosceles Triangle 380">
                <a:extLst>
                  <a:ext uri="{FF2B5EF4-FFF2-40B4-BE49-F238E27FC236}">
                    <a16:creationId xmlns:a16="http://schemas.microsoft.com/office/drawing/2014/main" id="{753215C0-BAB6-49E2-BA9F-06E90FDA9973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A65BAE36-49D2-4730-A5E7-E9CA848CD87C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44A8550B-015C-4DEA-9DE7-E61D785E59E6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B67454D9-FF21-4C4A-82E0-6A1D2CAA15F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98727AD4-F04D-4E00-9A88-CE701729D0F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77" name="Isosceles Triangle 376">
                <a:extLst>
                  <a:ext uri="{FF2B5EF4-FFF2-40B4-BE49-F238E27FC236}">
                    <a16:creationId xmlns:a16="http://schemas.microsoft.com/office/drawing/2014/main" id="{A430DEA4-608A-4EE3-8E35-A84BF03AAC2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6DF39FF0-F45D-4F1B-8853-A56036F901F5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80CA625A-5084-459D-9558-03E6B97A831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B4E18527-9990-47C5-A15B-AEE7B5AC789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3CD610A3-A004-41E8-8314-237A3189A38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73" name="Isosceles Triangle 372">
                <a:extLst>
                  <a:ext uri="{FF2B5EF4-FFF2-40B4-BE49-F238E27FC236}">
                    <a16:creationId xmlns:a16="http://schemas.microsoft.com/office/drawing/2014/main" id="{943B5960-B5AB-46D7-8494-B2BBA6DD23C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4DF4FF18-743D-4E60-A5FE-893182E4965A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685A0563-1B63-4A1F-BAB5-08A41D3B933B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DBA0F2FF-AA5C-435E-9168-21DE19F7CE4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C07625F6-1EA6-4724-A01A-0199D93A80B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69" name="Isosceles Triangle 368">
                <a:extLst>
                  <a:ext uri="{FF2B5EF4-FFF2-40B4-BE49-F238E27FC236}">
                    <a16:creationId xmlns:a16="http://schemas.microsoft.com/office/drawing/2014/main" id="{974B4B1E-22C4-439D-B6B7-F13A479AE2E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C001D6B1-0429-4529-B051-770F2736D5DE}"/>
              </a:ext>
            </a:extLst>
          </p:cNvPr>
          <p:cNvGrpSpPr/>
          <p:nvPr/>
        </p:nvGrpSpPr>
        <p:grpSpPr>
          <a:xfrm>
            <a:off x="6659262" y="2410998"/>
            <a:ext cx="1850469" cy="925702"/>
            <a:chOff x="2656021" y="742484"/>
            <a:chExt cx="1439273" cy="720000"/>
          </a:xfrm>
        </p:grpSpPr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2ACABF36-5F8A-4E12-9004-887F4BF07BEC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238A58D6-1F22-4370-BAAD-AB6300A0109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88D0253C-1063-4794-896D-150092EB7E8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05474A32-A924-4154-9098-01656E8EDD65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61" name="Isosceles Triangle 360">
                <a:extLst>
                  <a:ext uri="{FF2B5EF4-FFF2-40B4-BE49-F238E27FC236}">
                    <a16:creationId xmlns:a16="http://schemas.microsoft.com/office/drawing/2014/main" id="{21780857-CF8A-4C17-8163-AF6F024BC5E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6805682B-9606-4A59-86B4-592840E9DEC0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99FDD7EC-3E77-4B97-A211-CBC74209D8D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C2DFD458-AA9A-4779-AB7A-DA0F120786A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F63ADCFC-5291-4FBC-8FEF-26259665860C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57" name="Isosceles Triangle 356">
                <a:extLst>
                  <a:ext uri="{FF2B5EF4-FFF2-40B4-BE49-F238E27FC236}">
                    <a16:creationId xmlns:a16="http://schemas.microsoft.com/office/drawing/2014/main" id="{46215551-982D-4C91-A1CA-7AD40F3212E5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DB2485D9-1773-48FA-B4E0-DF86A8347F26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6D5D8BDA-2E89-46F2-BC31-0708494EC86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384F655C-9DFC-4F9B-ABF7-4F3B2F78B8C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B4B99B9B-9847-4F80-9588-426C7A8C71A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53" name="Isosceles Triangle 352">
                <a:extLst>
                  <a:ext uri="{FF2B5EF4-FFF2-40B4-BE49-F238E27FC236}">
                    <a16:creationId xmlns:a16="http://schemas.microsoft.com/office/drawing/2014/main" id="{6AADCF9B-1EF5-4175-B9F2-D9DBC5A7091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C2BE2792-F8E6-46E5-A619-4F3DD91C233B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0588C4DB-800C-4151-98B0-8BAAC54AAC8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76B1D29E-A077-4B37-9081-B2CF69079BC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9E39B271-B4D8-422C-9D2F-DE5D84CBCB59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49" name="Isosceles Triangle 348">
                <a:extLst>
                  <a:ext uri="{FF2B5EF4-FFF2-40B4-BE49-F238E27FC236}">
                    <a16:creationId xmlns:a16="http://schemas.microsoft.com/office/drawing/2014/main" id="{7CD461B0-CE28-4C92-9EF9-AA2035AB282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C43CC1B-F230-4CBC-A794-68DBD7A4A3AF}"/>
              </a:ext>
            </a:extLst>
          </p:cNvPr>
          <p:cNvGrpSpPr/>
          <p:nvPr/>
        </p:nvGrpSpPr>
        <p:grpSpPr>
          <a:xfrm>
            <a:off x="4811168" y="2410468"/>
            <a:ext cx="1850469" cy="925702"/>
            <a:chOff x="2656021" y="742484"/>
            <a:chExt cx="1439273" cy="720000"/>
          </a:xfrm>
        </p:grpSpPr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DBC183ED-FF4B-4CE5-B17A-69F5D52F1E1B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1978435B-1806-4318-82E7-D15CA9F42ADC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424CB5B6-F255-4C4C-A936-26C672C18D0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57C1DC1C-EBC5-4D45-AA0F-23176EC5290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41" name="Isosceles Triangle 340">
                <a:extLst>
                  <a:ext uri="{FF2B5EF4-FFF2-40B4-BE49-F238E27FC236}">
                    <a16:creationId xmlns:a16="http://schemas.microsoft.com/office/drawing/2014/main" id="{593A84E1-DF04-482E-9EB2-7978ED20215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E3DD5C82-912E-45E5-8E26-7F8BD2B994E8}"/>
                </a:ext>
              </a:extLst>
            </p:cNvPr>
            <p:cNvGrpSpPr/>
            <p:nvPr/>
          </p:nvGrpSpPr>
          <p:grpSpPr>
            <a:xfrm rot="5400000">
              <a:off x="3196004" y="562484"/>
              <a:ext cx="360000" cy="720000"/>
              <a:chOff x="0" y="0"/>
              <a:chExt cx="360000" cy="720000"/>
            </a:xfrm>
          </p:grpSpPr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CACA1EFC-B5C7-4998-97C2-CC4DEBC6048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BB04C8DD-B366-4268-9161-78B8617F2E8B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459C64B4-65E9-4642-BE6C-2EF21FA1FA9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37" name="Isosceles Triangle 336">
                <a:extLst>
                  <a:ext uri="{FF2B5EF4-FFF2-40B4-BE49-F238E27FC236}">
                    <a16:creationId xmlns:a16="http://schemas.microsoft.com/office/drawing/2014/main" id="{BB49B94C-9AB8-43F1-A06B-0F5E5412C62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5C15A4F-21CA-4308-94A4-043C8C238047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6537BD68-642C-404C-BCAE-90E2DCC9EC8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79ECF026-334A-4F5F-9E15-4C240AB22AD3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BDEED355-66FC-4188-82C0-DFC3EDC2D7B6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33" name="Isosceles Triangle 332">
                <a:extLst>
                  <a:ext uri="{FF2B5EF4-FFF2-40B4-BE49-F238E27FC236}">
                    <a16:creationId xmlns:a16="http://schemas.microsoft.com/office/drawing/2014/main" id="{D5D34A71-7861-444E-823D-6FB45B22683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840FBCA4-6E5C-499E-AE83-A3E6FBCDA620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BCEF3D43-4537-4619-BA82-8D24706C7F20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B6851ADB-2118-4478-BC6A-3750A4D574A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EAC70E1-1C10-4EA6-B6ED-87AED237DFDC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29" name="Isosceles Triangle 328">
                <a:extLst>
                  <a:ext uri="{FF2B5EF4-FFF2-40B4-BE49-F238E27FC236}">
                    <a16:creationId xmlns:a16="http://schemas.microsoft.com/office/drawing/2014/main" id="{22F72327-94FE-4D10-8384-3CE4D32DA7C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57C98C9-E279-4DE4-884A-129113355DAB}"/>
              </a:ext>
            </a:extLst>
          </p:cNvPr>
          <p:cNvGrpSpPr/>
          <p:nvPr/>
        </p:nvGrpSpPr>
        <p:grpSpPr>
          <a:xfrm>
            <a:off x="1572918" y="2417645"/>
            <a:ext cx="1387640" cy="925702"/>
            <a:chOff x="2657646" y="21439"/>
            <a:chExt cx="1079290" cy="720000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5C4D4AF8-1641-467B-B963-0AADBBAC0D97}"/>
                </a:ext>
              </a:extLst>
            </p:cNvPr>
            <p:cNvGrpSpPr/>
            <p:nvPr/>
          </p:nvGrpSpPr>
          <p:grpSpPr>
            <a:xfrm rot="5400000">
              <a:off x="2837646" y="-158561"/>
              <a:ext cx="360000" cy="720000"/>
              <a:chOff x="0" y="0"/>
              <a:chExt cx="360000" cy="720000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79E8745F-A7AA-4A55-A17D-3441FA48460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350F4A69-0FF4-40E0-8136-E14F22BC873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416050E6-ECCE-48BE-AC03-B831BF76C8B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301" name="Isosceles Triangle 300">
                <a:extLst>
                  <a:ext uri="{FF2B5EF4-FFF2-40B4-BE49-F238E27FC236}">
                    <a16:creationId xmlns:a16="http://schemas.microsoft.com/office/drawing/2014/main" id="{F5786324-D597-49A1-BCF1-E1C027F9F7A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7741B450-1949-465A-80A2-A3220CC76086}"/>
                </a:ext>
              </a:extLst>
            </p:cNvPr>
            <p:cNvGrpSpPr/>
            <p:nvPr/>
          </p:nvGrpSpPr>
          <p:grpSpPr>
            <a:xfrm rot="5400000">
              <a:off x="2837646" y="200903"/>
              <a:ext cx="360000" cy="720000"/>
              <a:chOff x="0" y="0"/>
              <a:chExt cx="360000" cy="720000"/>
            </a:xfrm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FD9431D1-A2DE-4D05-A992-7DD2D84027F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0597BBB9-6991-46CA-B1DB-366220024B8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76D1CB42-018D-4285-87CF-70A40E590C9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297" name="Isosceles Triangle 296">
                <a:extLst>
                  <a:ext uri="{FF2B5EF4-FFF2-40B4-BE49-F238E27FC236}">
                    <a16:creationId xmlns:a16="http://schemas.microsoft.com/office/drawing/2014/main" id="{C244E878-6A06-4362-A643-26762F85770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C984378D-10CE-40A4-AFA5-B6EED7303792}"/>
                </a:ext>
              </a:extLst>
            </p:cNvPr>
            <p:cNvGrpSpPr/>
            <p:nvPr/>
          </p:nvGrpSpPr>
          <p:grpSpPr>
            <a:xfrm>
              <a:off x="3376936" y="21439"/>
              <a:ext cx="360000" cy="720000"/>
              <a:chOff x="0" y="0"/>
              <a:chExt cx="360000" cy="720000"/>
            </a:xfrm>
          </p:grpSpPr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93CD9A87-C403-4853-8F47-2177B30413B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2D944C95-F179-4811-8C71-DDF8A8AA8AE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474DC24-9D1F-4A18-A68E-A5FE7855219B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293" name="Isosceles Triangle 292">
                <a:extLst>
                  <a:ext uri="{FF2B5EF4-FFF2-40B4-BE49-F238E27FC236}">
                    <a16:creationId xmlns:a16="http://schemas.microsoft.com/office/drawing/2014/main" id="{083F19B0-C0A9-461C-9B4C-9202830A099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CF9FA36C-A490-4D64-985A-BB7992211840}"/>
              </a:ext>
            </a:extLst>
          </p:cNvPr>
          <p:cNvCxnSpPr>
            <a:cxnSpLocks/>
            <a:stCxn id="301" idx="0"/>
            <a:endCxn id="293" idx="0"/>
          </p:cNvCxnSpPr>
          <p:nvPr/>
        </p:nvCxnSpPr>
        <p:spPr>
          <a:xfrm>
            <a:off x="2036683" y="2649071"/>
            <a:ext cx="692451" cy="2305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76073E62-C222-429A-9778-58FB281E6BA5}"/>
              </a:ext>
            </a:extLst>
          </p:cNvPr>
          <p:cNvCxnSpPr>
            <a:cxnSpLocks/>
            <a:stCxn id="293" idx="0"/>
            <a:endCxn id="297" idx="0"/>
          </p:cNvCxnSpPr>
          <p:nvPr/>
        </p:nvCxnSpPr>
        <p:spPr>
          <a:xfrm flipH="1">
            <a:off x="2036683" y="2879583"/>
            <a:ext cx="692451" cy="23165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16648B69-8B19-4D6E-9BD8-CA955019BE7E}"/>
              </a:ext>
            </a:extLst>
          </p:cNvPr>
          <p:cNvCxnSpPr>
            <a:cxnSpLocks/>
            <a:stCxn id="297" idx="0"/>
            <a:endCxn id="512" idx="0"/>
          </p:cNvCxnSpPr>
          <p:nvPr/>
        </p:nvCxnSpPr>
        <p:spPr>
          <a:xfrm flipH="1">
            <a:off x="1346909" y="3111233"/>
            <a:ext cx="689774" cy="2308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992647A2-2BCA-41E3-BA28-2EDC516F0617}"/>
              </a:ext>
            </a:extLst>
          </p:cNvPr>
          <p:cNvCxnSpPr>
            <a:cxnSpLocks/>
            <a:stCxn id="512" idx="0"/>
            <a:endCxn id="516" idx="0"/>
          </p:cNvCxnSpPr>
          <p:nvPr/>
        </p:nvCxnSpPr>
        <p:spPr>
          <a:xfrm flipH="1" flipV="1">
            <a:off x="1116397" y="2646891"/>
            <a:ext cx="230512" cy="69516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6E4B8CB3-CD75-47EF-AEC5-4C08B27B57CF}"/>
              </a:ext>
            </a:extLst>
          </p:cNvPr>
          <p:cNvCxnSpPr>
            <a:cxnSpLocks/>
            <a:stCxn id="516" idx="0"/>
            <a:endCxn id="508" idx="0"/>
          </p:cNvCxnSpPr>
          <p:nvPr/>
        </p:nvCxnSpPr>
        <p:spPr>
          <a:xfrm flipH="1">
            <a:off x="884747" y="2646891"/>
            <a:ext cx="231651" cy="69516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6CA3B438-5D4B-4B7B-9D11-55733C848130}"/>
              </a:ext>
            </a:extLst>
          </p:cNvPr>
          <p:cNvCxnSpPr>
            <a:cxnSpLocks/>
            <a:stCxn id="508" idx="0"/>
            <a:endCxn id="504" idx="0"/>
          </p:cNvCxnSpPr>
          <p:nvPr/>
        </p:nvCxnSpPr>
        <p:spPr>
          <a:xfrm>
            <a:off x="884747" y="3342058"/>
            <a:ext cx="231651" cy="69245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D9B41D22-BA56-4C0D-820D-5891C155E977}"/>
              </a:ext>
            </a:extLst>
          </p:cNvPr>
          <p:cNvCxnSpPr>
            <a:cxnSpLocks/>
            <a:stCxn id="504" idx="0"/>
            <a:endCxn id="536" idx="0"/>
          </p:cNvCxnSpPr>
          <p:nvPr/>
        </p:nvCxnSpPr>
        <p:spPr>
          <a:xfrm flipH="1">
            <a:off x="879031" y="4034511"/>
            <a:ext cx="237366" cy="68945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4448232E-3FE6-41F9-8045-7811AACB5FD1}"/>
              </a:ext>
            </a:extLst>
          </p:cNvPr>
          <p:cNvCxnSpPr>
            <a:cxnSpLocks/>
            <a:stCxn id="536" idx="0"/>
            <a:endCxn id="528" idx="0"/>
          </p:cNvCxnSpPr>
          <p:nvPr/>
        </p:nvCxnSpPr>
        <p:spPr>
          <a:xfrm>
            <a:off x="879030" y="4723965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400D99DD-260F-4E61-BDD4-D8A6B2047F5F}"/>
              </a:ext>
            </a:extLst>
          </p:cNvPr>
          <p:cNvCxnSpPr>
            <a:cxnSpLocks/>
            <a:stCxn id="528" idx="0"/>
            <a:endCxn id="524" idx="0"/>
          </p:cNvCxnSpPr>
          <p:nvPr/>
        </p:nvCxnSpPr>
        <p:spPr>
          <a:xfrm flipV="1">
            <a:off x="1574197" y="4723965"/>
            <a:ext cx="692451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DF87B504-8C30-43A1-A338-C3AB33B08E14}"/>
              </a:ext>
            </a:extLst>
          </p:cNvPr>
          <p:cNvCxnSpPr>
            <a:cxnSpLocks/>
            <a:stCxn id="524" idx="0"/>
            <a:endCxn id="532" idx="0"/>
          </p:cNvCxnSpPr>
          <p:nvPr/>
        </p:nvCxnSpPr>
        <p:spPr>
          <a:xfrm flipH="1" flipV="1">
            <a:off x="1574197" y="4493452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A679C92F-CF90-4F42-8B19-2425D2BC5C89}"/>
              </a:ext>
            </a:extLst>
          </p:cNvPr>
          <p:cNvCxnSpPr>
            <a:cxnSpLocks/>
            <a:stCxn id="532" idx="0"/>
            <a:endCxn id="421" idx="0"/>
          </p:cNvCxnSpPr>
          <p:nvPr/>
        </p:nvCxnSpPr>
        <p:spPr>
          <a:xfrm flipV="1">
            <a:off x="1574197" y="3799594"/>
            <a:ext cx="228057" cy="69385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45628DA6-233F-4B6F-8794-DDD8EBCD6DC7}"/>
              </a:ext>
            </a:extLst>
          </p:cNvPr>
          <p:cNvCxnSpPr>
            <a:cxnSpLocks/>
            <a:stCxn id="421" idx="0"/>
            <a:endCxn id="417" idx="0"/>
          </p:cNvCxnSpPr>
          <p:nvPr/>
        </p:nvCxnSpPr>
        <p:spPr>
          <a:xfrm flipV="1">
            <a:off x="1802254" y="3569081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892385B6-78C5-48BD-9023-8A9A7D78925D}"/>
              </a:ext>
            </a:extLst>
          </p:cNvPr>
          <p:cNvCxnSpPr>
            <a:stCxn id="417" idx="0"/>
            <a:endCxn id="409" idx="0"/>
          </p:cNvCxnSpPr>
          <p:nvPr/>
        </p:nvCxnSpPr>
        <p:spPr>
          <a:xfrm>
            <a:off x="2497422" y="3569081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A3D5562C-1583-452B-BEA4-C092BD53D911}"/>
              </a:ext>
            </a:extLst>
          </p:cNvPr>
          <p:cNvCxnSpPr>
            <a:stCxn id="409" idx="0"/>
            <a:endCxn id="413" idx="0"/>
          </p:cNvCxnSpPr>
          <p:nvPr/>
        </p:nvCxnSpPr>
        <p:spPr>
          <a:xfrm flipH="1">
            <a:off x="2497422" y="3799595"/>
            <a:ext cx="692451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497E2D8-E8DF-403D-94DD-23F6D08CF745}"/>
              </a:ext>
            </a:extLst>
          </p:cNvPr>
          <p:cNvCxnSpPr>
            <a:stCxn id="413" idx="0"/>
            <a:endCxn id="496" idx="0"/>
          </p:cNvCxnSpPr>
          <p:nvPr/>
        </p:nvCxnSpPr>
        <p:spPr>
          <a:xfrm>
            <a:off x="2497423" y="4031245"/>
            <a:ext cx="227574" cy="69975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19F3F80A-60E4-4B9B-9750-0ED975CF5AE9}"/>
              </a:ext>
            </a:extLst>
          </p:cNvPr>
          <p:cNvCxnSpPr>
            <a:stCxn id="496" idx="0"/>
            <a:endCxn id="488" idx="0"/>
          </p:cNvCxnSpPr>
          <p:nvPr/>
        </p:nvCxnSpPr>
        <p:spPr>
          <a:xfrm>
            <a:off x="2724997" y="4730999"/>
            <a:ext cx="695167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BCC88EEE-8B5F-453F-8A77-48D4D8B18FC6}"/>
              </a:ext>
            </a:extLst>
          </p:cNvPr>
          <p:cNvCxnSpPr>
            <a:stCxn id="488" idx="0"/>
            <a:endCxn id="484" idx="0"/>
          </p:cNvCxnSpPr>
          <p:nvPr/>
        </p:nvCxnSpPr>
        <p:spPr>
          <a:xfrm flipV="1">
            <a:off x="3420165" y="4730999"/>
            <a:ext cx="692451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DF581907-5717-48FB-A4D8-218845421F1A}"/>
              </a:ext>
            </a:extLst>
          </p:cNvPr>
          <p:cNvCxnSpPr>
            <a:stCxn id="484" idx="0"/>
            <a:endCxn id="492" idx="0"/>
          </p:cNvCxnSpPr>
          <p:nvPr/>
        </p:nvCxnSpPr>
        <p:spPr>
          <a:xfrm flipH="1" flipV="1">
            <a:off x="3420165" y="4500487"/>
            <a:ext cx="692451" cy="2305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DE4C5F1C-046B-4FA1-A58F-BCACD66F74BF}"/>
              </a:ext>
            </a:extLst>
          </p:cNvPr>
          <p:cNvCxnSpPr>
            <a:stCxn id="492" idx="0"/>
            <a:endCxn id="540" idx="0"/>
          </p:cNvCxnSpPr>
          <p:nvPr/>
        </p:nvCxnSpPr>
        <p:spPr>
          <a:xfrm flipV="1">
            <a:off x="3420164" y="3804241"/>
            <a:ext cx="241918" cy="69624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A705C2-A0F4-4640-AE9B-22EC18665879}"/>
              </a:ext>
            </a:extLst>
          </p:cNvPr>
          <p:cNvGrpSpPr/>
          <p:nvPr/>
        </p:nvGrpSpPr>
        <p:grpSpPr>
          <a:xfrm>
            <a:off x="2967093" y="2418016"/>
            <a:ext cx="3231693" cy="2778341"/>
            <a:chOff x="3212675" y="2323702"/>
            <a:chExt cx="3501001" cy="3009869"/>
          </a:xfrm>
        </p:grpSpPr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BD26D2FA-5341-4B6E-A331-4B881DC82EDB}"/>
                </a:ext>
              </a:extLst>
            </p:cNvPr>
            <p:cNvGrpSpPr/>
            <p:nvPr/>
          </p:nvGrpSpPr>
          <p:grpSpPr>
            <a:xfrm>
              <a:off x="4709001" y="4330727"/>
              <a:ext cx="2004675" cy="1002844"/>
              <a:chOff x="1019520" y="443748"/>
              <a:chExt cx="1439273" cy="720000"/>
            </a:xfrm>
          </p:grpSpPr>
          <p:grpSp>
            <p:nvGrpSpPr>
              <p:cNvPr id="457" name="Group 456">
                <a:extLst>
                  <a:ext uri="{FF2B5EF4-FFF2-40B4-BE49-F238E27FC236}">
                    <a16:creationId xmlns:a16="http://schemas.microsoft.com/office/drawing/2014/main" id="{B80E860B-5D57-438A-BFC4-4BC47BB6184A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7DA0008A-9521-4084-926A-F06EFCDB8B2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9D144238-4B3D-4A0B-B2CC-3CBB65AD03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5" name="Rectangle 474">
                  <a:extLst>
                    <a:ext uri="{FF2B5EF4-FFF2-40B4-BE49-F238E27FC236}">
                      <a16:creationId xmlns:a16="http://schemas.microsoft.com/office/drawing/2014/main" id="{AA686306-8396-4AC2-91E5-C8D8D79360A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6" name="Isosceles Triangle 475">
                  <a:extLst>
                    <a:ext uri="{FF2B5EF4-FFF2-40B4-BE49-F238E27FC236}">
                      <a16:creationId xmlns:a16="http://schemas.microsoft.com/office/drawing/2014/main" id="{41EBC924-ACCC-4E3E-8B8D-D36F616556D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58" name="Group 457">
                <a:extLst>
                  <a:ext uri="{FF2B5EF4-FFF2-40B4-BE49-F238E27FC236}">
                    <a16:creationId xmlns:a16="http://schemas.microsoft.com/office/drawing/2014/main" id="{FABB0C92-3E2A-4DBF-AF8D-B97D6E1F3533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3073A932-5A0E-4967-9DC8-8E447C05A06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B792BE42-3105-40AE-A860-D29FEE85336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1" name="Rectangle 470">
                  <a:extLst>
                    <a:ext uri="{FF2B5EF4-FFF2-40B4-BE49-F238E27FC236}">
                      <a16:creationId xmlns:a16="http://schemas.microsoft.com/office/drawing/2014/main" id="{83C24893-9215-4B67-89D6-91E0633EDF9F}"/>
                    </a:ext>
                  </a:extLst>
                </p:cNvPr>
                <p:cNvSpPr/>
                <p:nvPr/>
              </p:nvSpPr>
              <p:spPr>
                <a:xfrm>
                  <a:off x="71356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2" name="Isosceles Triangle 471">
                  <a:extLst>
                    <a:ext uri="{FF2B5EF4-FFF2-40B4-BE49-F238E27FC236}">
                      <a16:creationId xmlns:a16="http://schemas.microsoft.com/office/drawing/2014/main" id="{D3B28662-5DA3-4F44-B3B8-758C8F0E9BF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4D519CE2-8880-4F83-A97E-E1711035EC79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DDAE2DE8-D508-43E8-9154-F9804D0B3D6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8A05657B-FF32-41E6-BACC-41C32329EFB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7" name="Rectangle 466">
                  <a:extLst>
                    <a:ext uri="{FF2B5EF4-FFF2-40B4-BE49-F238E27FC236}">
                      <a16:creationId xmlns:a16="http://schemas.microsoft.com/office/drawing/2014/main" id="{21C477AE-C46F-4D52-A042-10B831C6477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68" name="Isosceles Triangle 467">
                  <a:extLst>
                    <a:ext uri="{FF2B5EF4-FFF2-40B4-BE49-F238E27FC236}">
                      <a16:creationId xmlns:a16="http://schemas.microsoft.com/office/drawing/2014/main" id="{E198DFBD-498E-4FBB-B109-28535AF31D3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A9AFB4DF-37FA-4F00-90EC-E4A94AB595A4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61" name="Rectangle 460">
                  <a:extLst>
                    <a:ext uri="{FF2B5EF4-FFF2-40B4-BE49-F238E27FC236}">
                      <a16:creationId xmlns:a16="http://schemas.microsoft.com/office/drawing/2014/main" id="{9D9EA5F2-2C82-4EA9-964D-CD020C09C4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2" name="Rectangle 461">
                  <a:extLst>
                    <a:ext uri="{FF2B5EF4-FFF2-40B4-BE49-F238E27FC236}">
                      <a16:creationId xmlns:a16="http://schemas.microsoft.com/office/drawing/2014/main" id="{8A8C2994-73F5-44F3-81D4-021ED7ECB43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3" name="Rectangle 462">
                  <a:extLst>
                    <a:ext uri="{FF2B5EF4-FFF2-40B4-BE49-F238E27FC236}">
                      <a16:creationId xmlns:a16="http://schemas.microsoft.com/office/drawing/2014/main" id="{B5E0216A-1076-464E-8F9C-5430A2C6A6B2}"/>
                    </a:ext>
                  </a:extLst>
                </p:cNvPr>
                <p:cNvSpPr/>
                <p:nvPr/>
              </p:nvSpPr>
              <p:spPr>
                <a:xfrm>
                  <a:off x="72000" y="71356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64" name="Isosceles Triangle 463">
                  <a:extLst>
                    <a:ext uri="{FF2B5EF4-FFF2-40B4-BE49-F238E27FC236}">
                      <a16:creationId xmlns:a16="http://schemas.microsoft.com/office/drawing/2014/main" id="{298E17AF-2E29-4F7D-A6F8-68545852775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13B7A52-D79C-4717-A577-2F082674B329}"/>
                </a:ext>
              </a:extLst>
            </p:cNvPr>
            <p:cNvGrpSpPr/>
            <p:nvPr/>
          </p:nvGrpSpPr>
          <p:grpSpPr>
            <a:xfrm>
              <a:off x="4215013" y="3322546"/>
              <a:ext cx="2004675" cy="1009020"/>
              <a:chOff x="4212751" y="3322963"/>
              <a:chExt cx="2004675" cy="1009020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1D20BD09-7F85-471A-9987-156D8DB3E80D}"/>
                  </a:ext>
                </a:extLst>
              </p:cNvPr>
              <p:cNvGrpSpPr/>
              <p:nvPr/>
            </p:nvGrpSpPr>
            <p:grpSpPr>
              <a:xfrm>
                <a:off x="4212751" y="3329139"/>
                <a:ext cx="501422" cy="1002844"/>
                <a:chOff x="0" y="0"/>
                <a:chExt cx="360000" cy="720000"/>
              </a:xfrm>
            </p:grpSpPr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A5ED818C-6425-46A9-8211-F6FB10B3754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16F19C01-984C-4A80-8FAB-FF8D5987E17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0" name="Rectangle 399">
                  <a:extLst>
                    <a:ext uri="{FF2B5EF4-FFF2-40B4-BE49-F238E27FC236}">
                      <a16:creationId xmlns:a16="http://schemas.microsoft.com/office/drawing/2014/main" id="{62381A95-6B64-430D-BFDD-5D2F0A452C0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1" name="Isosceles Triangle 400">
                  <a:extLst>
                    <a:ext uri="{FF2B5EF4-FFF2-40B4-BE49-F238E27FC236}">
                      <a16:creationId xmlns:a16="http://schemas.microsoft.com/office/drawing/2014/main" id="{740CF328-9577-4C12-B584-9562B76A713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7697114D-11B3-4D5A-9519-EB73D259507D}"/>
                  </a:ext>
                </a:extLst>
              </p:cNvPr>
              <p:cNvGrpSpPr/>
              <p:nvPr/>
            </p:nvGrpSpPr>
            <p:grpSpPr>
              <a:xfrm rot="5400000">
                <a:off x="4964860" y="3079872"/>
                <a:ext cx="501422" cy="1002844"/>
                <a:chOff x="0" y="0"/>
                <a:chExt cx="360000" cy="720000"/>
              </a:xfrm>
            </p:grpSpPr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9D483C50-264C-4FE1-8AAD-BAFF369F64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CAD8BBAD-8015-4C8B-A149-987A87772CA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7B8ACA63-4B87-4C8D-A3C4-A40D9E5F9574}"/>
                    </a:ext>
                  </a:extLst>
                </p:cNvPr>
                <p:cNvSpPr/>
                <p:nvPr/>
              </p:nvSpPr>
              <p:spPr>
                <a:xfrm>
                  <a:off x="72942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97" name="Isosceles Triangle 396">
                  <a:extLst>
                    <a:ext uri="{FF2B5EF4-FFF2-40B4-BE49-F238E27FC236}">
                      <a16:creationId xmlns:a16="http://schemas.microsoft.com/office/drawing/2014/main" id="{B4B4B4E3-AC34-4443-9C80-AFD3B8B300E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C178D62A-6F19-4DF2-839D-4B5DAA47D256}"/>
                  </a:ext>
                </a:extLst>
              </p:cNvPr>
              <p:cNvGrpSpPr/>
              <p:nvPr/>
            </p:nvGrpSpPr>
            <p:grpSpPr>
              <a:xfrm rot="5400000">
                <a:off x="4964860" y="3579104"/>
                <a:ext cx="501422" cy="1002844"/>
                <a:chOff x="0" y="0"/>
                <a:chExt cx="360000" cy="720000"/>
              </a:xfrm>
            </p:grpSpPr>
            <p:sp>
              <p:nvSpPr>
                <p:cNvPr id="390" name="Rectangle 389">
                  <a:extLst>
                    <a:ext uri="{FF2B5EF4-FFF2-40B4-BE49-F238E27FC236}">
                      <a16:creationId xmlns:a16="http://schemas.microsoft.com/office/drawing/2014/main" id="{ED6BB147-2BD9-4F4A-BAE4-A74688B02B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1" name="Rectangle 390">
                  <a:extLst>
                    <a:ext uri="{FF2B5EF4-FFF2-40B4-BE49-F238E27FC236}">
                      <a16:creationId xmlns:a16="http://schemas.microsoft.com/office/drawing/2014/main" id="{B12C7F27-9034-459B-B3D2-3A548F5F9E1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2" name="Rectangle 391">
                  <a:extLst>
                    <a:ext uri="{FF2B5EF4-FFF2-40B4-BE49-F238E27FC236}">
                      <a16:creationId xmlns:a16="http://schemas.microsoft.com/office/drawing/2014/main" id="{0F1BD7B0-21B4-4F7F-BC92-ACC357E6679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93" name="Isosceles Triangle 392">
                  <a:extLst>
                    <a:ext uri="{FF2B5EF4-FFF2-40B4-BE49-F238E27FC236}">
                      <a16:creationId xmlns:a16="http://schemas.microsoft.com/office/drawing/2014/main" id="{212E0C6F-6D5F-4CFC-AABB-8414DE2F513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33387A14-A25F-4E15-BE00-6207EC4D1C9E}"/>
                  </a:ext>
                </a:extLst>
              </p:cNvPr>
              <p:cNvGrpSpPr/>
              <p:nvPr/>
            </p:nvGrpSpPr>
            <p:grpSpPr>
              <a:xfrm>
                <a:off x="5716004" y="3322963"/>
                <a:ext cx="501422" cy="1002844"/>
                <a:chOff x="0" y="0"/>
                <a:chExt cx="360000" cy="720000"/>
              </a:xfrm>
            </p:grpSpPr>
            <p:sp>
              <p:nvSpPr>
                <p:cNvPr id="386" name="Rectangle 385">
                  <a:extLst>
                    <a:ext uri="{FF2B5EF4-FFF2-40B4-BE49-F238E27FC236}">
                      <a16:creationId xmlns:a16="http://schemas.microsoft.com/office/drawing/2014/main" id="{E71E8951-2717-4350-A6D9-5CC1987843A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A4B16E11-0295-4524-B970-74E6410546C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8" name="Rectangle 387">
                  <a:extLst>
                    <a:ext uri="{FF2B5EF4-FFF2-40B4-BE49-F238E27FC236}">
                      <a16:creationId xmlns:a16="http://schemas.microsoft.com/office/drawing/2014/main" id="{59D1B243-A0B7-4599-828A-A02AE7063CCE}"/>
                    </a:ext>
                  </a:extLst>
                </p:cNvPr>
                <p:cNvSpPr/>
                <p:nvPr/>
              </p:nvSpPr>
              <p:spPr>
                <a:xfrm>
                  <a:off x="72000" y="72942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89" name="Isosceles Triangle 388">
                  <a:extLst>
                    <a:ext uri="{FF2B5EF4-FFF2-40B4-BE49-F238E27FC236}">
                      <a16:creationId xmlns:a16="http://schemas.microsoft.com/office/drawing/2014/main" id="{5EADFFDB-635F-47A9-99C4-3DFADB7F386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F83BF92E-70C5-4D28-BF8A-C6FF114DA601}"/>
                </a:ext>
              </a:extLst>
            </p:cNvPr>
            <p:cNvGrpSpPr/>
            <p:nvPr/>
          </p:nvGrpSpPr>
          <p:grpSpPr>
            <a:xfrm>
              <a:off x="3212675" y="2323702"/>
              <a:ext cx="2004675" cy="1003808"/>
              <a:chOff x="2656021" y="741792"/>
              <a:chExt cx="1439273" cy="720692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34DC83E5-3F8F-490B-9541-D0EA3848F7EF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9A5580D7-95A2-4EC7-9301-2CED243AD12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BC6D95FA-ECD4-48F3-84AB-65854E3BFBB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30F89B15-B015-4083-B1AC-B1650A7341D9}"/>
                    </a:ext>
                  </a:extLst>
                </p:cNvPr>
                <p:cNvSpPr/>
                <p:nvPr/>
              </p:nvSpPr>
              <p:spPr>
                <a:xfrm>
                  <a:off x="72000" y="7129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1" name="Isosceles Triangle 320">
                  <a:extLst>
                    <a:ext uri="{FF2B5EF4-FFF2-40B4-BE49-F238E27FC236}">
                      <a16:creationId xmlns:a16="http://schemas.microsoft.com/office/drawing/2014/main" id="{2B15CED2-FA16-4A85-BF68-C9E5F468114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A40FF011-37E8-4412-939D-1A916D3D94EF}"/>
                  </a:ext>
                </a:extLst>
              </p:cNvPr>
              <p:cNvGrpSpPr/>
              <p:nvPr/>
            </p:nvGrpSpPr>
            <p:grpSpPr>
              <a:xfrm rot="5400000">
                <a:off x="3195658" y="562138"/>
                <a:ext cx="360692" cy="720000"/>
                <a:chOff x="-692" y="0"/>
                <a:chExt cx="360692" cy="720000"/>
              </a:xfrm>
            </p:grpSpPr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539B0229-C096-47A4-9E36-C56491A3D3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5" name="Rectangle 314">
                  <a:extLst>
                    <a:ext uri="{FF2B5EF4-FFF2-40B4-BE49-F238E27FC236}">
                      <a16:creationId xmlns:a16="http://schemas.microsoft.com/office/drawing/2014/main" id="{710D2101-3689-400D-B2CA-3CCE5C38922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F110DFB4-74A4-4E07-9FAC-4FE23C381E96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17" name="Isosceles Triangle 316">
                  <a:extLst>
                    <a:ext uri="{FF2B5EF4-FFF2-40B4-BE49-F238E27FC236}">
                      <a16:creationId xmlns:a16="http://schemas.microsoft.com/office/drawing/2014/main" id="{847C1474-7FAC-4FBA-B1BD-31D4405F4A2F}"/>
                    </a:ext>
                  </a:extLst>
                </p:cNvPr>
                <p:cNvSpPr/>
                <p:nvPr/>
              </p:nvSpPr>
              <p:spPr>
                <a:xfrm>
                  <a:off x="-692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384DD2B3-0FAF-4F63-8A5E-21CFFBF76A0C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10" name="Rectangle 309">
                  <a:extLst>
                    <a:ext uri="{FF2B5EF4-FFF2-40B4-BE49-F238E27FC236}">
                      <a16:creationId xmlns:a16="http://schemas.microsoft.com/office/drawing/2014/main" id="{7A2EFF1D-8082-4874-B09E-C31AF0CE011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1" name="Rectangle 310">
                  <a:extLst>
                    <a:ext uri="{FF2B5EF4-FFF2-40B4-BE49-F238E27FC236}">
                      <a16:creationId xmlns:a16="http://schemas.microsoft.com/office/drawing/2014/main" id="{ED130D41-AE34-419A-897C-0BB0F63914F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2" name="Rectangle 311">
                  <a:extLst>
                    <a:ext uri="{FF2B5EF4-FFF2-40B4-BE49-F238E27FC236}">
                      <a16:creationId xmlns:a16="http://schemas.microsoft.com/office/drawing/2014/main" id="{F1289E75-E2C6-40FC-8C10-81892AF801EF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13" name="Isosceles Triangle 312">
                  <a:extLst>
                    <a:ext uri="{FF2B5EF4-FFF2-40B4-BE49-F238E27FC236}">
                      <a16:creationId xmlns:a16="http://schemas.microsoft.com/office/drawing/2014/main" id="{96AFC89F-9217-45C5-A758-59BD58C51F6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1FED2C37-FC40-485A-9937-AE1776328394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BA5F67B8-F784-4CE0-9518-8D7B32B184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07" name="Rectangle 306">
                  <a:extLst>
                    <a:ext uri="{FF2B5EF4-FFF2-40B4-BE49-F238E27FC236}">
                      <a16:creationId xmlns:a16="http://schemas.microsoft.com/office/drawing/2014/main" id="{C030F78B-6FFB-4ABE-A9A2-50CE098B190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08" name="Rectangle 307">
                  <a:extLst>
                    <a:ext uri="{FF2B5EF4-FFF2-40B4-BE49-F238E27FC236}">
                      <a16:creationId xmlns:a16="http://schemas.microsoft.com/office/drawing/2014/main" id="{D2267D40-6499-4C6E-B3E9-3459182E542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09" name="Isosceles Triangle 308">
                  <a:extLst>
                    <a:ext uri="{FF2B5EF4-FFF2-40B4-BE49-F238E27FC236}">
                      <a16:creationId xmlns:a16="http://schemas.microsoft.com/office/drawing/2014/main" id="{84AFFFAF-8E8B-4323-B20B-E61EE509A08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519EF33-ACE4-49FC-9C70-BB750A7651A8}"/>
                </a:ext>
              </a:extLst>
            </p:cNvPr>
            <p:cNvCxnSpPr>
              <a:cxnSpLocks/>
              <a:endCxn id="313" idx="0"/>
            </p:cNvCxnSpPr>
            <p:nvPr/>
          </p:nvCxnSpPr>
          <p:spPr>
            <a:xfrm flipV="1">
              <a:off x="3969909" y="3076054"/>
              <a:ext cx="246576" cy="76170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643E50D4-8788-48AE-B3A6-177A6688480A}"/>
                </a:ext>
              </a:extLst>
            </p:cNvPr>
            <p:cNvCxnSpPr>
              <a:cxnSpLocks/>
              <a:stCxn id="313" idx="0"/>
              <a:endCxn id="321" idx="0"/>
            </p:cNvCxnSpPr>
            <p:nvPr/>
          </p:nvCxnSpPr>
          <p:spPr>
            <a:xfrm flipH="1" flipV="1">
              <a:off x="3463387" y="2825099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7E186F0A-452F-4FAA-835D-A18CFB8EFCCB}"/>
                </a:ext>
              </a:extLst>
            </p:cNvPr>
            <p:cNvCxnSpPr>
              <a:cxnSpLocks/>
              <a:stCxn id="321" idx="0"/>
              <a:endCxn id="317" idx="0"/>
            </p:cNvCxnSpPr>
            <p:nvPr/>
          </p:nvCxnSpPr>
          <p:spPr>
            <a:xfrm flipV="1">
              <a:off x="3463387" y="2574390"/>
              <a:ext cx="753098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2A22C3F-19FA-4FDC-B6EE-C294E1AD63B0}"/>
                </a:ext>
              </a:extLst>
            </p:cNvPr>
            <p:cNvCxnSpPr>
              <a:cxnSpLocks/>
              <a:stCxn id="317" idx="0"/>
              <a:endCxn id="309" idx="0"/>
            </p:cNvCxnSpPr>
            <p:nvPr/>
          </p:nvCxnSpPr>
          <p:spPr>
            <a:xfrm>
              <a:off x="4216485" y="2574390"/>
              <a:ext cx="750155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A23D5D34-1F5D-4141-BE4F-DFABBBF4EADB}"/>
                </a:ext>
              </a:extLst>
            </p:cNvPr>
            <p:cNvCxnSpPr>
              <a:cxnSpLocks/>
              <a:stCxn id="309" idx="0"/>
              <a:endCxn id="397" idx="0"/>
            </p:cNvCxnSpPr>
            <p:nvPr/>
          </p:nvCxnSpPr>
          <p:spPr>
            <a:xfrm>
              <a:off x="4966640" y="2825099"/>
              <a:ext cx="252183" cy="75577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70A4FEA8-47DC-4E3C-9020-173242FC88B6}"/>
                </a:ext>
              </a:extLst>
            </p:cNvPr>
            <p:cNvCxnSpPr>
              <a:cxnSpLocks/>
              <a:stCxn id="397" idx="0"/>
              <a:endCxn id="401" idx="0"/>
            </p:cNvCxnSpPr>
            <p:nvPr/>
          </p:nvCxnSpPr>
          <p:spPr>
            <a:xfrm flipH="1">
              <a:off x="4465725" y="3580878"/>
              <a:ext cx="753098" cy="24827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9294AC20-A040-4C80-8295-1C4255CE996C}"/>
                </a:ext>
              </a:extLst>
            </p:cNvPr>
            <p:cNvCxnSpPr>
              <a:cxnSpLocks/>
              <a:stCxn id="401" idx="0"/>
              <a:endCxn id="393" idx="0"/>
            </p:cNvCxnSpPr>
            <p:nvPr/>
          </p:nvCxnSpPr>
          <p:spPr>
            <a:xfrm>
              <a:off x="4465725" y="3829155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29BE4320-91BD-40F4-88DF-AA3C9FF5380C}"/>
                </a:ext>
              </a:extLst>
            </p:cNvPr>
            <p:cNvCxnSpPr>
              <a:cxnSpLocks/>
              <a:stCxn id="393" idx="0"/>
              <a:endCxn id="476" idx="0"/>
            </p:cNvCxnSpPr>
            <p:nvPr/>
          </p:nvCxnSpPr>
          <p:spPr>
            <a:xfrm flipH="1">
              <a:off x="4959713" y="4080110"/>
              <a:ext cx="259110" cy="75105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354F916-D287-4FC6-84F5-2B7818F7AE51}"/>
                </a:ext>
              </a:extLst>
            </p:cNvPr>
            <p:cNvCxnSpPr>
              <a:cxnSpLocks/>
              <a:stCxn id="476" idx="0"/>
              <a:endCxn id="468" idx="0"/>
            </p:cNvCxnSpPr>
            <p:nvPr/>
          </p:nvCxnSpPr>
          <p:spPr>
            <a:xfrm>
              <a:off x="4959713" y="4831160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D1642CC-FFA2-4E16-A4F9-4F9F73D35A59}"/>
                </a:ext>
              </a:extLst>
            </p:cNvPr>
            <p:cNvCxnSpPr>
              <a:cxnSpLocks/>
              <a:stCxn id="468" idx="0"/>
              <a:endCxn id="464" idx="0"/>
            </p:cNvCxnSpPr>
            <p:nvPr/>
          </p:nvCxnSpPr>
          <p:spPr>
            <a:xfrm flipV="1">
              <a:off x="5712811" y="4831160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71442914-7FC1-44E2-8865-04D20B7D65E8}"/>
                </a:ext>
              </a:extLst>
            </p:cNvPr>
            <p:cNvCxnSpPr>
              <a:cxnSpLocks/>
              <a:stCxn id="464" idx="0"/>
              <a:endCxn id="472" idx="0"/>
            </p:cNvCxnSpPr>
            <p:nvPr/>
          </p:nvCxnSpPr>
          <p:spPr>
            <a:xfrm flipH="1" flipV="1">
              <a:off x="5712811" y="4581439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20398E55-2BCC-48F7-B870-4B4CCC2EDD41}"/>
                </a:ext>
              </a:extLst>
            </p:cNvPr>
            <p:cNvCxnSpPr>
              <a:cxnSpLocks/>
              <a:stCxn id="472" idx="0"/>
              <a:endCxn id="389" idx="0"/>
            </p:cNvCxnSpPr>
            <p:nvPr/>
          </p:nvCxnSpPr>
          <p:spPr>
            <a:xfrm flipV="1">
              <a:off x="5712811" y="3822979"/>
              <a:ext cx="256167" cy="7584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84720639-262C-479C-8ECA-9DACFAAEBEF4}"/>
              </a:ext>
            </a:extLst>
          </p:cNvPr>
          <p:cNvCxnSpPr>
            <a:cxnSpLocks/>
            <a:stCxn id="389" idx="0"/>
            <a:endCxn id="333" idx="0"/>
          </p:cNvCxnSpPr>
          <p:nvPr/>
        </p:nvCxnSpPr>
        <p:spPr>
          <a:xfrm flipV="1">
            <a:off x="5511373" y="3104057"/>
            <a:ext cx="226389" cy="69790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621799F-07F3-4F72-8E66-32C06ED68A59}"/>
              </a:ext>
            </a:extLst>
          </p:cNvPr>
          <p:cNvCxnSpPr>
            <a:stCxn id="333" idx="0"/>
            <a:endCxn id="341" idx="0"/>
          </p:cNvCxnSpPr>
          <p:nvPr/>
        </p:nvCxnSpPr>
        <p:spPr>
          <a:xfrm flipH="1" flipV="1">
            <a:off x="5042593" y="2872406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8C6511C5-9350-4981-BED3-7F52A1DAEAC5}"/>
              </a:ext>
            </a:extLst>
          </p:cNvPr>
          <p:cNvCxnSpPr>
            <a:stCxn id="341" idx="0"/>
            <a:endCxn id="337" idx="0"/>
          </p:cNvCxnSpPr>
          <p:nvPr/>
        </p:nvCxnSpPr>
        <p:spPr>
          <a:xfrm flipV="1">
            <a:off x="5042593" y="2641893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9F2A6FBA-38DA-4E5D-BA0C-D42C7AA86539}"/>
              </a:ext>
            </a:extLst>
          </p:cNvPr>
          <p:cNvCxnSpPr>
            <a:cxnSpLocks/>
            <a:stCxn id="337" idx="0"/>
            <a:endCxn id="329" idx="0"/>
          </p:cNvCxnSpPr>
          <p:nvPr/>
        </p:nvCxnSpPr>
        <p:spPr>
          <a:xfrm>
            <a:off x="5737761" y="2641893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9BBBABEE-684B-4954-AFB0-7C9746184721}"/>
              </a:ext>
            </a:extLst>
          </p:cNvPr>
          <p:cNvCxnSpPr>
            <a:cxnSpLocks/>
            <a:stCxn id="329" idx="0"/>
            <a:endCxn id="377" idx="0"/>
          </p:cNvCxnSpPr>
          <p:nvPr/>
        </p:nvCxnSpPr>
        <p:spPr>
          <a:xfrm>
            <a:off x="6430213" y="2872406"/>
            <a:ext cx="237442" cy="69351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8C4354F8-EAEB-4B95-8C92-FA07CEDDCE05}"/>
              </a:ext>
            </a:extLst>
          </p:cNvPr>
          <p:cNvCxnSpPr>
            <a:stCxn id="377" idx="0"/>
            <a:endCxn id="381" idx="0"/>
          </p:cNvCxnSpPr>
          <p:nvPr/>
        </p:nvCxnSpPr>
        <p:spPr>
          <a:xfrm flipH="1">
            <a:off x="5972487" y="3565924"/>
            <a:ext cx="695167" cy="2305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E69B5C9-F846-4BC6-89D4-DEC3AC567604}"/>
              </a:ext>
            </a:extLst>
          </p:cNvPr>
          <p:cNvCxnSpPr>
            <a:stCxn id="381" idx="0"/>
            <a:endCxn id="373" idx="0"/>
          </p:cNvCxnSpPr>
          <p:nvPr/>
        </p:nvCxnSpPr>
        <p:spPr>
          <a:xfrm>
            <a:off x="5972487" y="3796436"/>
            <a:ext cx="695167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634DD467-4749-421B-BDA2-BB861D44CB95}"/>
              </a:ext>
            </a:extLst>
          </p:cNvPr>
          <p:cNvCxnSpPr>
            <a:cxnSpLocks/>
            <a:stCxn id="373" idx="0"/>
            <a:endCxn id="369" idx="0"/>
          </p:cNvCxnSpPr>
          <p:nvPr/>
        </p:nvCxnSpPr>
        <p:spPr>
          <a:xfrm flipV="1">
            <a:off x="6667655" y="3796436"/>
            <a:ext cx="692451" cy="23165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B3E8515A-4B5D-4132-9EEE-4AACE4B0033C}"/>
              </a:ext>
            </a:extLst>
          </p:cNvPr>
          <p:cNvCxnSpPr>
            <a:stCxn id="456" idx="0"/>
            <a:endCxn id="448" idx="0"/>
          </p:cNvCxnSpPr>
          <p:nvPr/>
        </p:nvCxnSpPr>
        <p:spPr>
          <a:xfrm>
            <a:off x="6430264" y="4723687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F94F557C-76D0-4D0A-A36F-35A8495E4EFC}"/>
              </a:ext>
            </a:extLst>
          </p:cNvPr>
          <p:cNvCxnSpPr>
            <a:stCxn id="369" idx="0"/>
            <a:endCxn id="353" idx="0"/>
          </p:cNvCxnSpPr>
          <p:nvPr/>
        </p:nvCxnSpPr>
        <p:spPr>
          <a:xfrm flipV="1">
            <a:off x="7360106" y="3104587"/>
            <a:ext cx="225750" cy="6918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3B86AA5-6D59-4782-9649-EC264A7808A6}"/>
              </a:ext>
            </a:extLst>
          </p:cNvPr>
          <p:cNvCxnSpPr>
            <a:cxnSpLocks/>
            <a:stCxn id="353" idx="0"/>
            <a:endCxn id="361" idx="0"/>
          </p:cNvCxnSpPr>
          <p:nvPr/>
        </p:nvCxnSpPr>
        <p:spPr>
          <a:xfrm flipH="1" flipV="1">
            <a:off x="6890687" y="2872936"/>
            <a:ext cx="695167" cy="23164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34100BD-D591-4526-863A-619B1B8CFF39}"/>
              </a:ext>
            </a:extLst>
          </p:cNvPr>
          <p:cNvCxnSpPr>
            <a:stCxn id="361" idx="0"/>
            <a:endCxn id="357" idx="0"/>
          </p:cNvCxnSpPr>
          <p:nvPr/>
        </p:nvCxnSpPr>
        <p:spPr>
          <a:xfrm flipV="1">
            <a:off x="6890687" y="2642423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6E93D80-D7F2-4D8C-8E8F-521F754DCBB7}"/>
              </a:ext>
            </a:extLst>
          </p:cNvPr>
          <p:cNvCxnSpPr>
            <a:stCxn id="357" idx="0"/>
            <a:endCxn id="349" idx="0"/>
          </p:cNvCxnSpPr>
          <p:nvPr/>
        </p:nvCxnSpPr>
        <p:spPr>
          <a:xfrm>
            <a:off x="7585855" y="2642423"/>
            <a:ext cx="692451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65C99E27-E5A3-4090-B33F-DFA2680520E9}"/>
              </a:ext>
            </a:extLst>
          </p:cNvPr>
          <p:cNvCxnSpPr>
            <a:stCxn id="349" idx="0"/>
            <a:endCxn id="441" idx="0"/>
          </p:cNvCxnSpPr>
          <p:nvPr/>
        </p:nvCxnSpPr>
        <p:spPr>
          <a:xfrm flipH="1">
            <a:off x="8050533" y="2872936"/>
            <a:ext cx="227774" cy="69298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6B5D59D4-C578-4583-AEF6-96B02675105C}"/>
              </a:ext>
            </a:extLst>
          </p:cNvPr>
          <p:cNvCxnSpPr>
            <a:stCxn id="441" idx="0"/>
            <a:endCxn id="437" idx="0"/>
          </p:cNvCxnSpPr>
          <p:nvPr/>
        </p:nvCxnSpPr>
        <p:spPr>
          <a:xfrm>
            <a:off x="8050533" y="3565924"/>
            <a:ext cx="230512" cy="69516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5593992-5DDA-4B1C-97C4-52BEFE835AE2}"/>
              </a:ext>
            </a:extLst>
          </p:cNvPr>
          <p:cNvCxnSpPr>
            <a:stCxn id="437" idx="0"/>
            <a:endCxn id="429" idx="0"/>
          </p:cNvCxnSpPr>
          <p:nvPr/>
        </p:nvCxnSpPr>
        <p:spPr>
          <a:xfrm flipH="1">
            <a:off x="8050533" y="4261091"/>
            <a:ext cx="230512" cy="69245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22D3215C-B289-4C8A-8550-E4A1DB4DBEAD}"/>
              </a:ext>
            </a:extLst>
          </p:cNvPr>
          <p:cNvCxnSpPr>
            <a:cxnSpLocks/>
            <a:stCxn id="429" idx="0"/>
            <a:endCxn id="433" idx="0"/>
          </p:cNvCxnSpPr>
          <p:nvPr/>
        </p:nvCxnSpPr>
        <p:spPr>
          <a:xfrm flipH="1" flipV="1">
            <a:off x="7818882" y="4261091"/>
            <a:ext cx="231651" cy="69245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6E9E2BE4-51F4-4EB7-BF30-C4C6026E317E}"/>
              </a:ext>
            </a:extLst>
          </p:cNvPr>
          <p:cNvCxnSpPr>
            <a:stCxn id="452" idx="0"/>
            <a:endCxn id="456" idx="0"/>
          </p:cNvCxnSpPr>
          <p:nvPr/>
        </p:nvCxnSpPr>
        <p:spPr>
          <a:xfrm flipH="1">
            <a:off x="6430264" y="4493174"/>
            <a:ext cx="695167" cy="23051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5EB98D03-19D8-40BD-BB7F-76BABD239C6A}"/>
              </a:ext>
            </a:extLst>
          </p:cNvPr>
          <p:cNvCxnSpPr>
            <a:stCxn id="433" idx="0"/>
            <a:endCxn id="452" idx="0"/>
          </p:cNvCxnSpPr>
          <p:nvPr/>
        </p:nvCxnSpPr>
        <p:spPr>
          <a:xfrm flipH="1">
            <a:off x="7125432" y="4261091"/>
            <a:ext cx="693450" cy="23208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4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roup 540">
            <a:extLst>
              <a:ext uri="{FF2B5EF4-FFF2-40B4-BE49-F238E27FC236}">
                <a16:creationId xmlns:a16="http://schemas.microsoft.com/office/drawing/2014/main" id="{5F8BADE4-BBCC-4BFD-9D2B-5E16091F2F48}"/>
              </a:ext>
            </a:extLst>
          </p:cNvPr>
          <p:cNvGrpSpPr/>
          <p:nvPr/>
        </p:nvGrpSpPr>
        <p:grpSpPr>
          <a:xfrm>
            <a:off x="2966494" y="2413784"/>
            <a:ext cx="3231693" cy="2778341"/>
            <a:chOff x="3214350" y="2320337"/>
            <a:chExt cx="3501001" cy="3009869"/>
          </a:xfrm>
        </p:grpSpPr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ED9BC019-DFC3-4924-B5A1-4EEFE4B72FA2}"/>
                </a:ext>
              </a:extLst>
            </p:cNvPr>
            <p:cNvGrpSpPr/>
            <p:nvPr/>
          </p:nvGrpSpPr>
          <p:grpSpPr>
            <a:xfrm>
              <a:off x="4710676" y="4327362"/>
              <a:ext cx="2004675" cy="1002844"/>
              <a:chOff x="1019520" y="443748"/>
              <a:chExt cx="1439273" cy="720000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96028E9C-9515-4F1B-9B34-C77AC214F8FD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612" name="Rectangle 611">
                  <a:extLst>
                    <a:ext uri="{FF2B5EF4-FFF2-40B4-BE49-F238E27FC236}">
                      <a16:creationId xmlns:a16="http://schemas.microsoft.com/office/drawing/2014/main" id="{65DA31D2-7909-4BA1-9FA7-91755117DF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3" name="Rectangle 612">
                  <a:extLst>
                    <a:ext uri="{FF2B5EF4-FFF2-40B4-BE49-F238E27FC236}">
                      <a16:creationId xmlns:a16="http://schemas.microsoft.com/office/drawing/2014/main" id="{BC6BE2B5-9DCA-4C7F-904A-65187B25266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4" name="Rectangle 613">
                  <a:extLst>
                    <a:ext uri="{FF2B5EF4-FFF2-40B4-BE49-F238E27FC236}">
                      <a16:creationId xmlns:a16="http://schemas.microsoft.com/office/drawing/2014/main" id="{9A12EFFD-AAFA-47E6-BCA1-7D99E1C4A3C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15" name="Isosceles Triangle 614">
                  <a:extLst>
                    <a:ext uri="{FF2B5EF4-FFF2-40B4-BE49-F238E27FC236}">
                      <a16:creationId xmlns:a16="http://schemas.microsoft.com/office/drawing/2014/main" id="{61C15BBE-AF22-4F10-A5AE-467F77DDEA2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68F9D631-62A7-40BA-ACEA-EC74B02D645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F0E6586F-4FA1-4207-9488-73BC852266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9" name="Rectangle 608">
                  <a:extLst>
                    <a:ext uri="{FF2B5EF4-FFF2-40B4-BE49-F238E27FC236}">
                      <a16:creationId xmlns:a16="http://schemas.microsoft.com/office/drawing/2014/main" id="{76B92153-9923-43EB-9F6D-957A45ED6D4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24C6EC29-E70A-439D-9B06-E82F2437CDCD}"/>
                    </a:ext>
                  </a:extLst>
                </p:cNvPr>
                <p:cNvSpPr/>
                <p:nvPr/>
              </p:nvSpPr>
              <p:spPr>
                <a:xfrm>
                  <a:off x="71356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11" name="Isosceles Triangle 610">
                  <a:extLst>
                    <a:ext uri="{FF2B5EF4-FFF2-40B4-BE49-F238E27FC236}">
                      <a16:creationId xmlns:a16="http://schemas.microsoft.com/office/drawing/2014/main" id="{5045E263-4D78-439F-9B0C-0C99B099CB4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CAF34144-FB7D-4AF5-9FCF-8290BAC1D2AA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7829131E-7E00-4A7A-96A2-F37E1B043F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A35146B1-C709-4612-98E6-37F3908E2F7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6" name="Rectangle 605">
                  <a:extLst>
                    <a:ext uri="{FF2B5EF4-FFF2-40B4-BE49-F238E27FC236}">
                      <a16:creationId xmlns:a16="http://schemas.microsoft.com/office/drawing/2014/main" id="{F8071DF8-6A64-4312-BCE1-A0A7AFDF32F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07" name="Isosceles Triangle 606">
                  <a:extLst>
                    <a:ext uri="{FF2B5EF4-FFF2-40B4-BE49-F238E27FC236}">
                      <a16:creationId xmlns:a16="http://schemas.microsoft.com/office/drawing/2014/main" id="{EB56319F-4291-4456-88BF-8016B12FAD0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5ADDA849-25D9-4D73-BC20-9151B9F4395F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600" name="Rectangle 599">
                  <a:extLst>
                    <a:ext uri="{FF2B5EF4-FFF2-40B4-BE49-F238E27FC236}">
                      <a16:creationId xmlns:a16="http://schemas.microsoft.com/office/drawing/2014/main" id="{123D45A4-C41D-484E-A2BE-78861BF5A2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1" name="Rectangle 600">
                  <a:extLst>
                    <a:ext uri="{FF2B5EF4-FFF2-40B4-BE49-F238E27FC236}">
                      <a16:creationId xmlns:a16="http://schemas.microsoft.com/office/drawing/2014/main" id="{E0EC8EF6-57D1-4921-AD07-402C94CADF0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11D84439-F1C9-44BC-9A67-6C5ADE6FF26E}"/>
                    </a:ext>
                  </a:extLst>
                </p:cNvPr>
                <p:cNvSpPr/>
                <p:nvPr/>
              </p:nvSpPr>
              <p:spPr>
                <a:xfrm>
                  <a:off x="72000" y="71356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03" name="Isosceles Triangle 602">
                  <a:extLst>
                    <a:ext uri="{FF2B5EF4-FFF2-40B4-BE49-F238E27FC236}">
                      <a16:creationId xmlns:a16="http://schemas.microsoft.com/office/drawing/2014/main" id="{04607159-AA63-4634-8097-49D8E915D83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61B0094E-7224-4DB7-AB46-AF1E2CE2A807}"/>
                </a:ext>
              </a:extLst>
            </p:cNvPr>
            <p:cNvGrpSpPr/>
            <p:nvPr/>
          </p:nvGrpSpPr>
          <p:grpSpPr>
            <a:xfrm>
              <a:off x="4216688" y="3319181"/>
              <a:ext cx="2004675" cy="1009020"/>
              <a:chOff x="4212751" y="3322963"/>
              <a:chExt cx="2004675" cy="1009020"/>
            </a:xfrm>
          </p:grpSpPr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0EF5F2DA-96CF-4CA2-95C0-7813C75E8632}"/>
                  </a:ext>
                </a:extLst>
              </p:cNvPr>
              <p:cNvGrpSpPr/>
              <p:nvPr/>
            </p:nvGrpSpPr>
            <p:grpSpPr>
              <a:xfrm>
                <a:off x="4212751" y="3329139"/>
                <a:ext cx="501422" cy="1002844"/>
                <a:chOff x="0" y="0"/>
                <a:chExt cx="360000" cy="720000"/>
              </a:xfrm>
            </p:grpSpPr>
            <p:sp>
              <p:nvSpPr>
                <p:cNvPr id="592" name="Rectangle 591">
                  <a:extLst>
                    <a:ext uri="{FF2B5EF4-FFF2-40B4-BE49-F238E27FC236}">
                      <a16:creationId xmlns:a16="http://schemas.microsoft.com/office/drawing/2014/main" id="{02888A4A-6771-46DB-8731-318D098A2E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3" name="Rectangle 592">
                  <a:extLst>
                    <a:ext uri="{FF2B5EF4-FFF2-40B4-BE49-F238E27FC236}">
                      <a16:creationId xmlns:a16="http://schemas.microsoft.com/office/drawing/2014/main" id="{DFC5D456-BD14-4239-B0E2-39001169996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4" name="Rectangle 593">
                  <a:extLst>
                    <a:ext uri="{FF2B5EF4-FFF2-40B4-BE49-F238E27FC236}">
                      <a16:creationId xmlns:a16="http://schemas.microsoft.com/office/drawing/2014/main" id="{E6358911-26D4-4494-8EBF-89540A507CB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95" name="Isosceles Triangle 594">
                  <a:extLst>
                    <a:ext uri="{FF2B5EF4-FFF2-40B4-BE49-F238E27FC236}">
                      <a16:creationId xmlns:a16="http://schemas.microsoft.com/office/drawing/2014/main" id="{BB12DE51-6411-476D-8926-E4745C3B09E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id="{D4BA87B5-6595-4B09-B7C2-5D4BD928BBD3}"/>
                  </a:ext>
                </a:extLst>
              </p:cNvPr>
              <p:cNvGrpSpPr/>
              <p:nvPr/>
            </p:nvGrpSpPr>
            <p:grpSpPr>
              <a:xfrm rot="5400000">
                <a:off x="4964860" y="3079872"/>
                <a:ext cx="501422" cy="1002844"/>
                <a:chOff x="0" y="0"/>
                <a:chExt cx="360000" cy="720000"/>
              </a:xfrm>
            </p:grpSpPr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F5670438-E92B-4BE3-BB32-CFB44465DE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BC6D9946-557A-4B95-BE3C-15060F5B250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019703ED-064A-4355-90FD-0C32C27E2EEA}"/>
                    </a:ext>
                  </a:extLst>
                </p:cNvPr>
                <p:cNvSpPr/>
                <p:nvPr/>
              </p:nvSpPr>
              <p:spPr>
                <a:xfrm>
                  <a:off x="72942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91" name="Isosceles Triangle 590">
                  <a:extLst>
                    <a:ext uri="{FF2B5EF4-FFF2-40B4-BE49-F238E27FC236}">
                      <a16:creationId xmlns:a16="http://schemas.microsoft.com/office/drawing/2014/main" id="{5D0B185F-0F5F-4D83-9FA0-DD545F6B299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A3B27893-EFFC-403B-A7F0-380058AB0EED}"/>
                  </a:ext>
                </a:extLst>
              </p:cNvPr>
              <p:cNvGrpSpPr/>
              <p:nvPr/>
            </p:nvGrpSpPr>
            <p:grpSpPr>
              <a:xfrm rot="5400000">
                <a:off x="4964860" y="3579104"/>
                <a:ext cx="501422" cy="1002844"/>
                <a:chOff x="0" y="0"/>
                <a:chExt cx="360000" cy="720000"/>
              </a:xfrm>
            </p:grpSpPr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3BD2170F-F1E3-427F-B968-24B1D5AFFE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EDEC582C-007A-4F22-83DF-2331267210C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8A895BA4-99AD-4D0E-B656-47D5260C819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87" name="Isosceles Triangle 586">
                  <a:extLst>
                    <a:ext uri="{FF2B5EF4-FFF2-40B4-BE49-F238E27FC236}">
                      <a16:creationId xmlns:a16="http://schemas.microsoft.com/office/drawing/2014/main" id="{D6E1C078-19AF-421C-BF12-DF719E18F8F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EBBF6F60-E63D-44A4-B9CF-DA24FFFE2F74}"/>
                  </a:ext>
                </a:extLst>
              </p:cNvPr>
              <p:cNvGrpSpPr/>
              <p:nvPr/>
            </p:nvGrpSpPr>
            <p:grpSpPr>
              <a:xfrm>
                <a:off x="5716004" y="3322963"/>
                <a:ext cx="501422" cy="1002844"/>
                <a:chOff x="0" y="0"/>
                <a:chExt cx="360000" cy="720000"/>
              </a:xfrm>
            </p:grpSpPr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60F641EE-64EF-4FAB-94FF-C64C2FB957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7F3AFC05-EA85-4A74-98DE-BA7395D128C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513C27CE-C02D-49CA-94DC-062EEF69CC8D}"/>
                    </a:ext>
                  </a:extLst>
                </p:cNvPr>
                <p:cNvSpPr/>
                <p:nvPr/>
              </p:nvSpPr>
              <p:spPr>
                <a:xfrm>
                  <a:off x="72000" y="72942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83" name="Isosceles Triangle 582">
                  <a:extLst>
                    <a:ext uri="{FF2B5EF4-FFF2-40B4-BE49-F238E27FC236}">
                      <a16:creationId xmlns:a16="http://schemas.microsoft.com/office/drawing/2014/main" id="{4880E52D-2190-43E6-84AE-9E8B592E4F5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0CB11DBA-9502-4EBB-80F3-D501F7F8AD5F}"/>
                </a:ext>
              </a:extLst>
            </p:cNvPr>
            <p:cNvGrpSpPr/>
            <p:nvPr/>
          </p:nvGrpSpPr>
          <p:grpSpPr>
            <a:xfrm>
              <a:off x="3214350" y="2320337"/>
              <a:ext cx="2004675" cy="1003808"/>
              <a:chOff x="2656021" y="741792"/>
              <a:chExt cx="1439273" cy="720692"/>
            </a:xfrm>
          </p:grpSpPr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52ABE8C2-7CBB-4A25-B2C4-CC7542F428D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F3E587BA-DA0A-4DBC-AD06-959AC3B478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CB802C0A-2AEA-4617-8D38-ADFF1B43B8A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8760C297-C0DA-4B8E-BCD2-C731B7165C79}"/>
                    </a:ext>
                  </a:extLst>
                </p:cNvPr>
                <p:cNvSpPr/>
                <p:nvPr/>
              </p:nvSpPr>
              <p:spPr>
                <a:xfrm>
                  <a:off x="72000" y="7129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75" name="Isosceles Triangle 574">
                  <a:extLst>
                    <a:ext uri="{FF2B5EF4-FFF2-40B4-BE49-F238E27FC236}">
                      <a16:creationId xmlns:a16="http://schemas.microsoft.com/office/drawing/2014/main" id="{AFFEF5E7-9E41-42F1-A523-A123194BEF6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E8519E60-DD26-4273-A123-7E5F49674C0D}"/>
                  </a:ext>
                </a:extLst>
              </p:cNvPr>
              <p:cNvGrpSpPr/>
              <p:nvPr/>
            </p:nvGrpSpPr>
            <p:grpSpPr>
              <a:xfrm rot="5400000">
                <a:off x="3195658" y="562138"/>
                <a:ext cx="360692" cy="720000"/>
                <a:chOff x="-692" y="0"/>
                <a:chExt cx="360692" cy="720000"/>
              </a:xfrm>
            </p:grpSpPr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965A12FE-8705-4BD7-9280-493294CEF7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FDDC49C1-529C-4A26-8B3E-EE56678E6CE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B882EC44-46DC-4342-8F19-06032C9A982B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71" name="Isosceles Triangle 570">
                  <a:extLst>
                    <a:ext uri="{FF2B5EF4-FFF2-40B4-BE49-F238E27FC236}">
                      <a16:creationId xmlns:a16="http://schemas.microsoft.com/office/drawing/2014/main" id="{02D491F6-DC16-4174-A487-A904FBEDA7C5}"/>
                    </a:ext>
                  </a:extLst>
                </p:cNvPr>
                <p:cNvSpPr/>
                <p:nvPr/>
              </p:nvSpPr>
              <p:spPr>
                <a:xfrm>
                  <a:off x="-692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5DD47687-8691-4B70-930A-7AB5FF0C0DCC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D3A6CA8D-6E34-4B11-8C43-119D2A08CD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CBA2577F-C2BF-4C73-9EA1-0267886944C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2DB2C949-6CE1-4779-8F9A-8BE3A7F00DD0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67" name="Isosceles Triangle 566">
                  <a:extLst>
                    <a:ext uri="{FF2B5EF4-FFF2-40B4-BE49-F238E27FC236}">
                      <a16:creationId xmlns:a16="http://schemas.microsoft.com/office/drawing/2014/main" id="{D2992613-148F-473B-A635-A76703357B5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C95BB005-4B19-4CAB-9A4C-C71D57F5F01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3C623BD4-4642-445B-A8BA-3F8C855D123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6A1BBD72-0209-4705-904A-2D266DB792A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0748EC0C-DE06-4DDE-8118-67BAA72314B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63" name="Isosceles Triangle 562">
                  <a:extLst>
                    <a:ext uri="{FF2B5EF4-FFF2-40B4-BE49-F238E27FC236}">
                      <a16:creationId xmlns:a16="http://schemas.microsoft.com/office/drawing/2014/main" id="{8546261F-332D-412F-B363-45465430E2B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E44DBAF8-7793-4DC6-92E3-95871E093C76}"/>
                </a:ext>
              </a:extLst>
            </p:cNvPr>
            <p:cNvCxnSpPr>
              <a:cxnSpLocks/>
              <a:stCxn id="567" idx="0"/>
              <a:endCxn id="575" idx="0"/>
            </p:cNvCxnSpPr>
            <p:nvPr/>
          </p:nvCxnSpPr>
          <p:spPr>
            <a:xfrm flipH="1" flipV="1">
              <a:off x="3465062" y="2821734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304FDC4-E444-496F-A464-EE6973152B05}"/>
                </a:ext>
              </a:extLst>
            </p:cNvPr>
            <p:cNvCxnSpPr>
              <a:cxnSpLocks/>
              <a:stCxn id="575" idx="0"/>
              <a:endCxn id="571" idx="0"/>
            </p:cNvCxnSpPr>
            <p:nvPr/>
          </p:nvCxnSpPr>
          <p:spPr>
            <a:xfrm flipV="1">
              <a:off x="3465062" y="2571025"/>
              <a:ext cx="753098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132E75A8-0C9D-489E-A1C5-CC6922503A44}"/>
                </a:ext>
              </a:extLst>
            </p:cNvPr>
            <p:cNvCxnSpPr>
              <a:cxnSpLocks/>
              <a:stCxn id="571" idx="0"/>
              <a:endCxn id="563" idx="0"/>
            </p:cNvCxnSpPr>
            <p:nvPr/>
          </p:nvCxnSpPr>
          <p:spPr>
            <a:xfrm>
              <a:off x="4218160" y="2571025"/>
              <a:ext cx="750155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3B431545-65E3-41AF-BECE-E320EABCD019}"/>
                </a:ext>
              </a:extLst>
            </p:cNvPr>
            <p:cNvCxnSpPr>
              <a:cxnSpLocks/>
              <a:stCxn id="563" idx="0"/>
              <a:endCxn id="591" idx="0"/>
            </p:cNvCxnSpPr>
            <p:nvPr/>
          </p:nvCxnSpPr>
          <p:spPr>
            <a:xfrm>
              <a:off x="4968315" y="2821734"/>
              <a:ext cx="252183" cy="75577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E3C4D228-175E-4573-809F-207387F5F96C}"/>
                </a:ext>
              </a:extLst>
            </p:cNvPr>
            <p:cNvCxnSpPr>
              <a:cxnSpLocks/>
              <a:stCxn id="591" idx="0"/>
              <a:endCxn id="595" idx="0"/>
            </p:cNvCxnSpPr>
            <p:nvPr/>
          </p:nvCxnSpPr>
          <p:spPr>
            <a:xfrm flipH="1">
              <a:off x="4467400" y="3577513"/>
              <a:ext cx="753098" cy="24827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F3EE7379-A746-4147-BB66-11576CBBCD66}"/>
                </a:ext>
              </a:extLst>
            </p:cNvPr>
            <p:cNvCxnSpPr>
              <a:cxnSpLocks/>
              <a:stCxn id="595" idx="0"/>
              <a:endCxn id="587" idx="0"/>
            </p:cNvCxnSpPr>
            <p:nvPr/>
          </p:nvCxnSpPr>
          <p:spPr>
            <a:xfrm>
              <a:off x="4467400" y="3825790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30A7968F-2F39-43EB-8222-67CA1F994533}"/>
                </a:ext>
              </a:extLst>
            </p:cNvPr>
            <p:cNvCxnSpPr>
              <a:cxnSpLocks/>
              <a:stCxn id="587" idx="0"/>
              <a:endCxn id="615" idx="0"/>
            </p:cNvCxnSpPr>
            <p:nvPr/>
          </p:nvCxnSpPr>
          <p:spPr>
            <a:xfrm flipH="1">
              <a:off x="4961388" y="4076745"/>
              <a:ext cx="259110" cy="75105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5F21EF8F-8AD3-4BF1-BCBD-184E5875F19B}"/>
                </a:ext>
              </a:extLst>
            </p:cNvPr>
            <p:cNvCxnSpPr>
              <a:cxnSpLocks/>
              <a:stCxn id="615" idx="0"/>
              <a:endCxn id="607" idx="0"/>
            </p:cNvCxnSpPr>
            <p:nvPr/>
          </p:nvCxnSpPr>
          <p:spPr>
            <a:xfrm>
              <a:off x="4961388" y="4827795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D0480EE9-BB5A-4B38-9B48-C44314B66B7F}"/>
                </a:ext>
              </a:extLst>
            </p:cNvPr>
            <p:cNvCxnSpPr>
              <a:cxnSpLocks/>
              <a:stCxn id="607" idx="0"/>
              <a:endCxn id="603" idx="0"/>
            </p:cNvCxnSpPr>
            <p:nvPr/>
          </p:nvCxnSpPr>
          <p:spPr>
            <a:xfrm flipV="1">
              <a:off x="5714486" y="4827795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F762D766-BD6B-48C3-97B7-9B5E69A3BB2E}"/>
                </a:ext>
              </a:extLst>
            </p:cNvPr>
            <p:cNvCxnSpPr>
              <a:cxnSpLocks/>
              <a:stCxn id="603" idx="0"/>
              <a:endCxn id="611" idx="0"/>
            </p:cNvCxnSpPr>
            <p:nvPr/>
          </p:nvCxnSpPr>
          <p:spPr>
            <a:xfrm flipH="1" flipV="1">
              <a:off x="5714486" y="4578074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CBDF2854-35F2-47B5-AF13-5535167F29E2}"/>
                </a:ext>
              </a:extLst>
            </p:cNvPr>
            <p:cNvCxnSpPr>
              <a:cxnSpLocks/>
              <a:stCxn id="611" idx="0"/>
              <a:endCxn id="583" idx="0"/>
            </p:cNvCxnSpPr>
            <p:nvPr/>
          </p:nvCxnSpPr>
          <p:spPr>
            <a:xfrm flipV="1">
              <a:off x="5714486" y="3819614"/>
              <a:ext cx="256167" cy="7584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D13ABFD-8700-454B-964A-DAF9DD3D85BE}"/>
              </a:ext>
            </a:extLst>
          </p:cNvPr>
          <p:cNvGrpSpPr/>
          <p:nvPr/>
        </p:nvGrpSpPr>
        <p:grpSpPr>
          <a:xfrm>
            <a:off x="3423622" y="3335268"/>
            <a:ext cx="462851" cy="932736"/>
            <a:chOff x="3708924" y="3327457"/>
            <a:chExt cx="501422" cy="1010464"/>
          </a:xfrm>
        </p:grpSpPr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8A12858-DF2B-42D7-B335-8265B6E15FF7}"/>
                </a:ext>
              </a:extLst>
            </p:cNvPr>
            <p:cNvSpPr/>
            <p:nvPr/>
          </p:nvSpPr>
          <p:spPr>
            <a:xfrm>
              <a:off x="3708924" y="3327457"/>
              <a:ext cx="501422" cy="50142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CC25BD17-AF70-49FE-B739-3EDEF154A1A6}"/>
                </a:ext>
              </a:extLst>
            </p:cNvPr>
            <p:cNvSpPr/>
            <p:nvPr/>
          </p:nvSpPr>
          <p:spPr>
            <a:xfrm>
              <a:off x="3708924" y="3836499"/>
              <a:ext cx="501422" cy="501422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99DB9E27-B604-497E-BC69-26CAB8B668CA}"/>
                </a:ext>
              </a:extLst>
            </p:cNvPr>
            <p:cNvSpPr/>
            <p:nvPr/>
          </p:nvSpPr>
          <p:spPr>
            <a:xfrm>
              <a:off x="3809209" y="3427742"/>
              <a:ext cx="300853" cy="802275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BA683A1A-FDD7-4E88-A701-2F25F4C15775}"/>
              </a:ext>
            </a:extLst>
          </p:cNvPr>
          <p:cNvSpPr/>
          <p:nvPr/>
        </p:nvSpPr>
        <p:spPr>
          <a:xfrm>
            <a:off x="3430678" y="3804240"/>
            <a:ext cx="462808" cy="462851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60DBEF-6004-4383-B794-28226C06FB2F}"/>
              </a:ext>
            </a:extLst>
          </p:cNvPr>
          <p:cNvGrpSpPr/>
          <p:nvPr/>
        </p:nvGrpSpPr>
        <p:grpSpPr>
          <a:xfrm>
            <a:off x="651281" y="2410900"/>
            <a:ext cx="3696436" cy="2780096"/>
            <a:chOff x="701369" y="2326058"/>
            <a:chExt cx="4004472" cy="3011771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EE2DFAD6-AD36-4E64-94C0-816B11809665}"/>
                </a:ext>
              </a:extLst>
            </p:cNvPr>
            <p:cNvGrpSpPr/>
            <p:nvPr/>
          </p:nvGrpSpPr>
          <p:grpSpPr>
            <a:xfrm>
              <a:off x="701369" y="4327364"/>
              <a:ext cx="2004675" cy="1002844"/>
              <a:chOff x="1019520" y="443748"/>
              <a:chExt cx="1439273" cy="720000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7B904ED-E20B-4AE0-BFB6-970D53B77C84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F648AB97-31A1-4EAC-ADA2-44C32679DA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id="{7568F359-C366-4F4D-A76B-9C8961AFA2D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F41932CC-56BB-4539-A887-9CE127ABB1D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6" name="Isosceles Triangle 535">
                  <a:extLst>
                    <a:ext uri="{FF2B5EF4-FFF2-40B4-BE49-F238E27FC236}">
                      <a16:creationId xmlns:a16="http://schemas.microsoft.com/office/drawing/2014/main" id="{FA499591-4A47-48BB-9E23-81BBBB6BDBD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38819BCD-070D-4B01-9494-35ADCCBF9693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D97BBAB0-3BA1-4BB3-84D1-75991F1046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id="{926A6AFE-293D-4778-A454-2C1B6036366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49646CD2-C569-4A36-8A7D-1ED4612CED5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2" name="Isosceles Triangle 531">
                  <a:extLst>
                    <a:ext uri="{FF2B5EF4-FFF2-40B4-BE49-F238E27FC236}">
                      <a16:creationId xmlns:a16="http://schemas.microsoft.com/office/drawing/2014/main" id="{344DA022-0DE7-4DE0-A248-FD2A5CE1B51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E3DB682C-5ED9-4314-9259-073BD85B0D7D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27C11418-6E4F-4729-8527-DB3231E213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id="{461F76F1-8550-4E5C-8FC6-EDF9E7B0C7B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4E96AFE6-6843-4A03-8D7F-67F56237FA8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8" name="Isosceles Triangle 527">
                  <a:extLst>
                    <a:ext uri="{FF2B5EF4-FFF2-40B4-BE49-F238E27FC236}">
                      <a16:creationId xmlns:a16="http://schemas.microsoft.com/office/drawing/2014/main" id="{AE7475B5-FC66-411D-BE4C-F290EE57AE2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4D37A39B-33FE-41D5-9AA6-6C0DE228008B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5E0880F6-0729-474A-9DD6-364C746F790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id="{F49E0692-C372-47EE-B78B-4551E34CF87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BFD5876C-38F3-4416-9BED-3D10DB47C6A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4" name="Isosceles Triangle 523">
                  <a:extLst>
                    <a:ext uri="{FF2B5EF4-FFF2-40B4-BE49-F238E27FC236}">
                      <a16:creationId xmlns:a16="http://schemas.microsoft.com/office/drawing/2014/main" id="{95D71CCB-CFF5-492A-BA36-9DD58F27D71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8C668263-4E8B-4F7B-8417-A70D25BA8CAB}"/>
                </a:ext>
              </a:extLst>
            </p:cNvPr>
            <p:cNvGrpSpPr/>
            <p:nvPr/>
          </p:nvGrpSpPr>
          <p:grpSpPr>
            <a:xfrm rot="5400000">
              <a:off x="206065" y="2826974"/>
              <a:ext cx="2004675" cy="1002844"/>
              <a:chOff x="1019520" y="443748"/>
              <a:chExt cx="1439273" cy="720000"/>
            </a:xfrm>
          </p:grpSpPr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35242DA3-540C-405A-9429-A01E21B1BAF2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3B03673B-F880-40E3-9520-E708D9993B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E8BFEC47-010F-42FF-A7A9-60951A5A304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D5827C61-308E-498E-81CD-39B9FCAB8DE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16" name="Isosceles Triangle 515">
                  <a:extLst>
                    <a:ext uri="{FF2B5EF4-FFF2-40B4-BE49-F238E27FC236}">
                      <a16:creationId xmlns:a16="http://schemas.microsoft.com/office/drawing/2014/main" id="{41ED3C93-1600-4634-9599-83EA377860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ED2E130-528F-4247-81FE-5CE3B24D55CD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2012A407-2278-4082-8050-D86686933D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A392C90E-0485-4A48-BB8D-738131AF904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DEBCAF2D-CF02-4358-B04C-6EA835F953C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12" name="Isosceles Triangle 511">
                  <a:extLst>
                    <a:ext uri="{FF2B5EF4-FFF2-40B4-BE49-F238E27FC236}">
                      <a16:creationId xmlns:a16="http://schemas.microsoft.com/office/drawing/2014/main" id="{F3ACC868-82B7-4ADA-8CC5-F38C70AE41E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1864400D-DDDF-4896-BFB8-7A342F8DEBF8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1DEFD43-66F3-4F19-B9EE-D57C90F8A2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885D1CBC-0922-47E6-BF9B-3F601EEC489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252B6CC1-56CB-4147-91F9-21717FEAF67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8" name="Isosceles Triangle 507">
                  <a:extLst>
                    <a:ext uri="{FF2B5EF4-FFF2-40B4-BE49-F238E27FC236}">
                      <a16:creationId xmlns:a16="http://schemas.microsoft.com/office/drawing/2014/main" id="{66605E76-F2EC-45A0-BE80-950FAC9C50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6405ACA5-C981-495F-9288-F0CCFB58C7CB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F8E1B85B-B4FE-467C-BB3A-C4E1ECF8511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2" name="Rectangle 501">
                  <a:extLst>
                    <a:ext uri="{FF2B5EF4-FFF2-40B4-BE49-F238E27FC236}">
                      <a16:creationId xmlns:a16="http://schemas.microsoft.com/office/drawing/2014/main" id="{B2148D9D-4880-4AA3-939E-EA2DA8B9822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F4ACCB57-CD5F-4C75-97B8-99C3AD1127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4" name="Isosceles Triangle 503">
                  <a:extLst>
                    <a:ext uri="{FF2B5EF4-FFF2-40B4-BE49-F238E27FC236}">
                      <a16:creationId xmlns:a16="http://schemas.microsoft.com/office/drawing/2014/main" id="{A32E791E-25F7-4C2E-92BD-F09A9E4E1C6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6AAADDB-F471-4D0C-9768-93C5FE394092}"/>
                </a:ext>
              </a:extLst>
            </p:cNvPr>
            <p:cNvGrpSpPr/>
            <p:nvPr/>
          </p:nvGrpSpPr>
          <p:grpSpPr>
            <a:xfrm>
              <a:off x="2701166" y="4334985"/>
              <a:ext cx="2004675" cy="1002844"/>
              <a:chOff x="1019520" y="443748"/>
              <a:chExt cx="1439273" cy="720000"/>
            </a:xfrm>
          </p:grpSpPr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15246189-1721-46FA-96DF-886BE65D3D25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2FE21FD9-6503-45BD-9127-063210FB7A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F10CC1F6-241A-4CB9-A77C-3C6C6F22A2E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0066EBE3-7176-41FA-A802-7C2F84188D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6" name="Isosceles Triangle 495">
                  <a:extLst>
                    <a:ext uri="{FF2B5EF4-FFF2-40B4-BE49-F238E27FC236}">
                      <a16:creationId xmlns:a16="http://schemas.microsoft.com/office/drawing/2014/main" id="{546733B0-6476-4884-A1ED-341CE3C4716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F41EB358-8C41-4EB2-9E6B-77FBC12EC6FA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ADBF8E68-1F4F-4D7A-9CDC-A4C74243BA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0DEF3641-4663-4402-B1B1-3DDEFCEB9F1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C626424E-D9E7-46B7-8510-C72B82F57AF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2" name="Isosceles Triangle 491">
                  <a:extLst>
                    <a:ext uri="{FF2B5EF4-FFF2-40B4-BE49-F238E27FC236}">
                      <a16:creationId xmlns:a16="http://schemas.microsoft.com/office/drawing/2014/main" id="{A36F3F38-489D-4F7F-AA87-C97471F2275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88FD9983-0667-4644-8FF9-B2A2291FC8C6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69D1D730-876C-4510-B26B-41C2149DD5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BB1A0C68-EA0B-422D-BBB8-29B0F0895A6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A3CCA5F1-F562-4D4B-A5AD-856657A8950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88" name="Isosceles Triangle 487">
                  <a:extLst>
                    <a:ext uri="{FF2B5EF4-FFF2-40B4-BE49-F238E27FC236}">
                      <a16:creationId xmlns:a16="http://schemas.microsoft.com/office/drawing/2014/main" id="{E12EB73C-7B2C-4853-805F-6723B881945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1847B121-8077-45BF-BCD1-0F91E1622B91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1E92927C-A946-4119-8871-22A2DDF052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8AA23844-2B20-4568-B1F7-64D76E8F9FC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7743F7A5-3138-440A-8677-4803EC9826E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84" name="Isosceles Triangle 483">
                  <a:extLst>
                    <a:ext uri="{FF2B5EF4-FFF2-40B4-BE49-F238E27FC236}">
                      <a16:creationId xmlns:a16="http://schemas.microsoft.com/office/drawing/2014/main" id="{9A2D8504-643C-4338-A646-2FCD224539C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770E79A0-85F6-4C8D-8805-00ECF10040D3}"/>
                </a:ext>
              </a:extLst>
            </p:cNvPr>
            <p:cNvGrpSpPr/>
            <p:nvPr/>
          </p:nvGrpSpPr>
          <p:grpSpPr>
            <a:xfrm>
              <a:off x="1702042" y="3325965"/>
              <a:ext cx="2004675" cy="1002844"/>
              <a:chOff x="2656021" y="742484"/>
              <a:chExt cx="1439273" cy="720000"/>
            </a:xfrm>
          </p:grpSpPr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02878ADF-9999-4B8E-952E-418420869077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7EBFC541-BCD0-448F-9890-226BFD9CF6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FB625AAF-DDD9-4835-8D3E-DBF4EE247D9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73DC0B04-80CE-4C26-8B29-D256BB8FD57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1" name="Isosceles Triangle 420">
                  <a:extLst>
                    <a:ext uri="{FF2B5EF4-FFF2-40B4-BE49-F238E27FC236}">
                      <a16:creationId xmlns:a16="http://schemas.microsoft.com/office/drawing/2014/main" id="{6D9CB02B-4FA4-4E0F-B7A9-922FBFF2D9D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D7391459-A682-4B9B-BEE0-DEAFCDD8A38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18D7E5F6-4DA0-4A4E-A735-673AB252445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E2B475FF-3F8D-4EEF-98C0-3943B93FCC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AD1EB73D-F74C-4235-BC73-00A6A8C742D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7" name="Isosceles Triangle 416">
                  <a:extLst>
                    <a:ext uri="{FF2B5EF4-FFF2-40B4-BE49-F238E27FC236}">
                      <a16:creationId xmlns:a16="http://schemas.microsoft.com/office/drawing/2014/main" id="{2A8EB547-A92A-489F-966F-59CD9A1B03E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CA87BE4D-B075-45F8-AF14-BC359086FB6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1A83CC35-464A-448B-81C3-0CD84E061A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3769BA92-D176-420C-8602-C55478896B4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19659BC7-A41B-4673-B7C8-BF9FF565B3C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3" name="Isosceles Triangle 412">
                  <a:extLst>
                    <a:ext uri="{FF2B5EF4-FFF2-40B4-BE49-F238E27FC236}">
                      <a16:creationId xmlns:a16="http://schemas.microsoft.com/office/drawing/2014/main" id="{C6B14EF3-E114-4602-810F-08141DFE034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85DFB57C-D67E-4017-BE7B-5EEB0D914F99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1D0C04D6-7FC1-400F-84DF-02F1DF3F430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B6655F07-6FC8-40B3-8D5E-DFA60444C9C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DCB0BD9-69B9-4A6E-966C-47239D4A35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9" name="Isosceles Triangle 408">
                  <a:extLst>
                    <a:ext uri="{FF2B5EF4-FFF2-40B4-BE49-F238E27FC236}">
                      <a16:creationId xmlns:a16="http://schemas.microsoft.com/office/drawing/2014/main" id="{B9685F37-4044-448C-868E-7FAC06AC767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57C98C9-E279-4DE4-884A-129113355DAB}"/>
                </a:ext>
              </a:extLst>
            </p:cNvPr>
            <p:cNvGrpSpPr/>
            <p:nvPr/>
          </p:nvGrpSpPr>
          <p:grpSpPr>
            <a:xfrm>
              <a:off x="1704305" y="2329287"/>
              <a:ext cx="1503277" cy="1002844"/>
              <a:chOff x="2657646" y="21439"/>
              <a:chExt cx="1079290" cy="7200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C4D4AF8-1641-467B-B963-0AADBBAC0D97}"/>
                  </a:ext>
                </a:extLst>
              </p:cNvPr>
              <p:cNvGrpSpPr/>
              <p:nvPr/>
            </p:nvGrpSpPr>
            <p:grpSpPr>
              <a:xfrm rot="5400000">
                <a:off x="2837646" y="-158561"/>
                <a:ext cx="360000" cy="720000"/>
                <a:chOff x="0" y="0"/>
                <a:chExt cx="360000" cy="720000"/>
              </a:xfrm>
            </p:grpSpPr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79E8745F-A7AA-4A55-A17D-3441FA48460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350F4A69-0FF4-40E0-8136-E14F22BC873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416050E6-ECCE-48BE-AC03-B831BF76C8B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01" name="Isosceles Triangle 300">
                  <a:extLst>
                    <a:ext uri="{FF2B5EF4-FFF2-40B4-BE49-F238E27FC236}">
                      <a16:creationId xmlns:a16="http://schemas.microsoft.com/office/drawing/2014/main" id="{F5786324-D597-49A1-BCF1-E1C027F9F7A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7741B450-1949-465A-80A2-A3220CC76086}"/>
                  </a:ext>
                </a:extLst>
              </p:cNvPr>
              <p:cNvGrpSpPr/>
              <p:nvPr/>
            </p:nvGrpSpPr>
            <p:grpSpPr>
              <a:xfrm rot="5400000">
                <a:off x="2837646" y="200903"/>
                <a:ext cx="360000" cy="720000"/>
                <a:chOff x="0" y="0"/>
                <a:chExt cx="360000" cy="72000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FD9431D1-A2DE-4D05-A992-7DD2D84027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0597BBB9-6991-46CA-B1DB-366220024B8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76D1CB42-018D-4285-87CF-70A40E590C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7" name="Isosceles Triangle 296">
                  <a:extLst>
                    <a:ext uri="{FF2B5EF4-FFF2-40B4-BE49-F238E27FC236}">
                      <a16:creationId xmlns:a16="http://schemas.microsoft.com/office/drawing/2014/main" id="{C244E878-6A06-4362-A643-26762F85770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C984378D-10CE-40A4-AFA5-B6EED7303792}"/>
                  </a:ext>
                </a:extLst>
              </p:cNvPr>
              <p:cNvGrpSpPr/>
              <p:nvPr/>
            </p:nvGrpSpPr>
            <p:grpSpPr>
              <a:xfrm>
                <a:off x="3376936" y="21439"/>
                <a:ext cx="360000" cy="720000"/>
                <a:chOff x="0" y="0"/>
                <a:chExt cx="360000" cy="7200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93CD9A87-C403-4853-8F47-2177B30413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2D944C95-F179-4811-8C71-DDF8A8AA8AE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474DC24-9D1F-4A18-A68E-A5FE785521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3" name="Isosceles Triangle 292">
                  <a:extLst>
                    <a:ext uri="{FF2B5EF4-FFF2-40B4-BE49-F238E27FC236}">
                      <a16:creationId xmlns:a16="http://schemas.microsoft.com/office/drawing/2014/main" id="{083F19B0-C0A9-461C-9B4C-9202830A099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F9FA36C-A490-4D64-985A-BB7992211840}"/>
                </a:ext>
              </a:extLst>
            </p:cNvPr>
            <p:cNvCxnSpPr>
              <a:cxnSpLocks/>
              <a:stCxn id="301" idx="0"/>
              <a:endCxn id="293" idx="0"/>
            </p:cNvCxnSpPr>
            <p:nvPr/>
          </p:nvCxnSpPr>
          <p:spPr>
            <a:xfrm>
              <a:off x="2206717" y="2579999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6073E62-C222-429A-9778-58FB281E6BA5}"/>
                </a:ext>
              </a:extLst>
            </p:cNvPr>
            <p:cNvCxnSpPr>
              <a:cxnSpLocks/>
              <a:stCxn id="293" idx="0"/>
              <a:endCxn id="297" idx="0"/>
            </p:cNvCxnSpPr>
            <p:nvPr/>
          </p:nvCxnSpPr>
          <p:spPr>
            <a:xfrm flipH="1">
              <a:off x="2206717" y="2829720"/>
              <a:ext cx="750155" cy="25095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6648B69-8B19-4D6E-9BD8-CA955019BE7E}"/>
                </a:ext>
              </a:extLst>
            </p:cNvPr>
            <p:cNvCxnSpPr>
              <a:cxnSpLocks/>
              <a:stCxn id="297" idx="0"/>
              <a:endCxn id="512" idx="0"/>
            </p:cNvCxnSpPr>
            <p:nvPr/>
          </p:nvCxnSpPr>
          <p:spPr>
            <a:xfrm flipH="1">
              <a:off x="1459114" y="3080674"/>
              <a:ext cx="747603" cy="24919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92647A2-2BCA-41E3-BA28-2EDC516F0617}"/>
                </a:ext>
              </a:extLst>
            </p:cNvPr>
            <p:cNvCxnSpPr>
              <a:cxnSpLocks/>
              <a:stCxn id="512" idx="0"/>
              <a:endCxn id="516" idx="0"/>
            </p:cNvCxnSpPr>
            <p:nvPr/>
          </p:nvCxnSpPr>
          <p:spPr>
            <a:xfrm flipH="1" flipV="1">
              <a:off x="1209393" y="2576770"/>
              <a:ext cx="249721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E4B8CB3-CD75-47EF-AEC5-4C08B27B57CF}"/>
                </a:ext>
              </a:extLst>
            </p:cNvPr>
            <p:cNvCxnSpPr>
              <a:cxnSpLocks/>
              <a:stCxn id="516" idx="0"/>
              <a:endCxn id="508" idx="0"/>
            </p:cNvCxnSpPr>
            <p:nvPr/>
          </p:nvCxnSpPr>
          <p:spPr>
            <a:xfrm flipH="1">
              <a:off x="958438" y="2576770"/>
              <a:ext cx="250955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CA3B438-5D4B-4B7B-9D11-55733C848130}"/>
                </a:ext>
              </a:extLst>
            </p:cNvPr>
            <p:cNvCxnSpPr>
              <a:cxnSpLocks/>
              <a:stCxn id="508" idx="0"/>
              <a:endCxn id="504" idx="0"/>
            </p:cNvCxnSpPr>
            <p:nvPr/>
          </p:nvCxnSpPr>
          <p:spPr>
            <a:xfrm>
              <a:off x="958438" y="3329868"/>
              <a:ext cx="250955" cy="7501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9B41D22-BA56-4C0D-820D-5891C155E977}"/>
                </a:ext>
              </a:extLst>
            </p:cNvPr>
            <p:cNvCxnSpPr>
              <a:cxnSpLocks/>
              <a:stCxn id="504" idx="0"/>
              <a:endCxn id="536" idx="0"/>
            </p:cNvCxnSpPr>
            <p:nvPr/>
          </p:nvCxnSpPr>
          <p:spPr>
            <a:xfrm flipH="1">
              <a:off x="952081" y="4080024"/>
              <a:ext cx="257312" cy="74777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448232E-3FE6-41F9-8045-7811AACB5FD1}"/>
                </a:ext>
              </a:extLst>
            </p:cNvPr>
            <p:cNvCxnSpPr>
              <a:cxnSpLocks/>
              <a:stCxn id="536" idx="0"/>
              <a:endCxn id="528" idx="0"/>
            </p:cNvCxnSpPr>
            <p:nvPr/>
          </p:nvCxnSpPr>
          <p:spPr>
            <a:xfrm>
              <a:off x="952080" y="4827797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00D99DD-260F-4E61-BDD4-D8A6B2047F5F}"/>
                </a:ext>
              </a:extLst>
            </p:cNvPr>
            <p:cNvCxnSpPr>
              <a:cxnSpLocks/>
              <a:stCxn id="528" idx="0"/>
              <a:endCxn id="524" idx="0"/>
            </p:cNvCxnSpPr>
            <p:nvPr/>
          </p:nvCxnSpPr>
          <p:spPr>
            <a:xfrm flipV="1">
              <a:off x="1705178" y="4827797"/>
              <a:ext cx="750155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F87B504-8C30-43A1-A338-C3AB33B08E14}"/>
                </a:ext>
              </a:extLst>
            </p:cNvPr>
            <p:cNvCxnSpPr>
              <a:cxnSpLocks/>
              <a:stCxn id="524" idx="0"/>
              <a:endCxn id="532" idx="0"/>
            </p:cNvCxnSpPr>
            <p:nvPr/>
          </p:nvCxnSpPr>
          <p:spPr>
            <a:xfrm flipH="1" flipV="1">
              <a:off x="1705179" y="4578076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A679C92F-CF90-4F42-8B19-2425D2BC5C89}"/>
                </a:ext>
              </a:extLst>
            </p:cNvPr>
            <p:cNvCxnSpPr>
              <a:cxnSpLocks/>
              <a:stCxn id="532" idx="0"/>
              <a:endCxn id="421" idx="0"/>
            </p:cNvCxnSpPr>
            <p:nvPr/>
          </p:nvCxnSpPr>
          <p:spPr>
            <a:xfrm flipV="1">
              <a:off x="1705179" y="3826398"/>
              <a:ext cx="247575" cy="75167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5628DA6-233F-4B6F-8794-DDD8EBCD6DC7}"/>
                </a:ext>
              </a:extLst>
            </p:cNvPr>
            <p:cNvCxnSpPr>
              <a:cxnSpLocks/>
              <a:stCxn id="421" idx="0"/>
              <a:endCxn id="417" idx="0"/>
            </p:cNvCxnSpPr>
            <p:nvPr/>
          </p:nvCxnSpPr>
          <p:spPr>
            <a:xfrm flipV="1">
              <a:off x="1952754" y="3576677"/>
              <a:ext cx="753098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92385B6-78C5-48BD-9023-8A9A7D78925D}"/>
                </a:ext>
              </a:extLst>
            </p:cNvPr>
            <p:cNvCxnSpPr>
              <a:stCxn id="417" idx="0"/>
              <a:endCxn id="409" idx="0"/>
            </p:cNvCxnSpPr>
            <p:nvPr/>
          </p:nvCxnSpPr>
          <p:spPr>
            <a:xfrm>
              <a:off x="2705852" y="3576677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A3D5562C-1583-452B-BEA4-C092BD53D911}"/>
                </a:ext>
              </a:extLst>
            </p:cNvPr>
            <p:cNvCxnSpPr>
              <a:stCxn id="409" idx="0"/>
              <a:endCxn id="413" idx="0"/>
            </p:cNvCxnSpPr>
            <p:nvPr/>
          </p:nvCxnSpPr>
          <p:spPr>
            <a:xfrm flipH="1">
              <a:off x="2705852" y="3826398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497E2D8-E8DF-403D-94DD-23F6D08CF745}"/>
                </a:ext>
              </a:extLst>
            </p:cNvPr>
            <p:cNvCxnSpPr>
              <a:stCxn id="413" idx="0"/>
              <a:endCxn id="496" idx="0"/>
            </p:cNvCxnSpPr>
            <p:nvPr/>
          </p:nvCxnSpPr>
          <p:spPr>
            <a:xfrm>
              <a:off x="2705852" y="4077353"/>
              <a:ext cx="246026" cy="75806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9F3F80A-60E4-4B9B-9750-0ED975CF5AE9}"/>
                </a:ext>
              </a:extLst>
            </p:cNvPr>
            <p:cNvCxnSpPr>
              <a:stCxn id="496" idx="0"/>
              <a:endCxn id="488" idx="0"/>
            </p:cNvCxnSpPr>
            <p:nvPr/>
          </p:nvCxnSpPr>
          <p:spPr>
            <a:xfrm>
              <a:off x="2951878" y="4835418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CC88EEE-8B5F-453F-8A77-48D4D8B18FC6}"/>
                </a:ext>
              </a:extLst>
            </p:cNvPr>
            <p:cNvCxnSpPr>
              <a:stCxn id="488" idx="0"/>
              <a:endCxn id="484" idx="0"/>
            </p:cNvCxnSpPr>
            <p:nvPr/>
          </p:nvCxnSpPr>
          <p:spPr>
            <a:xfrm flipV="1">
              <a:off x="3704976" y="4835418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F581907-5717-48FB-A4D8-218845421F1A}"/>
                </a:ext>
              </a:extLst>
            </p:cNvPr>
            <p:cNvCxnSpPr>
              <a:stCxn id="484" idx="0"/>
              <a:endCxn id="492" idx="0"/>
            </p:cNvCxnSpPr>
            <p:nvPr/>
          </p:nvCxnSpPr>
          <p:spPr>
            <a:xfrm flipH="1" flipV="1">
              <a:off x="3704976" y="4585697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E4C5F1C-046B-4FA1-A58F-BCACD66F74BF}"/>
                </a:ext>
              </a:extLst>
            </p:cNvPr>
            <p:cNvCxnSpPr>
              <a:cxnSpLocks/>
              <a:stCxn id="492" idx="0"/>
            </p:cNvCxnSpPr>
            <p:nvPr/>
          </p:nvCxnSpPr>
          <p:spPr>
            <a:xfrm flipV="1">
              <a:off x="3704976" y="3835510"/>
              <a:ext cx="262649" cy="75018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A519EF33-ACE4-49FC-9C70-BB750A7651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1953" y="3072689"/>
              <a:ext cx="246576" cy="76170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9B163D-80D2-4430-A609-7D915E6DE715}"/>
              </a:ext>
            </a:extLst>
          </p:cNvPr>
          <p:cNvGrpSpPr/>
          <p:nvPr/>
        </p:nvGrpSpPr>
        <p:grpSpPr>
          <a:xfrm>
            <a:off x="4810568" y="2410900"/>
            <a:ext cx="3701302" cy="2776982"/>
            <a:chOff x="5211930" y="2326058"/>
            <a:chExt cx="4009744" cy="3008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5FECF5-5097-4016-883E-775DB2B1ECD8}"/>
                </a:ext>
              </a:extLst>
            </p:cNvPr>
            <p:cNvGrpSpPr/>
            <p:nvPr/>
          </p:nvGrpSpPr>
          <p:grpSpPr>
            <a:xfrm>
              <a:off x="5211930" y="2326058"/>
              <a:ext cx="4009744" cy="3008397"/>
              <a:chOff x="5210048" y="2327024"/>
              <a:chExt cx="4009744" cy="3008397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EFC85BE1-49A2-4A56-A17C-F9F3EBAD1300}"/>
                  </a:ext>
                </a:extLst>
              </p:cNvPr>
              <p:cNvGrpSpPr/>
              <p:nvPr/>
            </p:nvGrpSpPr>
            <p:grpSpPr>
              <a:xfrm>
                <a:off x="6713358" y="4332577"/>
                <a:ext cx="1504242" cy="1002844"/>
                <a:chOff x="6255632" y="1461232"/>
                <a:chExt cx="1079983" cy="720000"/>
              </a:xfrm>
            </p:grpSpPr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3376341C-57D0-4B5A-999B-AB8E51B406D7}"/>
                    </a:ext>
                  </a:extLst>
                </p:cNvPr>
                <p:cNvGrpSpPr/>
                <p:nvPr/>
              </p:nvGrpSpPr>
              <p:grpSpPr>
                <a:xfrm>
                  <a:off x="6255632" y="146123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EC6BEF34-B2E4-423F-B271-03B7ADC1363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83EADBA6-7431-4402-99ED-1DBBD4739A2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DF11B423-B16B-41C8-A59E-303AB7713DB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6" name="Isosceles Triangle 455">
                    <a:extLst>
                      <a:ext uri="{FF2B5EF4-FFF2-40B4-BE49-F238E27FC236}">
                        <a16:creationId xmlns:a16="http://schemas.microsoft.com/office/drawing/2014/main" id="{2905B56D-8D98-48CA-AC9E-FCFE66259F7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CF26CE7A-AF3D-4AB5-ACEF-411F94178B8C}"/>
                    </a:ext>
                  </a:extLst>
                </p:cNvPr>
                <p:cNvGrpSpPr/>
                <p:nvPr/>
              </p:nvGrpSpPr>
              <p:grpSpPr>
                <a:xfrm rot="5400000">
                  <a:off x="6795615" y="128123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CCD23005-0A09-4820-815A-5474801D8E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BE5E07F0-2273-4ECE-B71C-346455798CA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623EB777-9307-4CB0-BDB1-DA8096E7B98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2" name="Isosceles Triangle 451">
                    <a:extLst>
                      <a:ext uri="{FF2B5EF4-FFF2-40B4-BE49-F238E27FC236}">
                        <a16:creationId xmlns:a16="http://schemas.microsoft.com/office/drawing/2014/main" id="{5BD8298B-FB96-4858-AE71-B7FB6168935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40CA63D1-05D2-44E1-9139-5026D450AD12}"/>
                    </a:ext>
                  </a:extLst>
                </p:cNvPr>
                <p:cNvGrpSpPr/>
                <p:nvPr/>
              </p:nvGrpSpPr>
              <p:grpSpPr>
                <a:xfrm rot="5400000">
                  <a:off x="6795615" y="1640696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77B1A126-FD77-4FDE-B547-06B1E2DDC6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1BD825A1-78FF-47F8-BCA3-9F77743DF58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7DD99F40-7182-4850-83EF-EC8420C7FCC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48" name="Isosceles Triangle 447">
                    <a:extLst>
                      <a:ext uri="{FF2B5EF4-FFF2-40B4-BE49-F238E27FC236}">
                        <a16:creationId xmlns:a16="http://schemas.microsoft.com/office/drawing/2014/main" id="{EE424F29-796D-486D-8716-76716CBD070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3BF48575-2F7A-44E8-A102-8DDA83CBA32E}"/>
                  </a:ext>
                </a:extLst>
              </p:cNvPr>
              <p:cNvGrpSpPr/>
              <p:nvPr/>
            </p:nvGrpSpPr>
            <p:grpSpPr>
              <a:xfrm rot="5400000">
                <a:off x="7716032" y="3828972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F26C12F7-D473-46A2-B5B8-17274958EF9F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DE124E25-5E7E-466C-B5EC-A2345B9591C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4620CB80-E159-4F5C-800D-5DD40635FDC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65E896C7-49D9-4A38-AADF-05BF2EE3982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41" name="Isosceles Triangle 440">
                    <a:extLst>
                      <a:ext uri="{FF2B5EF4-FFF2-40B4-BE49-F238E27FC236}">
                        <a16:creationId xmlns:a16="http://schemas.microsoft.com/office/drawing/2014/main" id="{BC139CE0-1FC8-480F-A027-D80CB21289D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F935940A-16A4-4E37-B442-8A39D290471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799B9A51-70C8-453B-A2CD-CA50177A5B8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8B2C372D-8B26-4843-A8C2-5AD468A6856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0E1FD6FB-9CB2-46B2-BFB3-DFC1ACA6438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7" name="Isosceles Triangle 436">
                    <a:extLst>
                      <a:ext uri="{FF2B5EF4-FFF2-40B4-BE49-F238E27FC236}">
                        <a16:creationId xmlns:a16="http://schemas.microsoft.com/office/drawing/2014/main" id="{6F74BD06-67A7-4CDD-8F68-0E87F90F744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21B4AAC6-04FE-40CD-82A5-EC4ACD37BBBB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E7DDA090-00A0-49E4-B868-CD7F2A171D6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5C31A020-55EA-4BB5-8D8C-B7C838BE79D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0055FB1F-75F4-48F2-9586-21F180F290A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3" name="Isosceles Triangle 432">
                    <a:extLst>
                      <a:ext uri="{FF2B5EF4-FFF2-40B4-BE49-F238E27FC236}">
                        <a16:creationId xmlns:a16="http://schemas.microsoft.com/office/drawing/2014/main" id="{292BE441-2BEB-44EC-A4FA-B7EB2B801DC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88A22DED-2B02-40FB-A348-304C3B8670EF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7F833A44-0703-49E0-B545-F6D10378C18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F40771E3-BAFB-4E0A-BF59-462D51D7BA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4EC128D5-71D9-4D85-9C88-8AB434BFCA9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9" name="Isosceles Triangle 428">
                    <a:extLst>
                      <a:ext uri="{FF2B5EF4-FFF2-40B4-BE49-F238E27FC236}">
                        <a16:creationId xmlns:a16="http://schemas.microsoft.com/office/drawing/2014/main" id="{837353DD-DA6F-4348-95B0-A2839759D0B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4DA5A69-B6A3-4C9E-B32B-A8FBD5E475CC}"/>
                  </a:ext>
                </a:extLst>
              </p:cNvPr>
              <p:cNvGrpSpPr/>
              <p:nvPr/>
            </p:nvGrpSpPr>
            <p:grpSpPr>
              <a:xfrm>
                <a:off x="6217432" y="3328056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BFE8ACB1-5EA7-4998-B966-279BA81B71F7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A546BB20-939A-4FD4-BA91-67651E194A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3CAC5F3-3797-4EBB-A03B-B3D503B0DBA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3901A2D-B6C4-4DAC-BDB4-6A1A8275334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81" name="Isosceles Triangle 380">
                    <a:extLst>
                      <a:ext uri="{FF2B5EF4-FFF2-40B4-BE49-F238E27FC236}">
                        <a16:creationId xmlns:a16="http://schemas.microsoft.com/office/drawing/2014/main" id="{753215C0-BAB6-49E2-BA9F-06E90FDA997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A65BAE36-49D2-4730-A5E7-E9CA848CD87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44A8550B-015C-4DEA-9DE7-E61D785E59E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B67454D9-FF21-4C4A-82E0-6A1D2CAA15F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98727AD4-F04D-4E00-9A88-CE701729D0F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7" name="Isosceles Triangle 376">
                    <a:extLst>
                      <a:ext uri="{FF2B5EF4-FFF2-40B4-BE49-F238E27FC236}">
                        <a16:creationId xmlns:a16="http://schemas.microsoft.com/office/drawing/2014/main" id="{A430DEA4-608A-4EE3-8E35-A84BF03AAC2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6DF39FF0-F45D-4F1B-8853-A56036F901F5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0CA625A-5084-459D-9558-03E6B97A831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B4E18527-9990-47C5-A15B-AEE7B5AC789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3CD610A3-A004-41E8-8314-237A3189A38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3" name="Isosceles Triangle 372">
                    <a:extLst>
                      <a:ext uri="{FF2B5EF4-FFF2-40B4-BE49-F238E27FC236}">
                        <a16:creationId xmlns:a16="http://schemas.microsoft.com/office/drawing/2014/main" id="{943B5960-B5AB-46D7-8494-B2BBA6DD23C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4DF4FF18-743D-4E60-A5FE-893182E4965A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685A0563-1B63-4A1F-BAB5-08A41D3B933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DBA0F2FF-AA5C-435E-9168-21DE19F7CE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C07625F6-1EA6-4724-A01A-0199D93A80B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69" name="Isosceles Triangle 368">
                    <a:extLst>
                      <a:ext uri="{FF2B5EF4-FFF2-40B4-BE49-F238E27FC236}">
                        <a16:creationId xmlns:a16="http://schemas.microsoft.com/office/drawing/2014/main" id="{974B4B1E-22C4-439D-B6B7-F13A479AE2E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C001D6B1-0429-4529-B051-770F2736D5DE}"/>
                  </a:ext>
                </a:extLst>
              </p:cNvPr>
              <p:cNvGrpSpPr/>
              <p:nvPr/>
            </p:nvGrpSpPr>
            <p:grpSpPr>
              <a:xfrm>
                <a:off x="7212150" y="2327598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2ACABF36-5F8A-4E12-9004-887F4BF07BEC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238A58D6-1F22-4370-BAAD-AB6300A010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88D0253C-1063-4794-896D-150092EB7E8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05474A32-A924-4154-9098-01656E8EDD6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61" name="Isosceles Triangle 360">
                    <a:extLst>
                      <a:ext uri="{FF2B5EF4-FFF2-40B4-BE49-F238E27FC236}">
                        <a16:creationId xmlns:a16="http://schemas.microsoft.com/office/drawing/2014/main" id="{21780857-CF8A-4C17-8163-AF6F024BC5E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6805682B-9606-4A59-86B4-592840E9DEC0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99FDD7EC-3E77-4B97-A211-CBC74209D8D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C2DFD458-AA9A-4779-AB7A-DA0F120786A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F63ADCFC-5291-4FBC-8FEF-26259665860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7" name="Isosceles Triangle 356">
                    <a:extLst>
                      <a:ext uri="{FF2B5EF4-FFF2-40B4-BE49-F238E27FC236}">
                        <a16:creationId xmlns:a16="http://schemas.microsoft.com/office/drawing/2014/main" id="{46215551-982D-4C91-A1CA-7AD40F3212E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DB2485D9-1773-48FA-B4E0-DF86A8347F26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5D8BDA-2E89-46F2-BC31-0708494EC86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384F655C-9DFC-4F9B-ABF7-4F3B2F78B8C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B4B99B9B-9847-4F80-9588-426C7A8C71A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3" name="Isosceles Triangle 352">
                    <a:extLst>
                      <a:ext uri="{FF2B5EF4-FFF2-40B4-BE49-F238E27FC236}">
                        <a16:creationId xmlns:a16="http://schemas.microsoft.com/office/drawing/2014/main" id="{6AADCF9B-1EF5-4175-B9F2-D9DBC5A7091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5" name="Group 344">
                  <a:extLst>
                    <a:ext uri="{FF2B5EF4-FFF2-40B4-BE49-F238E27FC236}">
                      <a16:creationId xmlns:a16="http://schemas.microsoft.com/office/drawing/2014/main" id="{C2BE2792-F8E6-46E5-A619-4F3DD91C233B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0588C4DB-800C-4151-98B0-8BAAC54AAC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76B1D29E-A077-4B37-9081-B2CF69079BC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9E39B271-B4D8-422C-9D2F-DE5D84CBCB5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9" name="Isosceles Triangle 348">
                    <a:extLst>
                      <a:ext uri="{FF2B5EF4-FFF2-40B4-BE49-F238E27FC236}">
                        <a16:creationId xmlns:a16="http://schemas.microsoft.com/office/drawing/2014/main" id="{7CD461B0-CE28-4C92-9EF9-AA2035AB282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2C43CC1B-F230-4CBC-A794-68DBD7A4A3AF}"/>
                  </a:ext>
                </a:extLst>
              </p:cNvPr>
              <p:cNvGrpSpPr/>
              <p:nvPr/>
            </p:nvGrpSpPr>
            <p:grpSpPr>
              <a:xfrm>
                <a:off x="5210048" y="2327024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DBC183ED-FF4B-4CE5-B17A-69F5D52F1E1B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1978435B-1806-4318-82E7-D15CA9F42AD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424CB5B6-F255-4C4C-A936-26C672C18D0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57C1DC1C-EBC5-4D45-AA0F-23176EC5290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1" name="Isosceles Triangle 340">
                    <a:extLst>
                      <a:ext uri="{FF2B5EF4-FFF2-40B4-BE49-F238E27FC236}">
                        <a16:creationId xmlns:a16="http://schemas.microsoft.com/office/drawing/2014/main" id="{593A84E1-DF04-482E-9EB2-7978ED20215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E3DD5C82-912E-45E5-8E26-7F8BD2B994E8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ACA1EFC-B5C7-4998-97C2-CC4DEBC604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BB04C8DD-B366-4268-9161-78B8617F2E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459C64B4-65E9-4642-BE6C-2EF21FA1FA9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7" name="Isosceles Triangle 336">
                    <a:extLst>
                      <a:ext uri="{FF2B5EF4-FFF2-40B4-BE49-F238E27FC236}">
                        <a16:creationId xmlns:a16="http://schemas.microsoft.com/office/drawing/2014/main" id="{BB49B94C-9AB8-43F1-A06B-0F5E5412C62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05C15A4F-21CA-4308-94A4-043C8C238047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6537BD68-642C-404C-BCAE-90E2DCC9EC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79ECF026-334A-4F5F-9E15-4C240AB22AD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BDEED355-66FC-4188-82C0-DFC3EDC2D7B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3" name="Isosceles Triangle 332">
                    <a:extLst>
                      <a:ext uri="{FF2B5EF4-FFF2-40B4-BE49-F238E27FC236}">
                        <a16:creationId xmlns:a16="http://schemas.microsoft.com/office/drawing/2014/main" id="{D5D34A71-7861-444E-823D-6FB45B22683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840FBCA4-6E5C-499E-AE83-A3E6FBCDA620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BCEF3D43-4537-4619-BA82-8D24706C7F2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B6851ADB-2118-4478-BC6A-3750A4D574A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3EAC70E1-1C10-4EA6-B6ED-87AED237DFD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9" name="Isosceles Triangle 328">
                    <a:extLst>
                      <a:ext uri="{FF2B5EF4-FFF2-40B4-BE49-F238E27FC236}">
                        <a16:creationId xmlns:a16="http://schemas.microsoft.com/office/drawing/2014/main" id="{22F72327-94FE-4D10-8384-3CE4D32DA7C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5621799F-07F3-4F72-8E66-32C06ED68A59}"/>
                  </a:ext>
                </a:extLst>
              </p:cNvPr>
              <p:cNvCxnSpPr>
                <a:cxnSpLocks/>
                <a:stCxn id="333" idx="0"/>
                <a:endCxn id="341" idx="0"/>
              </p:cNvCxnSpPr>
              <p:nvPr/>
            </p:nvCxnSpPr>
            <p:spPr>
              <a:xfrm flipH="1" flipV="1">
                <a:off x="5460760" y="2827457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8C6511C5-9350-4981-BED3-7F52A1DAEAC5}"/>
                  </a:ext>
                </a:extLst>
              </p:cNvPr>
              <p:cNvCxnSpPr>
                <a:cxnSpLocks/>
                <a:stCxn id="341" idx="0"/>
                <a:endCxn id="337" idx="0"/>
              </p:cNvCxnSpPr>
              <p:nvPr/>
            </p:nvCxnSpPr>
            <p:spPr>
              <a:xfrm flipV="1">
                <a:off x="5460760" y="2577736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9F2A6FBA-38DA-4E5D-BA0C-D42C7AA86539}"/>
                  </a:ext>
                </a:extLst>
              </p:cNvPr>
              <p:cNvCxnSpPr>
                <a:cxnSpLocks/>
                <a:stCxn id="337" idx="0"/>
                <a:endCxn id="329" idx="0"/>
              </p:cNvCxnSpPr>
              <p:nvPr/>
            </p:nvCxnSpPr>
            <p:spPr>
              <a:xfrm>
                <a:off x="6213858" y="2577736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9BBBABEE-684B-4954-AFB0-7C9746184721}"/>
                  </a:ext>
                </a:extLst>
              </p:cNvPr>
              <p:cNvCxnSpPr>
                <a:cxnSpLocks/>
                <a:stCxn id="329" idx="0"/>
                <a:endCxn id="377" idx="0"/>
              </p:cNvCxnSpPr>
              <p:nvPr/>
            </p:nvCxnSpPr>
            <p:spPr>
              <a:xfrm>
                <a:off x="6964013" y="2827457"/>
                <a:ext cx="257229" cy="75131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8C4354F8-EAEB-4B95-8C92-FA07CEDDCE05}"/>
                  </a:ext>
                </a:extLst>
              </p:cNvPr>
              <p:cNvCxnSpPr>
                <a:cxnSpLocks/>
                <a:stCxn id="377" idx="0"/>
                <a:endCxn id="381" idx="0"/>
              </p:cNvCxnSpPr>
              <p:nvPr/>
            </p:nvCxnSpPr>
            <p:spPr>
              <a:xfrm flipH="1">
                <a:off x="6468144" y="3578768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E69B5C9-F846-4BC6-89D4-DEC3AC567604}"/>
                  </a:ext>
                </a:extLst>
              </p:cNvPr>
              <p:cNvCxnSpPr>
                <a:cxnSpLocks/>
                <a:stCxn id="381" idx="0"/>
                <a:endCxn id="373" idx="0"/>
              </p:cNvCxnSpPr>
              <p:nvPr/>
            </p:nvCxnSpPr>
            <p:spPr>
              <a:xfrm>
                <a:off x="6468144" y="3828489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34DD467-4749-421B-BDA2-BB861D44CB95}"/>
                  </a:ext>
                </a:extLst>
              </p:cNvPr>
              <p:cNvCxnSpPr>
                <a:cxnSpLocks/>
                <a:stCxn id="373" idx="0"/>
                <a:endCxn id="369" idx="0"/>
              </p:cNvCxnSpPr>
              <p:nvPr/>
            </p:nvCxnSpPr>
            <p:spPr>
              <a:xfrm flipV="1">
                <a:off x="7221242" y="3828489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B3E8515A-4B5D-4132-9EEE-4AACE4B0033C}"/>
                  </a:ext>
                </a:extLst>
              </p:cNvPr>
              <p:cNvCxnSpPr>
                <a:cxnSpLocks/>
                <a:stCxn id="456" idx="0"/>
                <a:endCxn id="448" idx="0"/>
              </p:cNvCxnSpPr>
              <p:nvPr/>
            </p:nvCxnSpPr>
            <p:spPr>
              <a:xfrm>
                <a:off x="6964070" y="4833010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F94F557C-76D0-4D0A-A36F-35A8495E4EFC}"/>
                  </a:ext>
                </a:extLst>
              </p:cNvPr>
              <p:cNvCxnSpPr>
                <a:cxnSpLocks/>
                <a:stCxn id="369" idx="0"/>
                <a:endCxn id="353" idx="0"/>
              </p:cNvCxnSpPr>
              <p:nvPr/>
            </p:nvCxnSpPr>
            <p:spPr>
              <a:xfrm flipV="1">
                <a:off x="7971397" y="3078986"/>
                <a:ext cx="244563" cy="74950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73B86AA5-6D59-4782-9649-EC264A7808A6}"/>
                  </a:ext>
                </a:extLst>
              </p:cNvPr>
              <p:cNvCxnSpPr>
                <a:cxnSpLocks/>
                <a:stCxn id="353" idx="0"/>
                <a:endCxn id="361" idx="0"/>
              </p:cNvCxnSpPr>
              <p:nvPr/>
            </p:nvCxnSpPr>
            <p:spPr>
              <a:xfrm flipH="1" flipV="1">
                <a:off x="7462862" y="2828031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34100BD-D591-4526-863A-619B1B8CFF39}"/>
                  </a:ext>
                </a:extLst>
              </p:cNvPr>
              <p:cNvCxnSpPr>
                <a:cxnSpLocks/>
                <a:stCxn id="361" idx="0"/>
                <a:endCxn id="357" idx="0"/>
              </p:cNvCxnSpPr>
              <p:nvPr/>
            </p:nvCxnSpPr>
            <p:spPr>
              <a:xfrm flipV="1">
                <a:off x="7462862" y="2578310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6E93D80-D7F2-4D8C-8E8F-521F754DCBB7}"/>
                  </a:ext>
                </a:extLst>
              </p:cNvPr>
              <p:cNvCxnSpPr>
                <a:cxnSpLocks/>
                <a:stCxn id="357" idx="0"/>
                <a:endCxn id="349" idx="0"/>
              </p:cNvCxnSpPr>
              <p:nvPr/>
            </p:nvCxnSpPr>
            <p:spPr>
              <a:xfrm>
                <a:off x="8215960" y="2578310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5C99E27-E5A3-4090-B33F-DFA2680520E9}"/>
                  </a:ext>
                </a:extLst>
              </p:cNvPr>
              <p:cNvCxnSpPr>
                <a:cxnSpLocks/>
                <a:stCxn id="349" idx="0"/>
                <a:endCxn id="441" idx="0"/>
              </p:cNvCxnSpPr>
              <p:nvPr/>
            </p:nvCxnSpPr>
            <p:spPr>
              <a:xfrm flipH="1">
                <a:off x="8719360" y="2828031"/>
                <a:ext cx="246755" cy="75073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6B5D59D4-C578-4583-AEF6-96B02675105C}"/>
                  </a:ext>
                </a:extLst>
              </p:cNvPr>
              <p:cNvCxnSpPr>
                <a:cxnSpLocks/>
                <a:stCxn id="441" idx="0"/>
                <a:endCxn id="437" idx="0"/>
              </p:cNvCxnSpPr>
              <p:nvPr/>
            </p:nvCxnSpPr>
            <p:spPr>
              <a:xfrm>
                <a:off x="8719360" y="3578768"/>
                <a:ext cx="249721" cy="75309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5593992-5DDA-4B1C-97C4-52BEFE835AE2}"/>
                  </a:ext>
                </a:extLst>
              </p:cNvPr>
              <p:cNvCxnSpPr>
                <a:cxnSpLocks/>
                <a:stCxn id="437" idx="0"/>
                <a:endCxn id="429" idx="0"/>
              </p:cNvCxnSpPr>
              <p:nvPr/>
            </p:nvCxnSpPr>
            <p:spPr>
              <a:xfrm flipH="1">
                <a:off x="8719360" y="4331866"/>
                <a:ext cx="249721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22D3215C-B289-4C8A-8550-E4A1DB4DBEAD}"/>
                  </a:ext>
                </a:extLst>
              </p:cNvPr>
              <p:cNvCxnSpPr>
                <a:cxnSpLocks/>
                <a:stCxn id="429" idx="0"/>
                <a:endCxn id="433" idx="0"/>
              </p:cNvCxnSpPr>
              <p:nvPr/>
            </p:nvCxnSpPr>
            <p:spPr>
              <a:xfrm flipH="1" flipV="1">
                <a:off x="8468405" y="4331866"/>
                <a:ext cx="250955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6E9E2BE4-51F4-4EB7-BF30-C4C6026E317E}"/>
                  </a:ext>
                </a:extLst>
              </p:cNvPr>
              <p:cNvCxnSpPr>
                <a:cxnSpLocks/>
                <a:stCxn id="452" idx="0"/>
                <a:endCxn id="456" idx="0"/>
              </p:cNvCxnSpPr>
              <p:nvPr/>
            </p:nvCxnSpPr>
            <p:spPr>
              <a:xfrm flipH="1">
                <a:off x="6964070" y="4583289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5EB98D03-19D8-40BD-BB7F-76BABD239C6A}"/>
                  </a:ext>
                </a:extLst>
              </p:cNvPr>
              <p:cNvCxnSpPr>
                <a:cxnSpLocks/>
                <a:stCxn id="433" idx="0"/>
                <a:endCxn id="452" idx="0"/>
              </p:cNvCxnSpPr>
              <p:nvPr/>
            </p:nvCxnSpPr>
            <p:spPr>
              <a:xfrm flipH="1">
                <a:off x="7717168" y="4331866"/>
                <a:ext cx="751237" cy="25142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4720639-262C-479C-8ECA-9DACFAAEBEF4}"/>
                </a:ext>
              </a:extLst>
            </p:cNvPr>
            <p:cNvCxnSpPr>
              <a:cxnSpLocks/>
              <a:endCxn id="333" idx="0"/>
            </p:cNvCxnSpPr>
            <p:nvPr/>
          </p:nvCxnSpPr>
          <p:spPr>
            <a:xfrm flipV="1">
              <a:off x="5970485" y="3077446"/>
              <a:ext cx="245255" cy="7411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52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2.22222E-6 L -0.20241 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roup 540">
            <a:extLst>
              <a:ext uri="{FF2B5EF4-FFF2-40B4-BE49-F238E27FC236}">
                <a16:creationId xmlns:a16="http://schemas.microsoft.com/office/drawing/2014/main" id="{5F8BADE4-BBCC-4BFD-9D2B-5E16091F2F48}"/>
              </a:ext>
            </a:extLst>
          </p:cNvPr>
          <p:cNvGrpSpPr/>
          <p:nvPr/>
        </p:nvGrpSpPr>
        <p:grpSpPr>
          <a:xfrm>
            <a:off x="2413927" y="2531775"/>
            <a:ext cx="2714622" cy="2333806"/>
            <a:chOff x="3214350" y="2320337"/>
            <a:chExt cx="3501001" cy="3009869"/>
          </a:xfrm>
        </p:grpSpPr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ED9BC019-DFC3-4924-B5A1-4EEFE4B72FA2}"/>
                </a:ext>
              </a:extLst>
            </p:cNvPr>
            <p:cNvGrpSpPr/>
            <p:nvPr/>
          </p:nvGrpSpPr>
          <p:grpSpPr>
            <a:xfrm>
              <a:off x="4710676" y="4327362"/>
              <a:ext cx="2004675" cy="1002844"/>
              <a:chOff x="1019520" y="443748"/>
              <a:chExt cx="1439273" cy="720000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96028E9C-9515-4F1B-9B34-C77AC214F8FD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612" name="Rectangle 611">
                  <a:extLst>
                    <a:ext uri="{FF2B5EF4-FFF2-40B4-BE49-F238E27FC236}">
                      <a16:creationId xmlns:a16="http://schemas.microsoft.com/office/drawing/2014/main" id="{65DA31D2-7909-4BA1-9FA7-91755117DF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3" name="Rectangle 612">
                  <a:extLst>
                    <a:ext uri="{FF2B5EF4-FFF2-40B4-BE49-F238E27FC236}">
                      <a16:creationId xmlns:a16="http://schemas.microsoft.com/office/drawing/2014/main" id="{BC6BE2B5-9DCA-4C7F-904A-65187B25266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4" name="Rectangle 613">
                  <a:extLst>
                    <a:ext uri="{FF2B5EF4-FFF2-40B4-BE49-F238E27FC236}">
                      <a16:creationId xmlns:a16="http://schemas.microsoft.com/office/drawing/2014/main" id="{9A12EFFD-AAFA-47E6-BCA1-7D99E1C4A3C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15" name="Isosceles Triangle 614">
                  <a:extLst>
                    <a:ext uri="{FF2B5EF4-FFF2-40B4-BE49-F238E27FC236}">
                      <a16:creationId xmlns:a16="http://schemas.microsoft.com/office/drawing/2014/main" id="{61C15BBE-AF22-4F10-A5AE-467F77DDEA2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68F9D631-62A7-40BA-ACEA-EC74B02D645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F0E6586F-4FA1-4207-9488-73BC852266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9" name="Rectangle 608">
                  <a:extLst>
                    <a:ext uri="{FF2B5EF4-FFF2-40B4-BE49-F238E27FC236}">
                      <a16:creationId xmlns:a16="http://schemas.microsoft.com/office/drawing/2014/main" id="{76B92153-9923-43EB-9F6D-957A45ED6D4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24C6EC29-E70A-439D-9B06-E82F2437CDCD}"/>
                    </a:ext>
                  </a:extLst>
                </p:cNvPr>
                <p:cNvSpPr/>
                <p:nvPr/>
              </p:nvSpPr>
              <p:spPr>
                <a:xfrm>
                  <a:off x="71356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11" name="Isosceles Triangle 610">
                  <a:extLst>
                    <a:ext uri="{FF2B5EF4-FFF2-40B4-BE49-F238E27FC236}">
                      <a16:creationId xmlns:a16="http://schemas.microsoft.com/office/drawing/2014/main" id="{5045E263-4D78-439F-9B0C-0C99B099CB4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CAF34144-FB7D-4AF5-9FCF-8290BAC1D2AA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7829131E-7E00-4A7A-96A2-F37E1B043F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A35146B1-C709-4612-98E6-37F3908E2F7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6" name="Rectangle 605">
                  <a:extLst>
                    <a:ext uri="{FF2B5EF4-FFF2-40B4-BE49-F238E27FC236}">
                      <a16:creationId xmlns:a16="http://schemas.microsoft.com/office/drawing/2014/main" id="{F8071DF8-6A64-4312-BCE1-A0A7AFDF32F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07" name="Isosceles Triangle 606">
                  <a:extLst>
                    <a:ext uri="{FF2B5EF4-FFF2-40B4-BE49-F238E27FC236}">
                      <a16:creationId xmlns:a16="http://schemas.microsoft.com/office/drawing/2014/main" id="{EB56319F-4291-4456-88BF-8016B12FAD0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5ADDA849-25D9-4D73-BC20-9151B9F4395F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600" name="Rectangle 599">
                  <a:extLst>
                    <a:ext uri="{FF2B5EF4-FFF2-40B4-BE49-F238E27FC236}">
                      <a16:creationId xmlns:a16="http://schemas.microsoft.com/office/drawing/2014/main" id="{123D45A4-C41D-484E-A2BE-78861BF5A2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1" name="Rectangle 600">
                  <a:extLst>
                    <a:ext uri="{FF2B5EF4-FFF2-40B4-BE49-F238E27FC236}">
                      <a16:creationId xmlns:a16="http://schemas.microsoft.com/office/drawing/2014/main" id="{E0EC8EF6-57D1-4921-AD07-402C94CADF0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11D84439-F1C9-44BC-9A67-6C5ADE6FF26E}"/>
                    </a:ext>
                  </a:extLst>
                </p:cNvPr>
                <p:cNvSpPr/>
                <p:nvPr/>
              </p:nvSpPr>
              <p:spPr>
                <a:xfrm>
                  <a:off x="72000" y="71356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03" name="Isosceles Triangle 602">
                  <a:extLst>
                    <a:ext uri="{FF2B5EF4-FFF2-40B4-BE49-F238E27FC236}">
                      <a16:creationId xmlns:a16="http://schemas.microsoft.com/office/drawing/2014/main" id="{04607159-AA63-4634-8097-49D8E915D83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61B0094E-7224-4DB7-AB46-AF1E2CE2A807}"/>
                </a:ext>
              </a:extLst>
            </p:cNvPr>
            <p:cNvGrpSpPr/>
            <p:nvPr/>
          </p:nvGrpSpPr>
          <p:grpSpPr>
            <a:xfrm>
              <a:off x="4216688" y="3319181"/>
              <a:ext cx="2004675" cy="1009020"/>
              <a:chOff x="4212751" y="3322963"/>
              <a:chExt cx="2004675" cy="1009020"/>
            </a:xfrm>
          </p:grpSpPr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0EF5F2DA-96CF-4CA2-95C0-7813C75E8632}"/>
                  </a:ext>
                </a:extLst>
              </p:cNvPr>
              <p:cNvGrpSpPr/>
              <p:nvPr/>
            </p:nvGrpSpPr>
            <p:grpSpPr>
              <a:xfrm>
                <a:off x="4212751" y="3329139"/>
                <a:ext cx="501422" cy="1002844"/>
                <a:chOff x="0" y="0"/>
                <a:chExt cx="360000" cy="720000"/>
              </a:xfrm>
            </p:grpSpPr>
            <p:sp>
              <p:nvSpPr>
                <p:cNvPr id="592" name="Rectangle 591">
                  <a:extLst>
                    <a:ext uri="{FF2B5EF4-FFF2-40B4-BE49-F238E27FC236}">
                      <a16:creationId xmlns:a16="http://schemas.microsoft.com/office/drawing/2014/main" id="{02888A4A-6771-46DB-8731-318D098A2E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3" name="Rectangle 592">
                  <a:extLst>
                    <a:ext uri="{FF2B5EF4-FFF2-40B4-BE49-F238E27FC236}">
                      <a16:creationId xmlns:a16="http://schemas.microsoft.com/office/drawing/2014/main" id="{DFC5D456-BD14-4239-B0E2-39001169996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4" name="Rectangle 593">
                  <a:extLst>
                    <a:ext uri="{FF2B5EF4-FFF2-40B4-BE49-F238E27FC236}">
                      <a16:creationId xmlns:a16="http://schemas.microsoft.com/office/drawing/2014/main" id="{E6358911-26D4-4494-8EBF-89540A507CB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95" name="Isosceles Triangle 594">
                  <a:extLst>
                    <a:ext uri="{FF2B5EF4-FFF2-40B4-BE49-F238E27FC236}">
                      <a16:creationId xmlns:a16="http://schemas.microsoft.com/office/drawing/2014/main" id="{BB12DE51-6411-476D-8926-E4745C3B09E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id="{D4BA87B5-6595-4B09-B7C2-5D4BD928BBD3}"/>
                  </a:ext>
                </a:extLst>
              </p:cNvPr>
              <p:cNvGrpSpPr/>
              <p:nvPr/>
            </p:nvGrpSpPr>
            <p:grpSpPr>
              <a:xfrm rot="5400000">
                <a:off x="4964860" y="3079872"/>
                <a:ext cx="501422" cy="1002844"/>
                <a:chOff x="0" y="0"/>
                <a:chExt cx="360000" cy="720000"/>
              </a:xfrm>
            </p:grpSpPr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F5670438-E92B-4BE3-BB32-CFB44465DE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BC6D9946-557A-4B95-BE3C-15060F5B250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019703ED-064A-4355-90FD-0C32C27E2EEA}"/>
                    </a:ext>
                  </a:extLst>
                </p:cNvPr>
                <p:cNvSpPr/>
                <p:nvPr/>
              </p:nvSpPr>
              <p:spPr>
                <a:xfrm>
                  <a:off x="72942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91" name="Isosceles Triangle 590">
                  <a:extLst>
                    <a:ext uri="{FF2B5EF4-FFF2-40B4-BE49-F238E27FC236}">
                      <a16:creationId xmlns:a16="http://schemas.microsoft.com/office/drawing/2014/main" id="{5D0B185F-0F5F-4D83-9FA0-DD545F6B299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A3B27893-EFFC-403B-A7F0-380058AB0EED}"/>
                  </a:ext>
                </a:extLst>
              </p:cNvPr>
              <p:cNvGrpSpPr/>
              <p:nvPr/>
            </p:nvGrpSpPr>
            <p:grpSpPr>
              <a:xfrm rot="5400000">
                <a:off x="4964860" y="3579104"/>
                <a:ext cx="501422" cy="1002844"/>
                <a:chOff x="0" y="0"/>
                <a:chExt cx="360000" cy="720000"/>
              </a:xfrm>
            </p:grpSpPr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3BD2170F-F1E3-427F-B968-24B1D5AFFE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EDEC582C-007A-4F22-83DF-2331267210C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8A895BA4-99AD-4D0E-B656-47D5260C819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87" name="Isosceles Triangle 586">
                  <a:extLst>
                    <a:ext uri="{FF2B5EF4-FFF2-40B4-BE49-F238E27FC236}">
                      <a16:creationId xmlns:a16="http://schemas.microsoft.com/office/drawing/2014/main" id="{D6E1C078-19AF-421C-BF12-DF719E18F8F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EBBF6F60-E63D-44A4-B9CF-DA24FFFE2F74}"/>
                  </a:ext>
                </a:extLst>
              </p:cNvPr>
              <p:cNvGrpSpPr/>
              <p:nvPr/>
            </p:nvGrpSpPr>
            <p:grpSpPr>
              <a:xfrm>
                <a:off x="5716004" y="3322963"/>
                <a:ext cx="501422" cy="1002844"/>
                <a:chOff x="0" y="0"/>
                <a:chExt cx="360000" cy="720000"/>
              </a:xfrm>
            </p:grpSpPr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60F641EE-64EF-4FAB-94FF-C64C2FB957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7F3AFC05-EA85-4A74-98DE-BA7395D128C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513C27CE-C02D-49CA-94DC-062EEF69CC8D}"/>
                    </a:ext>
                  </a:extLst>
                </p:cNvPr>
                <p:cNvSpPr/>
                <p:nvPr/>
              </p:nvSpPr>
              <p:spPr>
                <a:xfrm>
                  <a:off x="72000" y="72942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83" name="Isosceles Triangle 582">
                  <a:extLst>
                    <a:ext uri="{FF2B5EF4-FFF2-40B4-BE49-F238E27FC236}">
                      <a16:creationId xmlns:a16="http://schemas.microsoft.com/office/drawing/2014/main" id="{4880E52D-2190-43E6-84AE-9E8B592E4F5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0CB11DBA-9502-4EBB-80F3-D501F7F8AD5F}"/>
                </a:ext>
              </a:extLst>
            </p:cNvPr>
            <p:cNvGrpSpPr/>
            <p:nvPr/>
          </p:nvGrpSpPr>
          <p:grpSpPr>
            <a:xfrm>
              <a:off x="3214350" y="2320337"/>
              <a:ext cx="2004675" cy="1003808"/>
              <a:chOff x="2656021" y="741792"/>
              <a:chExt cx="1439273" cy="720692"/>
            </a:xfrm>
          </p:grpSpPr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52ABE8C2-7CBB-4A25-B2C4-CC7542F428D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F3E587BA-DA0A-4DBC-AD06-959AC3B478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CB802C0A-2AEA-4617-8D38-ADFF1B43B8A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8760C297-C0DA-4B8E-BCD2-C731B7165C79}"/>
                    </a:ext>
                  </a:extLst>
                </p:cNvPr>
                <p:cNvSpPr/>
                <p:nvPr/>
              </p:nvSpPr>
              <p:spPr>
                <a:xfrm>
                  <a:off x="72000" y="7129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75" name="Isosceles Triangle 574">
                  <a:extLst>
                    <a:ext uri="{FF2B5EF4-FFF2-40B4-BE49-F238E27FC236}">
                      <a16:creationId xmlns:a16="http://schemas.microsoft.com/office/drawing/2014/main" id="{AFFEF5E7-9E41-42F1-A523-A123194BEF6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E8519E60-DD26-4273-A123-7E5F49674C0D}"/>
                  </a:ext>
                </a:extLst>
              </p:cNvPr>
              <p:cNvGrpSpPr/>
              <p:nvPr/>
            </p:nvGrpSpPr>
            <p:grpSpPr>
              <a:xfrm rot="5400000">
                <a:off x="3195658" y="562138"/>
                <a:ext cx="360692" cy="720000"/>
                <a:chOff x="-692" y="0"/>
                <a:chExt cx="360692" cy="720000"/>
              </a:xfrm>
            </p:grpSpPr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965A12FE-8705-4BD7-9280-493294CEF7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FDDC49C1-529C-4A26-8B3E-EE56678E6CE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B882EC44-46DC-4342-8F19-06032C9A982B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71" name="Isosceles Triangle 570">
                  <a:extLst>
                    <a:ext uri="{FF2B5EF4-FFF2-40B4-BE49-F238E27FC236}">
                      <a16:creationId xmlns:a16="http://schemas.microsoft.com/office/drawing/2014/main" id="{02D491F6-DC16-4174-A487-A904FBEDA7C5}"/>
                    </a:ext>
                  </a:extLst>
                </p:cNvPr>
                <p:cNvSpPr/>
                <p:nvPr/>
              </p:nvSpPr>
              <p:spPr>
                <a:xfrm>
                  <a:off x="-692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5DD47687-8691-4B70-930A-7AB5FF0C0DCC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D3A6CA8D-6E34-4B11-8C43-119D2A08CD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CBA2577F-C2BF-4C73-9EA1-0267886944C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2DB2C949-6CE1-4779-8F9A-8BE3A7F00DD0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67" name="Isosceles Triangle 566">
                  <a:extLst>
                    <a:ext uri="{FF2B5EF4-FFF2-40B4-BE49-F238E27FC236}">
                      <a16:creationId xmlns:a16="http://schemas.microsoft.com/office/drawing/2014/main" id="{D2992613-148F-473B-A635-A76703357B5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C95BB005-4B19-4CAB-9A4C-C71D57F5F01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3C623BD4-4642-445B-A8BA-3F8C855D123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6A1BBD72-0209-4705-904A-2D266DB792A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0748EC0C-DE06-4DDE-8118-67BAA72314B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63" name="Isosceles Triangle 562">
                  <a:extLst>
                    <a:ext uri="{FF2B5EF4-FFF2-40B4-BE49-F238E27FC236}">
                      <a16:creationId xmlns:a16="http://schemas.microsoft.com/office/drawing/2014/main" id="{8546261F-332D-412F-B363-45465430E2B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E44DBAF8-7793-4DC6-92E3-95871E093C76}"/>
                </a:ext>
              </a:extLst>
            </p:cNvPr>
            <p:cNvCxnSpPr>
              <a:cxnSpLocks/>
              <a:stCxn id="567" idx="0"/>
              <a:endCxn id="575" idx="0"/>
            </p:cNvCxnSpPr>
            <p:nvPr/>
          </p:nvCxnSpPr>
          <p:spPr>
            <a:xfrm flipH="1" flipV="1">
              <a:off x="3465062" y="2821734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304FDC4-E444-496F-A464-EE6973152B05}"/>
                </a:ext>
              </a:extLst>
            </p:cNvPr>
            <p:cNvCxnSpPr>
              <a:cxnSpLocks/>
              <a:stCxn id="575" idx="0"/>
              <a:endCxn id="571" idx="0"/>
            </p:cNvCxnSpPr>
            <p:nvPr/>
          </p:nvCxnSpPr>
          <p:spPr>
            <a:xfrm flipV="1">
              <a:off x="3465062" y="2571025"/>
              <a:ext cx="753098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132E75A8-0C9D-489E-A1C5-CC6922503A44}"/>
                </a:ext>
              </a:extLst>
            </p:cNvPr>
            <p:cNvCxnSpPr>
              <a:cxnSpLocks/>
              <a:stCxn id="571" idx="0"/>
              <a:endCxn id="563" idx="0"/>
            </p:cNvCxnSpPr>
            <p:nvPr/>
          </p:nvCxnSpPr>
          <p:spPr>
            <a:xfrm>
              <a:off x="4218160" y="2571025"/>
              <a:ext cx="750155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3B431545-65E3-41AF-BECE-E320EABCD019}"/>
                </a:ext>
              </a:extLst>
            </p:cNvPr>
            <p:cNvCxnSpPr>
              <a:cxnSpLocks/>
              <a:stCxn id="563" idx="0"/>
              <a:endCxn id="591" idx="0"/>
            </p:cNvCxnSpPr>
            <p:nvPr/>
          </p:nvCxnSpPr>
          <p:spPr>
            <a:xfrm>
              <a:off x="4968315" y="2821734"/>
              <a:ext cx="252183" cy="75577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E3C4D228-175E-4573-809F-207387F5F96C}"/>
                </a:ext>
              </a:extLst>
            </p:cNvPr>
            <p:cNvCxnSpPr>
              <a:cxnSpLocks/>
              <a:stCxn id="591" idx="0"/>
              <a:endCxn id="595" idx="0"/>
            </p:cNvCxnSpPr>
            <p:nvPr/>
          </p:nvCxnSpPr>
          <p:spPr>
            <a:xfrm flipH="1">
              <a:off x="4467400" y="3577513"/>
              <a:ext cx="753098" cy="24827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F3EE7379-A746-4147-BB66-11576CBBCD66}"/>
                </a:ext>
              </a:extLst>
            </p:cNvPr>
            <p:cNvCxnSpPr>
              <a:cxnSpLocks/>
              <a:stCxn id="595" idx="0"/>
              <a:endCxn id="587" idx="0"/>
            </p:cNvCxnSpPr>
            <p:nvPr/>
          </p:nvCxnSpPr>
          <p:spPr>
            <a:xfrm>
              <a:off x="4467400" y="3825790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30A7968F-2F39-43EB-8222-67CA1F994533}"/>
                </a:ext>
              </a:extLst>
            </p:cNvPr>
            <p:cNvCxnSpPr>
              <a:cxnSpLocks/>
              <a:stCxn id="587" idx="0"/>
              <a:endCxn id="615" idx="0"/>
            </p:cNvCxnSpPr>
            <p:nvPr/>
          </p:nvCxnSpPr>
          <p:spPr>
            <a:xfrm flipH="1">
              <a:off x="4961388" y="4076745"/>
              <a:ext cx="259110" cy="75105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5F21EF8F-8AD3-4BF1-BCBD-184E5875F19B}"/>
                </a:ext>
              </a:extLst>
            </p:cNvPr>
            <p:cNvCxnSpPr>
              <a:cxnSpLocks/>
              <a:stCxn id="615" idx="0"/>
              <a:endCxn id="607" idx="0"/>
            </p:cNvCxnSpPr>
            <p:nvPr/>
          </p:nvCxnSpPr>
          <p:spPr>
            <a:xfrm>
              <a:off x="4961388" y="4827795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D0480EE9-BB5A-4B38-9B48-C44314B66B7F}"/>
                </a:ext>
              </a:extLst>
            </p:cNvPr>
            <p:cNvCxnSpPr>
              <a:cxnSpLocks/>
              <a:stCxn id="607" idx="0"/>
              <a:endCxn id="603" idx="0"/>
            </p:cNvCxnSpPr>
            <p:nvPr/>
          </p:nvCxnSpPr>
          <p:spPr>
            <a:xfrm flipV="1">
              <a:off x="5714486" y="4827795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F762D766-BD6B-48C3-97B7-9B5E69A3BB2E}"/>
                </a:ext>
              </a:extLst>
            </p:cNvPr>
            <p:cNvCxnSpPr>
              <a:cxnSpLocks/>
              <a:stCxn id="603" idx="0"/>
              <a:endCxn id="611" idx="0"/>
            </p:cNvCxnSpPr>
            <p:nvPr/>
          </p:nvCxnSpPr>
          <p:spPr>
            <a:xfrm flipH="1" flipV="1">
              <a:off x="5714486" y="4578074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CBDF2854-35F2-47B5-AF13-5535167F29E2}"/>
                </a:ext>
              </a:extLst>
            </p:cNvPr>
            <p:cNvCxnSpPr>
              <a:cxnSpLocks/>
              <a:stCxn id="611" idx="0"/>
              <a:endCxn id="583" idx="0"/>
            </p:cNvCxnSpPr>
            <p:nvPr/>
          </p:nvCxnSpPr>
          <p:spPr>
            <a:xfrm flipV="1">
              <a:off x="5714486" y="3819614"/>
              <a:ext cx="256167" cy="7584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D0AD4C-F19B-442C-89A6-0D7F62F5AEC6}"/>
              </a:ext>
            </a:extLst>
          </p:cNvPr>
          <p:cNvGrpSpPr/>
          <p:nvPr/>
        </p:nvGrpSpPr>
        <p:grpSpPr>
          <a:xfrm>
            <a:off x="3970292" y="2536976"/>
            <a:ext cx="2714622" cy="2333806"/>
            <a:chOff x="4301149" y="2462641"/>
            <a:chExt cx="2940841" cy="2528290"/>
          </a:xfrm>
        </p:grpSpPr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89B178B0-E703-4CAB-98DA-C3BA0EF1F1D3}"/>
                </a:ext>
              </a:extLst>
            </p:cNvPr>
            <p:cNvGrpSpPr/>
            <p:nvPr/>
          </p:nvGrpSpPr>
          <p:grpSpPr>
            <a:xfrm>
              <a:off x="4301149" y="2462641"/>
              <a:ext cx="2940841" cy="2528290"/>
              <a:chOff x="3214350" y="2320337"/>
              <a:chExt cx="3501001" cy="3009869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D2009141-7947-4272-BCC4-6E762DA9962F}"/>
                  </a:ext>
                </a:extLst>
              </p:cNvPr>
              <p:cNvGrpSpPr/>
              <p:nvPr/>
            </p:nvGrpSpPr>
            <p:grpSpPr>
              <a:xfrm>
                <a:off x="4710676" y="4327362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47B292BD-9753-4A19-9857-667747F6781B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05E3E82D-7823-41C6-B01B-DBAB0C54C31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8" name="Rectangle 647">
                    <a:extLst>
                      <a:ext uri="{FF2B5EF4-FFF2-40B4-BE49-F238E27FC236}">
                        <a16:creationId xmlns:a16="http://schemas.microsoft.com/office/drawing/2014/main" id="{7E2C10F5-A38E-4A6A-8AF4-7F7223AE0CB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162C921F-082C-4D84-8356-1245247FE6F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50" name="Isosceles Triangle 649">
                    <a:extLst>
                      <a:ext uri="{FF2B5EF4-FFF2-40B4-BE49-F238E27FC236}">
                        <a16:creationId xmlns:a16="http://schemas.microsoft.com/office/drawing/2014/main" id="{B8BB43B8-4739-4327-BA91-AFBB01E22E5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0ED0189E-7536-4CF8-B7E8-37B509A9E1C8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F5B8406C-FA9F-4886-AFA9-B2AFA8AFFA0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C12665FE-B76B-44FA-B529-4FF8FD50BB4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5" name="Rectangle 644">
                    <a:extLst>
                      <a:ext uri="{FF2B5EF4-FFF2-40B4-BE49-F238E27FC236}">
                        <a16:creationId xmlns:a16="http://schemas.microsoft.com/office/drawing/2014/main" id="{AF0CDCC8-B000-4A3A-81C5-F663CBF98A49}"/>
                      </a:ext>
                    </a:extLst>
                  </p:cNvPr>
                  <p:cNvSpPr/>
                  <p:nvPr/>
                </p:nvSpPr>
                <p:spPr>
                  <a:xfrm>
                    <a:off x="71356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46" name="Isosceles Triangle 645">
                    <a:extLst>
                      <a:ext uri="{FF2B5EF4-FFF2-40B4-BE49-F238E27FC236}">
                        <a16:creationId xmlns:a16="http://schemas.microsoft.com/office/drawing/2014/main" id="{3C95DA72-BA91-43FB-9E31-578A34C6F18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633" name="Group 632">
                  <a:extLst>
                    <a:ext uri="{FF2B5EF4-FFF2-40B4-BE49-F238E27FC236}">
                      <a16:creationId xmlns:a16="http://schemas.microsoft.com/office/drawing/2014/main" id="{5287058F-89E6-4F59-907D-F1F69C4EB08F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821D2528-5596-4DF6-864E-772F7C6DB47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0D9E8D70-D59A-41FF-9C16-B631F9706C0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EBED8795-C73F-4D53-B0F2-96DCD0CD687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42" name="Isosceles Triangle 641">
                    <a:extLst>
                      <a:ext uri="{FF2B5EF4-FFF2-40B4-BE49-F238E27FC236}">
                        <a16:creationId xmlns:a16="http://schemas.microsoft.com/office/drawing/2014/main" id="{BFE280D6-A0D4-4DF2-82BE-995C5AD4797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634" name="Group 633">
                  <a:extLst>
                    <a:ext uri="{FF2B5EF4-FFF2-40B4-BE49-F238E27FC236}">
                      <a16:creationId xmlns:a16="http://schemas.microsoft.com/office/drawing/2014/main" id="{38568808-F865-4534-BB0D-C307F624776B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35" name="Rectangle 634">
                    <a:extLst>
                      <a:ext uri="{FF2B5EF4-FFF2-40B4-BE49-F238E27FC236}">
                        <a16:creationId xmlns:a16="http://schemas.microsoft.com/office/drawing/2014/main" id="{08E3E803-D664-44D6-B53A-2476F15EF07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374B7529-AA09-4A2B-A072-CA7DE548405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37" name="Rectangle 636">
                    <a:extLst>
                      <a:ext uri="{FF2B5EF4-FFF2-40B4-BE49-F238E27FC236}">
                        <a16:creationId xmlns:a16="http://schemas.microsoft.com/office/drawing/2014/main" id="{42D8B28D-57EC-4047-8140-580AD3ECBF4C}"/>
                      </a:ext>
                    </a:extLst>
                  </p:cNvPr>
                  <p:cNvSpPr/>
                  <p:nvPr/>
                </p:nvSpPr>
                <p:spPr>
                  <a:xfrm>
                    <a:off x="72000" y="71356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38" name="Isosceles Triangle 637">
                    <a:extLst>
                      <a:ext uri="{FF2B5EF4-FFF2-40B4-BE49-F238E27FC236}">
                        <a16:creationId xmlns:a16="http://schemas.microsoft.com/office/drawing/2014/main" id="{F2CEFDA2-A7E3-44B4-8C08-9D69941F681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D42B3002-63F3-4A32-987C-6B94184C2A80}"/>
                  </a:ext>
                </a:extLst>
              </p:cNvPr>
              <p:cNvGrpSpPr/>
              <p:nvPr/>
            </p:nvGrpSpPr>
            <p:grpSpPr>
              <a:xfrm>
                <a:off x="4216688" y="3319181"/>
                <a:ext cx="2004675" cy="1009020"/>
                <a:chOff x="4212751" y="3322963"/>
                <a:chExt cx="2004675" cy="1009020"/>
              </a:xfrm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6D48FE27-D7EC-468F-9889-21CC4BC4DDFC}"/>
                    </a:ext>
                  </a:extLst>
                </p:cNvPr>
                <p:cNvGrpSpPr/>
                <p:nvPr/>
              </p:nvGrpSpPr>
              <p:grpSpPr>
                <a:xfrm>
                  <a:off x="4212751" y="3329139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F793C9B5-0C2E-4B16-92E5-CF985E6BB83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D2DDC42C-CFC3-4ECB-93C0-2FF64D8B271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4CE51C3E-1DDD-4453-8798-A9CB86A6BFD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30" name="Isosceles Triangle 629">
                    <a:extLst>
                      <a:ext uri="{FF2B5EF4-FFF2-40B4-BE49-F238E27FC236}">
                        <a16:creationId xmlns:a16="http://schemas.microsoft.com/office/drawing/2014/main" id="{7DEE6844-3310-4068-AB35-318571BEA53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08585862-C9FE-4EA4-AB5B-7B55A52B5DEA}"/>
                    </a:ext>
                  </a:extLst>
                </p:cNvPr>
                <p:cNvGrpSpPr/>
                <p:nvPr/>
              </p:nvGrpSpPr>
              <p:grpSpPr>
                <a:xfrm rot="5400000">
                  <a:off x="4964860" y="3079872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B408F3EA-96E4-40A7-9B65-AFE5B1C78D6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D770F56A-4016-4C23-9B6A-588C8CBDDCE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5" name="Rectangle 624">
                    <a:extLst>
                      <a:ext uri="{FF2B5EF4-FFF2-40B4-BE49-F238E27FC236}">
                        <a16:creationId xmlns:a16="http://schemas.microsoft.com/office/drawing/2014/main" id="{6C81334D-8F86-466E-9923-139C7E8E3F2D}"/>
                      </a:ext>
                    </a:extLst>
                  </p:cNvPr>
                  <p:cNvSpPr/>
                  <p:nvPr/>
                </p:nvSpPr>
                <p:spPr>
                  <a:xfrm>
                    <a:off x="72942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26" name="Isosceles Triangle 625">
                    <a:extLst>
                      <a:ext uri="{FF2B5EF4-FFF2-40B4-BE49-F238E27FC236}">
                        <a16:creationId xmlns:a16="http://schemas.microsoft.com/office/drawing/2014/main" id="{628004E1-4BD3-422F-890D-3CD93B15EF8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5E4BCE03-6570-486E-993D-D49BD8932872}"/>
                    </a:ext>
                  </a:extLst>
                </p:cNvPr>
                <p:cNvGrpSpPr/>
                <p:nvPr/>
              </p:nvGrpSpPr>
              <p:grpSpPr>
                <a:xfrm rot="5400000">
                  <a:off x="4964860" y="3579104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619" name="Rectangle 618">
                    <a:extLst>
                      <a:ext uri="{FF2B5EF4-FFF2-40B4-BE49-F238E27FC236}">
                        <a16:creationId xmlns:a16="http://schemas.microsoft.com/office/drawing/2014/main" id="{2FD147B9-2A27-4E43-9A02-21D1E78B36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323B583F-60E4-4820-BA0D-DAB302E1862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84A3CC9E-45EE-436B-AA1D-55C5900E02E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22" name="Isosceles Triangle 621">
                    <a:extLst>
                      <a:ext uri="{FF2B5EF4-FFF2-40B4-BE49-F238E27FC236}">
                        <a16:creationId xmlns:a16="http://schemas.microsoft.com/office/drawing/2014/main" id="{D959F932-63EC-46D2-A081-4E38824363C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CA53FBA5-0183-4B1A-B429-F6B232602338}"/>
                    </a:ext>
                  </a:extLst>
                </p:cNvPr>
                <p:cNvGrpSpPr/>
                <p:nvPr/>
              </p:nvGrpSpPr>
              <p:grpSpPr>
                <a:xfrm>
                  <a:off x="5716004" y="3322963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369CEBC0-4539-43C7-B81F-3C513AE908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16" name="Rectangle 615">
                    <a:extLst>
                      <a:ext uri="{FF2B5EF4-FFF2-40B4-BE49-F238E27FC236}">
                        <a16:creationId xmlns:a16="http://schemas.microsoft.com/office/drawing/2014/main" id="{82494283-090B-4857-94D3-173D8D767A4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17" name="Rectangle 616">
                    <a:extLst>
                      <a:ext uri="{FF2B5EF4-FFF2-40B4-BE49-F238E27FC236}">
                        <a16:creationId xmlns:a16="http://schemas.microsoft.com/office/drawing/2014/main" id="{89A74EF4-50EE-44E9-B820-1ACA9CBE236C}"/>
                      </a:ext>
                    </a:extLst>
                  </p:cNvPr>
                  <p:cNvSpPr/>
                  <p:nvPr/>
                </p:nvSpPr>
                <p:spPr>
                  <a:xfrm>
                    <a:off x="72000" y="72942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18" name="Isosceles Triangle 617">
                    <a:extLst>
                      <a:ext uri="{FF2B5EF4-FFF2-40B4-BE49-F238E27FC236}">
                        <a16:creationId xmlns:a16="http://schemas.microsoft.com/office/drawing/2014/main" id="{9C89A3A5-C13D-4A4B-89FC-80221927339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F5732A63-7CD4-41CD-B358-5FFC37DD3359}"/>
                  </a:ext>
                </a:extLst>
              </p:cNvPr>
              <p:cNvGrpSpPr/>
              <p:nvPr/>
            </p:nvGrpSpPr>
            <p:grpSpPr>
              <a:xfrm>
                <a:off x="3214350" y="2320337"/>
                <a:ext cx="2004675" cy="1003808"/>
                <a:chOff x="2656021" y="741792"/>
                <a:chExt cx="1439273" cy="720692"/>
              </a:xfrm>
            </p:grpSpPr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EDF5D2C3-0C64-4C48-B8E3-9CAAFC13945C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C939981B-AB45-493F-B775-5C7CB51B14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8178E1D4-B91B-4629-A7D5-AE480BBF62EA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B632E0D0-EC2B-4CD9-9D73-B7012BFD8C93}"/>
                      </a:ext>
                    </a:extLst>
                  </p:cNvPr>
                  <p:cNvSpPr/>
                  <p:nvPr/>
                </p:nvSpPr>
                <p:spPr>
                  <a:xfrm>
                    <a:off x="72000" y="7129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71" name="Isosceles Triangle 470">
                    <a:extLst>
                      <a:ext uri="{FF2B5EF4-FFF2-40B4-BE49-F238E27FC236}">
                        <a16:creationId xmlns:a16="http://schemas.microsoft.com/office/drawing/2014/main" id="{2FCA72CB-A39D-4842-8921-CBC7F8DB17C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017DFBB9-11B9-4BD0-BAF3-5D7D01047BAE}"/>
                    </a:ext>
                  </a:extLst>
                </p:cNvPr>
                <p:cNvGrpSpPr/>
                <p:nvPr/>
              </p:nvGrpSpPr>
              <p:grpSpPr>
                <a:xfrm rot="5400000">
                  <a:off x="3195658" y="562138"/>
                  <a:ext cx="360692" cy="720000"/>
                  <a:chOff x="-692" y="0"/>
                  <a:chExt cx="360692" cy="720000"/>
                </a:xfrm>
              </p:grpSpPr>
              <p:sp>
                <p:nvSpPr>
                  <p:cNvPr id="464" name="Rectangle 463">
                    <a:extLst>
                      <a:ext uri="{FF2B5EF4-FFF2-40B4-BE49-F238E27FC236}">
                        <a16:creationId xmlns:a16="http://schemas.microsoft.com/office/drawing/2014/main" id="{F05C8392-DB26-4604-98E5-0A0FF4955B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75BD8ACE-B752-4F23-B6E3-23219A5BD23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983F051B-E6F8-4450-8E2A-EDF595B47642}"/>
                      </a:ext>
                    </a:extLst>
                  </p:cNvPr>
                  <p:cNvSpPr/>
                  <p:nvPr/>
                </p:nvSpPr>
                <p:spPr>
                  <a:xfrm>
                    <a:off x="7129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67" name="Isosceles Triangle 466">
                    <a:extLst>
                      <a:ext uri="{FF2B5EF4-FFF2-40B4-BE49-F238E27FC236}">
                        <a16:creationId xmlns:a16="http://schemas.microsoft.com/office/drawing/2014/main" id="{4BC25834-A6F9-4F69-9142-251FA4FA5B29}"/>
                      </a:ext>
                    </a:extLst>
                  </p:cNvPr>
                  <p:cNvSpPr/>
                  <p:nvPr/>
                </p:nvSpPr>
                <p:spPr>
                  <a:xfrm>
                    <a:off x="-692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BFC7B8A2-0F5C-41D2-AABF-1B3E28F6CC1A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446D04C6-86BA-48F3-A167-FB90B3CC86A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1" name="Rectangle 460">
                    <a:extLst>
                      <a:ext uri="{FF2B5EF4-FFF2-40B4-BE49-F238E27FC236}">
                        <a16:creationId xmlns:a16="http://schemas.microsoft.com/office/drawing/2014/main" id="{2DD3F4C2-4D7A-4610-B217-C29DE2B0B24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2" name="Rectangle 461">
                    <a:extLst>
                      <a:ext uri="{FF2B5EF4-FFF2-40B4-BE49-F238E27FC236}">
                        <a16:creationId xmlns:a16="http://schemas.microsoft.com/office/drawing/2014/main" id="{118B0717-307E-4662-A5C1-26DA7A5974FD}"/>
                      </a:ext>
                    </a:extLst>
                  </p:cNvPr>
                  <p:cNvSpPr/>
                  <p:nvPr/>
                </p:nvSpPr>
                <p:spPr>
                  <a:xfrm>
                    <a:off x="7129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63" name="Isosceles Triangle 462">
                    <a:extLst>
                      <a:ext uri="{FF2B5EF4-FFF2-40B4-BE49-F238E27FC236}">
                        <a16:creationId xmlns:a16="http://schemas.microsoft.com/office/drawing/2014/main" id="{68B2EFFD-BF30-46B1-87C7-BC73C2DAB7C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875DFB19-2623-4206-8002-CB62E1547706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2753FD00-E42E-4B5E-BC95-DA9C6C19679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A3F5BD27-38C6-4B36-9BF7-C42489ED108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C0DF826-BC29-4B4E-B037-CB758F1D1C0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9" name="Isosceles Triangle 458">
                    <a:extLst>
                      <a:ext uri="{FF2B5EF4-FFF2-40B4-BE49-F238E27FC236}">
                        <a16:creationId xmlns:a16="http://schemas.microsoft.com/office/drawing/2014/main" id="{FEDBAE5E-F383-475D-8FEA-09D23C1463D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A8D8E32A-6D2E-4BD9-820D-D214F4EEFBC1}"/>
                  </a:ext>
                </a:extLst>
              </p:cNvPr>
              <p:cNvCxnSpPr>
                <a:cxnSpLocks/>
                <a:stCxn id="463" idx="0"/>
                <a:endCxn id="471" idx="0"/>
              </p:cNvCxnSpPr>
              <p:nvPr/>
            </p:nvCxnSpPr>
            <p:spPr>
              <a:xfrm flipH="1" flipV="1">
                <a:off x="3465062" y="2821734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E4BB8899-B5E0-4CC9-A789-4055AFA37D94}"/>
                  </a:ext>
                </a:extLst>
              </p:cNvPr>
              <p:cNvCxnSpPr>
                <a:cxnSpLocks/>
                <a:stCxn id="471" idx="0"/>
                <a:endCxn id="467" idx="0"/>
              </p:cNvCxnSpPr>
              <p:nvPr/>
            </p:nvCxnSpPr>
            <p:spPr>
              <a:xfrm flipV="1">
                <a:off x="3465062" y="2571025"/>
                <a:ext cx="753098" cy="25070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4465DD69-6897-4ECB-B734-D5546D1D830C}"/>
                  </a:ext>
                </a:extLst>
              </p:cNvPr>
              <p:cNvCxnSpPr>
                <a:cxnSpLocks/>
                <a:stCxn id="467" idx="0"/>
                <a:endCxn id="459" idx="0"/>
              </p:cNvCxnSpPr>
              <p:nvPr/>
            </p:nvCxnSpPr>
            <p:spPr>
              <a:xfrm>
                <a:off x="4218160" y="2571025"/>
                <a:ext cx="750155" cy="25070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9C6671EE-30F9-4196-BC6B-BDF35A1C3873}"/>
                  </a:ext>
                </a:extLst>
              </p:cNvPr>
              <p:cNvCxnSpPr>
                <a:cxnSpLocks/>
                <a:stCxn id="459" idx="0"/>
                <a:endCxn id="626" idx="0"/>
              </p:cNvCxnSpPr>
              <p:nvPr/>
            </p:nvCxnSpPr>
            <p:spPr>
              <a:xfrm>
                <a:off x="4968315" y="2821734"/>
                <a:ext cx="252183" cy="75577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6A995456-BC34-4978-8941-D894740A1056}"/>
                  </a:ext>
                </a:extLst>
              </p:cNvPr>
              <p:cNvCxnSpPr>
                <a:cxnSpLocks/>
                <a:stCxn id="626" idx="0"/>
                <a:endCxn id="630" idx="0"/>
              </p:cNvCxnSpPr>
              <p:nvPr/>
            </p:nvCxnSpPr>
            <p:spPr>
              <a:xfrm flipH="1">
                <a:off x="4467400" y="3577513"/>
                <a:ext cx="753098" cy="24827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5A9B5FBE-DF41-46CC-B431-8C540FBF4294}"/>
                  </a:ext>
                </a:extLst>
              </p:cNvPr>
              <p:cNvCxnSpPr>
                <a:cxnSpLocks/>
                <a:stCxn id="630" idx="0"/>
                <a:endCxn id="622" idx="0"/>
              </p:cNvCxnSpPr>
              <p:nvPr/>
            </p:nvCxnSpPr>
            <p:spPr>
              <a:xfrm>
                <a:off x="4467400" y="3825790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1A40EA5F-EF8D-4C43-BCFE-37BDA4022CFE}"/>
                  </a:ext>
                </a:extLst>
              </p:cNvPr>
              <p:cNvCxnSpPr>
                <a:cxnSpLocks/>
                <a:stCxn id="622" idx="0"/>
                <a:endCxn id="650" idx="0"/>
              </p:cNvCxnSpPr>
              <p:nvPr/>
            </p:nvCxnSpPr>
            <p:spPr>
              <a:xfrm flipH="1">
                <a:off x="4961388" y="4076745"/>
                <a:ext cx="259110" cy="75105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638ECFB3-B60B-4D9A-93FC-078DCF3E8B34}"/>
                  </a:ext>
                </a:extLst>
              </p:cNvPr>
              <p:cNvCxnSpPr>
                <a:cxnSpLocks/>
                <a:stCxn id="650" idx="0"/>
                <a:endCxn id="642" idx="0"/>
              </p:cNvCxnSpPr>
              <p:nvPr/>
            </p:nvCxnSpPr>
            <p:spPr>
              <a:xfrm>
                <a:off x="4961388" y="4827795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F95B5223-25FF-4498-B5FA-016B50321F29}"/>
                  </a:ext>
                </a:extLst>
              </p:cNvPr>
              <p:cNvCxnSpPr>
                <a:cxnSpLocks/>
                <a:stCxn id="642" idx="0"/>
                <a:endCxn id="638" idx="0"/>
              </p:cNvCxnSpPr>
              <p:nvPr/>
            </p:nvCxnSpPr>
            <p:spPr>
              <a:xfrm flipV="1">
                <a:off x="5714486" y="4827795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2C84902B-FA69-45C7-B4CD-35D45D50574C}"/>
                  </a:ext>
                </a:extLst>
              </p:cNvPr>
              <p:cNvCxnSpPr>
                <a:cxnSpLocks/>
                <a:stCxn id="638" idx="0"/>
                <a:endCxn id="646" idx="0"/>
              </p:cNvCxnSpPr>
              <p:nvPr/>
            </p:nvCxnSpPr>
            <p:spPr>
              <a:xfrm flipH="1" flipV="1">
                <a:off x="5714486" y="4578074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77024244-5A4F-4CD3-B283-3C5138464E8D}"/>
                  </a:ext>
                </a:extLst>
              </p:cNvPr>
              <p:cNvCxnSpPr>
                <a:cxnSpLocks/>
                <a:stCxn id="646" idx="0"/>
                <a:endCxn id="618" idx="0"/>
              </p:cNvCxnSpPr>
              <p:nvPr/>
            </p:nvCxnSpPr>
            <p:spPr>
              <a:xfrm flipV="1">
                <a:off x="5714486" y="3819614"/>
                <a:ext cx="256167" cy="7584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F3B6C7-76E2-4CA6-AE46-587C844A4746}"/>
                </a:ext>
              </a:extLst>
            </p:cNvPr>
            <p:cNvCxnSpPr>
              <a:cxnSpLocks/>
              <a:stCxn id="583" idx="0"/>
              <a:endCxn id="463" idx="0"/>
            </p:cNvCxnSpPr>
            <p:nvPr/>
          </p:nvCxnSpPr>
          <p:spPr>
            <a:xfrm flipV="1">
              <a:off x="4930381" y="3094616"/>
              <a:ext cx="213968" cy="62178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BA683A1A-FDD7-4E88-A701-2F25F4C15775}"/>
              </a:ext>
            </a:extLst>
          </p:cNvPr>
          <p:cNvSpPr/>
          <p:nvPr/>
        </p:nvSpPr>
        <p:spPr>
          <a:xfrm>
            <a:off x="2803842" y="3707382"/>
            <a:ext cx="388758" cy="388794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030BED-F56A-4F89-BAFF-D625E818E3E5}"/>
              </a:ext>
            </a:extLst>
          </p:cNvPr>
          <p:cNvGrpSpPr/>
          <p:nvPr/>
        </p:nvGrpSpPr>
        <p:grpSpPr>
          <a:xfrm>
            <a:off x="469500" y="2537408"/>
            <a:ext cx="3105006" cy="2335280"/>
            <a:chOff x="504728" y="2462641"/>
            <a:chExt cx="3363756" cy="2529887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D13ABFD-8700-454B-964A-DAF9DD3D85BE}"/>
                </a:ext>
              </a:extLst>
            </p:cNvPr>
            <p:cNvGrpSpPr/>
            <p:nvPr/>
          </p:nvGrpSpPr>
          <p:grpSpPr>
            <a:xfrm>
              <a:off x="3031074" y="3303816"/>
              <a:ext cx="421194" cy="848790"/>
              <a:chOff x="3708924" y="3327457"/>
              <a:chExt cx="501422" cy="1010464"/>
            </a:xfrm>
          </p:grpSpPr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58A12858-DF2B-42D7-B335-8265B6E15FF7}"/>
                  </a:ext>
                </a:extLst>
              </p:cNvPr>
              <p:cNvSpPr/>
              <p:nvPr/>
            </p:nvSpPr>
            <p:spPr>
              <a:xfrm>
                <a:off x="3708924" y="3327457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CC25BD17-AF70-49FE-B739-3EDEF154A1A6}"/>
                  </a:ext>
                </a:extLst>
              </p:cNvPr>
              <p:cNvSpPr/>
              <p:nvPr/>
            </p:nvSpPr>
            <p:spPr>
              <a:xfrm>
                <a:off x="3708924" y="3836499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9DB9E27-B604-497E-BC69-26CAB8B668CA}"/>
                  </a:ext>
                </a:extLst>
              </p:cNvPr>
              <p:cNvSpPr/>
              <p:nvPr/>
            </p:nvSpPr>
            <p:spPr>
              <a:xfrm>
                <a:off x="3809209" y="3427742"/>
                <a:ext cx="300853" cy="802275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60DBEF-6004-4383-B794-28226C06FB2F}"/>
                </a:ext>
              </a:extLst>
            </p:cNvPr>
            <p:cNvGrpSpPr/>
            <p:nvPr/>
          </p:nvGrpSpPr>
          <p:grpSpPr>
            <a:xfrm>
              <a:off x="504728" y="2462641"/>
              <a:ext cx="3363756" cy="2529887"/>
              <a:chOff x="701369" y="2326058"/>
              <a:chExt cx="4004472" cy="3011771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EE2DFAD6-AD36-4E64-94C0-816B11809665}"/>
                  </a:ext>
                </a:extLst>
              </p:cNvPr>
              <p:cNvGrpSpPr/>
              <p:nvPr/>
            </p:nvGrpSpPr>
            <p:grpSpPr>
              <a:xfrm>
                <a:off x="701369" y="4327364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E7B904ED-E20B-4AE0-BFB6-970D53B77C84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F648AB97-31A1-4EAC-ADA2-44C32679DA0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7568F359-C366-4F4D-A76B-9C8961AFA2D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F41932CC-56BB-4539-A887-9CE127ABB1D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36" name="Isosceles Triangle 535">
                    <a:extLst>
                      <a:ext uri="{FF2B5EF4-FFF2-40B4-BE49-F238E27FC236}">
                        <a16:creationId xmlns:a16="http://schemas.microsoft.com/office/drawing/2014/main" id="{FA499591-4A47-48BB-9E23-81BBBB6BDBD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18" name="Group 517">
                  <a:extLst>
                    <a:ext uri="{FF2B5EF4-FFF2-40B4-BE49-F238E27FC236}">
                      <a16:creationId xmlns:a16="http://schemas.microsoft.com/office/drawing/2014/main" id="{38819BCD-070D-4B01-9494-35ADCCBF9693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9" name="Rectangle 528">
                    <a:extLst>
                      <a:ext uri="{FF2B5EF4-FFF2-40B4-BE49-F238E27FC236}">
                        <a16:creationId xmlns:a16="http://schemas.microsoft.com/office/drawing/2014/main" id="{D97BBAB0-3BA1-4BB3-84D1-75991F10467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926A6AFE-293D-4778-A454-2C1B6036366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49646CD2-C569-4A36-8A7D-1ED4612CED5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32" name="Isosceles Triangle 531">
                    <a:extLst>
                      <a:ext uri="{FF2B5EF4-FFF2-40B4-BE49-F238E27FC236}">
                        <a16:creationId xmlns:a16="http://schemas.microsoft.com/office/drawing/2014/main" id="{344DA022-0DE7-4DE0-A248-FD2A5CE1B51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E3DB682C-5ED9-4314-9259-073BD85B0D7D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27C11418-6E4F-4729-8527-DB3231E213D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461F76F1-8550-4E5C-8FC6-EDF9E7B0C7B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4E96AFE6-6843-4A03-8D7F-67F56237FA8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28" name="Isosceles Triangle 527">
                    <a:extLst>
                      <a:ext uri="{FF2B5EF4-FFF2-40B4-BE49-F238E27FC236}">
                        <a16:creationId xmlns:a16="http://schemas.microsoft.com/office/drawing/2014/main" id="{AE7475B5-FC66-411D-BE4C-F290EE57AE2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4D37A39B-33FE-41D5-9AA6-6C0DE228008B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1" name="Rectangle 520">
                    <a:extLst>
                      <a:ext uri="{FF2B5EF4-FFF2-40B4-BE49-F238E27FC236}">
                        <a16:creationId xmlns:a16="http://schemas.microsoft.com/office/drawing/2014/main" id="{5E0880F6-0729-474A-9DD6-364C746F790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2" name="Rectangle 521">
                    <a:extLst>
                      <a:ext uri="{FF2B5EF4-FFF2-40B4-BE49-F238E27FC236}">
                        <a16:creationId xmlns:a16="http://schemas.microsoft.com/office/drawing/2014/main" id="{F49E0692-C372-47EE-B78B-4551E34CF87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BFD5876C-38F3-4416-9BED-3D10DB47C6AF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95D71CCB-CFF5-492A-BA36-9DD58F27D71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8C668263-4E8B-4F7B-8417-A70D25BA8CAB}"/>
                  </a:ext>
                </a:extLst>
              </p:cNvPr>
              <p:cNvGrpSpPr/>
              <p:nvPr/>
            </p:nvGrpSpPr>
            <p:grpSpPr>
              <a:xfrm rot="5400000">
                <a:off x="206065" y="2826974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35242DA3-540C-405A-9429-A01E21B1BAF2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13" name="Rectangle 512">
                    <a:extLst>
                      <a:ext uri="{FF2B5EF4-FFF2-40B4-BE49-F238E27FC236}">
                        <a16:creationId xmlns:a16="http://schemas.microsoft.com/office/drawing/2014/main" id="{3B03673B-F880-40E3-9520-E708D9993B3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4" name="Rectangle 513">
                    <a:extLst>
                      <a:ext uri="{FF2B5EF4-FFF2-40B4-BE49-F238E27FC236}">
                        <a16:creationId xmlns:a16="http://schemas.microsoft.com/office/drawing/2014/main" id="{E8BFEC47-010F-42FF-A7A9-60951A5A304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5" name="Rectangle 514">
                    <a:extLst>
                      <a:ext uri="{FF2B5EF4-FFF2-40B4-BE49-F238E27FC236}">
                        <a16:creationId xmlns:a16="http://schemas.microsoft.com/office/drawing/2014/main" id="{D5827C61-308E-498E-81CD-39B9FCAB8DE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16" name="Isosceles Triangle 515">
                    <a:extLst>
                      <a:ext uri="{FF2B5EF4-FFF2-40B4-BE49-F238E27FC236}">
                        <a16:creationId xmlns:a16="http://schemas.microsoft.com/office/drawing/2014/main" id="{41ED3C93-1600-4634-9599-83EA377860F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0ED2E130-528F-4247-81FE-5CE3B24D55CD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2012A407-2278-4082-8050-D86686933D8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A392C90E-0485-4A48-BB8D-738131AF90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1" name="Rectangle 510">
                    <a:extLst>
                      <a:ext uri="{FF2B5EF4-FFF2-40B4-BE49-F238E27FC236}">
                        <a16:creationId xmlns:a16="http://schemas.microsoft.com/office/drawing/2014/main" id="{DEBCAF2D-CF02-4358-B04C-6EA835F953CD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12" name="Isosceles Triangle 511">
                    <a:extLst>
                      <a:ext uri="{FF2B5EF4-FFF2-40B4-BE49-F238E27FC236}">
                        <a16:creationId xmlns:a16="http://schemas.microsoft.com/office/drawing/2014/main" id="{F3ACC868-82B7-4ADA-8CC5-F38C70AE41E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99" name="Group 498">
                  <a:extLst>
                    <a:ext uri="{FF2B5EF4-FFF2-40B4-BE49-F238E27FC236}">
                      <a16:creationId xmlns:a16="http://schemas.microsoft.com/office/drawing/2014/main" id="{1864400D-DDDF-4896-BFB8-7A342F8DEBF8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id="{91DEFD43-66F3-4F19-B9EE-D57C90F8A26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885D1CBC-0922-47E6-BF9B-3F601EEC489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252B6CC1-56CB-4147-91F9-21717FEAF67D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08" name="Isosceles Triangle 507">
                    <a:extLst>
                      <a:ext uri="{FF2B5EF4-FFF2-40B4-BE49-F238E27FC236}">
                        <a16:creationId xmlns:a16="http://schemas.microsoft.com/office/drawing/2014/main" id="{66605E76-F2EC-45A0-BE80-950FAC9C507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00" name="Group 499">
                  <a:extLst>
                    <a:ext uri="{FF2B5EF4-FFF2-40B4-BE49-F238E27FC236}">
                      <a16:creationId xmlns:a16="http://schemas.microsoft.com/office/drawing/2014/main" id="{6405ACA5-C981-495F-9288-F0CCFB58C7CB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F8E1B85B-B4FE-467C-BB3A-C4E1ECF8511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2" name="Rectangle 501">
                    <a:extLst>
                      <a:ext uri="{FF2B5EF4-FFF2-40B4-BE49-F238E27FC236}">
                        <a16:creationId xmlns:a16="http://schemas.microsoft.com/office/drawing/2014/main" id="{B2148D9D-4880-4AA3-939E-EA2DA8B9822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3" name="Rectangle 502">
                    <a:extLst>
                      <a:ext uri="{FF2B5EF4-FFF2-40B4-BE49-F238E27FC236}">
                        <a16:creationId xmlns:a16="http://schemas.microsoft.com/office/drawing/2014/main" id="{F4ACCB57-CD5F-4C75-97B8-99C3AD11276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04" name="Isosceles Triangle 503">
                    <a:extLst>
                      <a:ext uri="{FF2B5EF4-FFF2-40B4-BE49-F238E27FC236}">
                        <a16:creationId xmlns:a16="http://schemas.microsoft.com/office/drawing/2014/main" id="{A32E791E-25F7-4C2E-92BD-F09A9E4E1C6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6AAADDB-F471-4D0C-9768-93C5FE394092}"/>
                  </a:ext>
                </a:extLst>
              </p:cNvPr>
              <p:cNvGrpSpPr/>
              <p:nvPr/>
            </p:nvGrpSpPr>
            <p:grpSpPr>
              <a:xfrm>
                <a:off x="2701166" y="4334985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15246189-1721-46FA-96DF-886BE65D3D25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2FE21FD9-6503-45BD-9127-063210FB7A8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4" name="Rectangle 493">
                    <a:extLst>
                      <a:ext uri="{FF2B5EF4-FFF2-40B4-BE49-F238E27FC236}">
                        <a16:creationId xmlns:a16="http://schemas.microsoft.com/office/drawing/2014/main" id="{F10CC1F6-241A-4CB9-A77C-3C6C6F22A2E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5" name="Rectangle 494">
                    <a:extLst>
                      <a:ext uri="{FF2B5EF4-FFF2-40B4-BE49-F238E27FC236}">
                        <a16:creationId xmlns:a16="http://schemas.microsoft.com/office/drawing/2014/main" id="{0066EBE3-7176-41FA-A802-7C2F84188DF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96" name="Isosceles Triangle 495">
                    <a:extLst>
                      <a:ext uri="{FF2B5EF4-FFF2-40B4-BE49-F238E27FC236}">
                        <a16:creationId xmlns:a16="http://schemas.microsoft.com/office/drawing/2014/main" id="{546733B0-6476-4884-A1ED-341CE3C4716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F41EB358-8C41-4EB2-9E6B-77FBC12EC6FA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ADBF8E68-1F4F-4D7A-9CDC-A4C74243BA5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0DEF3641-4663-4402-B1B1-3DDEFCEB9F1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C626424E-D9E7-46B7-8510-C72B82F57AF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92" name="Isosceles Triangle 491">
                    <a:extLst>
                      <a:ext uri="{FF2B5EF4-FFF2-40B4-BE49-F238E27FC236}">
                        <a16:creationId xmlns:a16="http://schemas.microsoft.com/office/drawing/2014/main" id="{A36F3F38-489D-4F7F-AA87-C97471F2275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88FD9983-0667-4644-8FF9-B2A2291FC8C6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69D1D730-876C-4510-B26B-41C2149DD52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6" name="Rectangle 485">
                    <a:extLst>
                      <a:ext uri="{FF2B5EF4-FFF2-40B4-BE49-F238E27FC236}">
                        <a16:creationId xmlns:a16="http://schemas.microsoft.com/office/drawing/2014/main" id="{BB1A0C68-EA0B-422D-BBB8-29B0F0895A6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A3CCA5F1-F562-4D4B-A5AD-856657A8950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88" name="Isosceles Triangle 487">
                    <a:extLst>
                      <a:ext uri="{FF2B5EF4-FFF2-40B4-BE49-F238E27FC236}">
                        <a16:creationId xmlns:a16="http://schemas.microsoft.com/office/drawing/2014/main" id="{E12EB73C-7B2C-4853-805F-6723B881945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1847B121-8077-45BF-BCD1-0F91E1622B91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81" name="Rectangle 480">
                    <a:extLst>
                      <a:ext uri="{FF2B5EF4-FFF2-40B4-BE49-F238E27FC236}">
                        <a16:creationId xmlns:a16="http://schemas.microsoft.com/office/drawing/2014/main" id="{1E92927C-A946-4119-8871-22A2DDF0527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id="{8AA23844-2B20-4568-B1F7-64D76E8F9FC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7743F7A5-3138-440A-8677-4803EC9826ED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84" name="Isosceles Triangle 483">
                    <a:extLst>
                      <a:ext uri="{FF2B5EF4-FFF2-40B4-BE49-F238E27FC236}">
                        <a16:creationId xmlns:a16="http://schemas.microsoft.com/office/drawing/2014/main" id="{9A2D8504-643C-4338-A646-2FCD224539C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770E79A0-85F6-4C8D-8805-00ECF10040D3}"/>
                  </a:ext>
                </a:extLst>
              </p:cNvPr>
              <p:cNvGrpSpPr/>
              <p:nvPr/>
            </p:nvGrpSpPr>
            <p:grpSpPr>
              <a:xfrm>
                <a:off x="1702042" y="3325965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2878ADF-9999-4B8E-952E-418420869077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7EBFC541-BCD0-448F-9890-226BFD9CF6C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FB625AAF-DDD9-4835-8D3E-DBF4EE247D9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73DC0B04-80CE-4C26-8B29-D256BB8FD57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1" name="Isosceles Triangle 420">
                    <a:extLst>
                      <a:ext uri="{FF2B5EF4-FFF2-40B4-BE49-F238E27FC236}">
                        <a16:creationId xmlns:a16="http://schemas.microsoft.com/office/drawing/2014/main" id="{6D9CB02B-4FA4-4E0F-B7A9-922FBFF2D9D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D7391459-A682-4B9B-BEE0-DEAFCDD8A385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4" name="Rectangle 413">
                    <a:extLst>
                      <a:ext uri="{FF2B5EF4-FFF2-40B4-BE49-F238E27FC236}">
                        <a16:creationId xmlns:a16="http://schemas.microsoft.com/office/drawing/2014/main" id="{18D7E5F6-4DA0-4A4E-A735-673AB252445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E2B475FF-3F8D-4EEF-98C0-3943B93FCC0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AD1EB73D-F74C-4235-BC73-00A6A8C742D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17" name="Isosceles Triangle 416">
                    <a:extLst>
                      <a:ext uri="{FF2B5EF4-FFF2-40B4-BE49-F238E27FC236}">
                        <a16:creationId xmlns:a16="http://schemas.microsoft.com/office/drawing/2014/main" id="{2A8EB547-A92A-489F-966F-59CD9A1B03E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CA87BE4D-B075-45F8-AF14-BC359086FB69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1A83CC35-464A-448B-81C3-0CD84E061A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3769BA92-D176-420C-8602-C55478896B4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2" name="Rectangle 411">
                    <a:extLst>
                      <a:ext uri="{FF2B5EF4-FFF2-40B4-BE49-F238E27FC236}">
                        <a16:creationId xmlns:a16="http://schemas.microsoft.com/office/drawing/2014/main" id="{19659BC7-A41B-4673-B7C8-BF9FF565B3C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13" name="Isosceles Triangle 412">
                    <a:extLst>
                      <a:ext uri="{FF2B5EF4-FFF2-40B4-BE49-F238E27FC236}">
                        <a16:creationId xmlns:a16="http://schemas.microsoft.com/office/drawing/2014/main" id="{C6B14EF3-E114-4602-810F-08141DFE034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85DFB57C-D67E-4017-BE7B-5EEB0D914F99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1D0C04D6-7FC1-400F-84DF-02F1DF3F430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B6655F07-6FC8-40B3-8D5E-DFA60444C9C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DDCB0BD9-69B9-4A6E-966C-47239D4A35DF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9" name="Isosceles Triangle 408">
                    <a:extLst>
                      <a:ext uri="{FF2B5EF4-FFF2-40B4-BE49-F238E27FC236}">
                        <a16:creationId xmlns:a16="http://schemas.microsoft.com/office/drawing/2014/main" id="{B9685F37-4044-448C-868E-7FAC06AC767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857C98C9-E279-4DE4-884A-129113355DAB}"/>
                  </a:ext>
                </a:extLst>
              </p:cNvPr>
              <p:cNvGrpSpPr/>
              <p:nvPr/>
            </p:nvGrpSpPr>
            <p:grpSpPr>
              <a:xfrm>
                <a:off x="1704305" y="2329287"/>
                <a:ext cx="1503277" cy="1002844"/>
                <a:chOff x="2657646" y="21439"/>
                <a:chExt cx="1079290" cy="720000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C4D4AF8-1641-467B-B963-0AADBBAC0D97}"/>
                    </a:ext>
                  </a:extLst>
                </p:cNvPr>
                <p:cNvGrpSpPr/>
                <p:nvPr/>
              </p:nvGrpSpPr>
              <p:grpSpPr>
                <a:xfrm rot="5400000">
                  <a:off x="2837646" y="-158561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79E8745F-A7AA-4A55-A17D-3441FA48460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350F4A69-0FF4-40E0-8136-E14F22BC873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416050E6-ECCE-48BE-AC03-B831BF76C8B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01" name="Isosceles Triangle 300">
                    <a:extLst>
                      <a:ext uri="{FF2B5EF4-FFF2-40B4-BE49-F238E27FC236}">
                        <a16:creationId xmlns:a16="http://schemas.microsoft.com/office/drawing/2014/main" id="{F5786324-D597-49A1-BCF1-E1C027F9F7A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7741B450-1949-465A-80A2-A3220CC76086}"/>
                    </a:ext>
                  </a:extLst>
                </p:cNvPr>
                <p:cNvGrpSpPr/>
                <p:nvPr/>
              </p:nvGrpSpPr>
              <p:grpSpPr>
                <a:xfrm rot="5400000">
                  <a:off x="2837646" y="200903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FD9431D1-A2DE-4D05-A992-7DD2D84027F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0597BBB9-6991-46CA-B1DB-366220024B8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76D1CB42-018D-4285-87CF-70A40E590C9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97" name="Isosceles Triangle 296">
                    <a:extLst>
                      <a:ext uri="{FF2B5EF4-FFF2-40B4-BE49-F238E27FC236}">
                        <a16:creationId xmlns:a16="http://schemas.microsoft.com/office/drawing/2014/main" id="{C244E878-6A06-4362-A643-26762F85770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C984378D-10CE-40A4-AFA5-B6EED7303792}"/>
                    </a:ext>
                  </a:extLst>
                </p:cNvPr>
                <p:cNvGrpSpPr/>
                <p:nvPr/>
              </p:nvGrpSpPr>
              <p:grpSpPr>
                <a:xfrm>
                  <a:off x="3376936" y="21439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93CD9A87-C403-4853-8F47-2177B30413B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2D944C95-F179-4811-8C71-DDF8A8AA8AE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8474DC24-9D1F-4A18-A68E-A5FE7855219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93" name="Isosceles Triangle 292">
                    <a:extLst>
                      <a:ext uri="{FF2B5EF4-FFF2-40B4-BE49-F238E27FC236}">
                        <a16:creationId xmlns:a16="http://schemas.microsoft.com/office/drawing/2014/main" id="{083F19B0-C0A9-461C-9B4C-9202830A099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CF9FA36C-A490-4D64-985A-BB7992211840}"/>
                  </a:ext>
                </a:extLst>
              </p:cNvPr>
              <p:cNvCxnSpPr>
                <a:cxnSpLocks/>
                <a:stCxn id="301" idx="0"/>
                <a:endCxn id="293" idx="0"/>
              </p:cNvCxnSpPr>
              <p:nvPr/>
            </p:nvCxnSpPr>
            <p:spPr>
              <a:xfrm>
                <a:off x="2206717" y="2579999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6073E62-C222-429A-9778-58FB281E6BA5}"/>
                  </a:ext>
                </a:extLst>
              </p:cNvPr>
              <p:cNvCxnSpPr>
                <a:cxnSpLocks/>
                <a:stCxn id="293" idx="0"/>
                <a:endCxn id="297" idx="0"/>
              </p:cNvCxnSpPr>
              <p:nvPr/>
            </p:nvCxnSpPr>
            <p:spPr>
              <a:xfrm flipH="1">
                <a:off x="2206717" y="2829720"/>
                <a:ext cx="750155" cy="250954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6648B69-8B19-4D6E-9BD8-CA955019BE7E}"/>
                  </a:ext>
                </a:extLst>
              </p:cNvPr>
              <p:cNvCxnSpPr>
                <a:cxnSpLocks/>
                <a:stCxn id="297" idx="0"/>
                <a:endCxn id="512" idx="0"/>
              </p:cNvCxnSpPr>
              <p:nvPr/>
            </p:nvCxnSpPr>
            <p:spPr>
              <a:xfrm flipH="1">
                <a:off x="1459114" y="3080674"/>
                <a:ext cx="747603" cy="249194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992647A2-2BCA-41E3-BA28-2EDC516F0617}"/>
                  </a:ext>
                </a:extLst>
              </p:cNvPr>
              <p:cNvCxnSpPr>
                <a:cxnSpLocks/>
                <a:stCxn id="512" idx="0"/>
                <a:endCxn id="516" idx="0"/>
              </p:cNvCxnSpPr>
              <p:nvPr/>
            </p:nvCxnSpPr>
            <p:spPr>
              <a:xfrm flipH="1" flipV="1">
                <a:off x="1209393" y="2576770"/>
                <a:ext cx="249721" cy="75309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E4B8CB3-CD75-47EF-AEC5-4C08B27B57CF}"/>
                  </a:ext>
                </a:extLst>
              </p:cNvPr>
              <p:cNvCxnSpPr>
                <a:cxnSpLocks/>
                <a:stCxn id="516" idx="0"/>
                <a:endCxn id="508" idx="0"/>
              </p:cNvCxnSpPr>
              <p:nvPr/>
            </p:nvCxnSpPr>
            <p:spPr>
              <a:xfrm flipH="1">
                <a:off x="958438" y="2576770"/>
                <a:ext cx="250955" cy="75309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6CA3B438-5D4B-4B7B-9D11-55733C848130}"/>
                  </a:ext>
                </a:extLst>
              </p:cNvPr>
              <p:cNvCxnSpPr>
                <a:cxnSpLocks/>
                <a:stCxn id="508" idx="0"/>
                <a:endCxn id="504" idx="0"/>
              </p:cNvCxnSpPr>
              <p:nvPr/>
            </p:nvCxnSpPr>
            <p:spPr>
              <a:xfrm>
                <a:off x="958438" y="3329868"/>
                <a:ext cx="250955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9B41D22-BA56-4C0D-820D-5891C155E977}"/>
                  </a:ext>
                </a:extLst>
              </p:cNvPr>
              <p:cNvCxnSpPr>
                <a:cxnSpLocks/>
                <a:stCxn id="504" idx="0"/>
                <a:endCxn id="536" idx="0"/>
              </p:cNvCxnSpPr>
              <p:nvPr/>
            </p:nvCxnSpPr>
            <p:spPr>
              <a:xfrm flipH="1">
                <a:off x="952081" y="4080024"/>
                <a:ext cx="257312" cy="74777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4448232E-3FE6-41F9-8045-7811AACB5FD1}"/>
                  </a:ext>
                </a:extLst>
              </p:cNvPr>
              <p:cNvCxnSpPr>
                <a:cxnSpLocks/>
                <a:stCxn id="536" idx="0"/>
                <a:endCxn id="528" idx="0"/>
              </p:cNvCxnSpPr>
              <p:nvPr/>
            </p:nvCxnSpPr>
            <p:spPr>
              <a:xfrm>
                <a:off x="952080" y="4827797"/>
                <a:ext cx="753098" cy="25095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400D99DD-260F-4E61-BDD4-D8A6B2047F5F}"/>
                  </a:ext>
                </a:extLst>
              </p:cNvPr>
              <p:cNvCxnSpPr>
                <a:cxnSpLocks/>
                <a:stCxn id="528" idx="0"/>
                <a:endCxn id="524" idx="0"/>
              </p:cNvCxnSpPr>
              <p:nvPr/>
            </p:nvCxnSpPr>
            <p:spPr>
              <a:xfrm flipV="1">
                <a:off x="1705178" y="4827797"/>
                <a:ext cx="750155" cy="25095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F87B504-8C30-43A1-A338-C3AB33B08E14}"/>
                  </a:ext>
                </a:extLst>
              </p:cNvPr>
              <p:cNvCxnSpPr>
                <a:cxnSpLocks/>
                <a:stCxn id="524" idx="0"/>
                <a:endCxn id="532" idx="0"/>
              </p:cNvCxnSpPr>
              <p:nvPr/>
            </p:nvCxnSpPr>
            <p:spPr>
              <a:xfrm flipH="1" flipV="1">
                <a:off x="1705179" y="4578076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A679C92F-CF90-4F42-8B19-2425D2BC5C89}"/>
                  </a:ext>
                </a:extLst>
              </p:cNvPr>
              <p:cNvCxnSpPr>
                <a:cxnSpLocks/>
                <a:stCxn id="532" idx="0"/>
                <a:endCxn id="421" idx="0"/>
              </p:cNvCxnSpPr>
              <p:nvPr/>
            </p:nvCxnSpPr>
            <p:spPr>
              <a:xfrm flipV="1">
                <a:off x="1705179" y="3826398"/>
                <a:ext cx="247575" cy="75167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5628DA6-233F-4B6F-8794-DDD8EBCD6DC7}"/>
                  </a:ext>
                </a:extLst>
              </p:cNvPr>
              <p:cNvCxnSpPr>
                <a:cxnSpLocks/>
                <a:stCxn id="421" idx="0"/>
                <a:endCxn id="417" idx="0"/>
              </p:cNvCxnSpPr>
              <p:nvPr/>
            </p:nvCxnSpPr>
            <p:spPr>
              <a:xfrm flipV="1">
                <a:off x="1952754" y="3576677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892385B6-78C5-48BD-9023-8A9A7D78925D}"/>
                  </a:ext>
                </a:extLst>
              </p:cNvPr>
              <p:cNvCxnSpPr>
                <a:cxnSpLocks/>
                <a:stCxn id="417" idx="0"/>
                <a:endCxn id="409" idx="0"/>
              </p:cNvCxnSpPr>
              <p:nvPr/>
            </p:nvCxnSpPr>
            <p:spPr>
              <a:xfrm>
                <a:off x="2705852" y="3576677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3D5562C-1583-452B-BEA4-C092BD53D911}"/>
                  </a:ext>
                </a:extLst>
              </p:cNvPr>
              <p:cNvCxnSpPr>
                <a:cxnSpLocks/>
                <a:stCxn id="409" idx="0"/>
                <a:endCxn id="413" idx="0"/>
              </p:cNvCxnSpPr>
              <p:nvPr/>
            </p:nvCxnSpPr>
            <p:spPr>
              <a:xfrm flipH="1">
                <a:off x="2705852" y="3826398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7497E2D8-E8DF-403D-94DD-23F6D08CF745}"/>
                  </a:ext>
                </a:extLst>
              </p:cNvPr>
              <p:cNvCxnSpPr>
                <a:cxnSpLocks/>
                <a:stCxn id="413" idx="0"/>
                <a:endCxn id="496" idx="0"/>
              </p:cNvCxnSpPr>
              <p:nvPr/>
            </p:nvCxnSpPr>
            <p:spPr>
              <a:xfrm>
                <a:off x="2705852" y="4077353"/>
                <a:ext cx="246026" cy="75806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9F3F80A-60E4-4B9B-9750-0ED975CF5AE9}"/>
                  </a:ext>
                </a:extLst>
              </p:cNvPr>
              <p:cNvCxnSpPr>
                <a:cxnSpLocks/>
                <a:stCxn id="496" idx="0"/>
                <a:endCxn id="488" idx="0"/>
              </p:cNvCxnSpPr>
              <p:nvPr/>
            </p:nvCxnSpPr>
            <p:spPr>
              <a:xfrm>
                <a:off x="2951878" y="4835418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BCC88EEE-8B5F-453F-8A77-48D4D8B18FC6}"/>
                  </a:ext>
                </a:extLst>
              </p:cNvPr>
              <p:cNvCxnSpPr>
                <a:cxnSpLocks/>
                <a:stCxn id="488" idx="0"/>
                <a:endCxn id="484" idx="0"/>
              </p:cNvCxnSpPr>
              <p:nvPr/>
            </p:nvCxnSpPr>
            <p:spPr>
              <a:xfrm flipV="1">
                <a:off x="3704976" y="4835418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DF581907-5717-48FB-A4D8-218845421F1A}"/>
                  </a:ext>
                </a:extLst>
              </p:cNvPr>
              <p:cNvCxnSpPr>
                <a:cxnSpLocks/>
                <a:stCxn id="484" idx="0"/>
                <a:endCxn id="492" idx="0"/>
              </p:cNvCxnSpPr>
              <p:nvPr/>
            </p:nvCxnSpPr>
            <p:spPr>
              <a:xfrm flipH="1" flipV="1">
                <a:off x="3704976" y="4585697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DE4C5F1C-046B-4FA1-A58F-BCACD66F74BF}"/>
                  </a:ext>
                </a:extLst>
              </p:cNvPr>
              <p:cNvCxnSpPr>
                <a:cxnSpLocks/>
                <a:stCxn id="492" idx="0"/>
              </p:cNvCxnSpPr>
              <p:nvPr/>
            </p:nvCxnSpPr>
            <p:spPr>
              <a:xfrm flipV="1">
                <a:off x="3704976" y="3835510"/>
                <a:ext cx="262649" cy="75018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519EF33-ACE4-49FC-9C70-BB750A7651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1953" y="3072689"/>
                <a:ext cx="246576" cy="76170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9B163D-80D2-4430-A609-7D915E6DE715}"/>
              </a:ext>
            </a:extLst>
          </p:cNvPr>
          <p:cNvGrpSpPr/>
          <p:nvPr/>
        </p:nvGrpSpPr>
        <p:grpSpPr>
          <a:xfrm>
            <a:off x="5524006" y="2527901"/>
            <a:ext cx="3109094" cy="2332664"/>
            <a:chOff x="5211930" y="2326058"/>
            <a:chExt cx="4009744" cy="3008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5FECF5-5097-4016-883E-775DB2B1ECD8}"/>
                </a:ext>
              </a:extLst>
            </p:cNvPr>
            <p:cNvGrpSpPr/>
            <p:nvPr/>
          </p:nvGrpSpPr>
          <p:grpSpPr>
            <a:xfrm>
              <a:off x="5211930" y="2326058"/>
              <a:ext cx="4009744" cy="3008397"/>
              <a:chOff x="5210048" y="2327024"/>
              <a:chExt cx="4009744" cy="3008397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EFC85BE1-49A2-4A56-A17C-F9F3EBAD1300}"/>
                  </a:ext>
                </a:extLst>
              </p:cNvPr>
              <p:cNvGrpSpPr/>
              <p:nvPr/>
            </p:nvGrpSpPr>
            <p:grpSpPr>
              <a:xfrm>
                <a:off x="6713358" y="4332577"/>
                <a:ext cx="1504242" cy="1002844"/>
                <a:chOff x="6255632" y="1461232"/>
                <a:chExt cx="1079983" cy="720000"/>
              </a:xfrm>
            </p:grpSpPr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3376341C-57D0-4B5A-999B-AB8E51B406D7}"/>
                    </a:ext>
                  </a:extLst>
                </p:cNvPr>
                <p:cNvGrpSpPr/>
                <p:nvPr/>
              </p:nvGrpSpPr>
              <p:grpSpPr>
                <a:xfrm>
                  <a:off x="6255632" y="146123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EC6BEF34-B2E4-423F-B271-03B7ADC1363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83EADBA6-7431-4402-99ED-1DBBD4739A2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DF11B423-B16B-41C8-A59E-303AB7713DB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6" name="Isosceles Triangle 455">
                    <a:extLst>
                      <a:ext uri="{FF2B5EF4-FFF2-40B4-BE49-F238E27FC236}">
                        <a16:creationId xmlns:a16="http://schemas.microsoft.com/office/drawing/2014/main" id="{2905B56D-8D98-48CA-AC9E-FCFE66259F7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CF26CE7A-AF3D-4AB5-ACEF-411F94178B8C}"/>
                    </a:ext>
                  </a:extLst>
                </p:cNvPr>
                <p:cNvGrpSpPr/>
                <p:nvPr/>
              </p:nvGrpSpPr>
              <p:grpSpPr>
                <a:xfrm rot="5400000">
                  <a:off x="6795615" y="128123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CCD23005-0A09-4820-815A-5474801D8E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BE5E07F0-2273-4ECE-B71C-346455798CA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623EB777-9307-4CB0-BDB1-DA8096E7B98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2" name="Isosceles Triangle 451">
                    <a:extLst>
                      <a:ext uri="{FF2B5EF4-FFF2-40B4-BE49-F238E27FC236}">
                        <a16:creationId xmlns:a16="http://schemas.microsoft.com/office/drawing/2014/main" id="{5BD8298B-FB96-4858-AE71-B7FB6168935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40CA63D1-05D2-44E1-9139-5026D450AD12}"/>
                    </a:ext>
                  </a:extLst>
                </p:cNvPr>
                <p:cNvGrpSpPr/>
                <p:nvPr/>
              </p:nvGrpSpPr>
              <p:grpSpPr>
                <a:xfrm rot="5400000">
                  <a:off x="6795615" y="1640696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77B1A126-FD77-4FDE-B547-06B1E2DDC6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1BD825A1-78FF-47F8-BCA3-9F77743DF58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7DD99F40-7182-4850-83EF-EC8420C7FCC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48" name="Isosceles Triangle 447">
                    <a:extLst>
                      <a:ext uri="{FF2B5EF4-FFF2-40B4-BE49-F238E27FC236}">
                        <a16:creationId xmlns:a16="http://schemas.microsoft.com/office/drawing/2014/main" id="{EE424F29-796D-486D-8716-76716CBD070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3BF48575-2F7A-44E8-A102-8DDA83CBA32E}"/>
                  </a:ext>
                </a:extLst>
              </p:cNvPr>
              <p:cNvGrpSpPr/>
              <p:nvPr/>
            </p:nvGrpSpPr>
            <p:grpSpPr>
              <a:xfrm rot="5400000">
                <a:off x="7716032" y="3828972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F26C12F7-D473-46A2-B5B8-17274958EF9F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DE124E25-5E7E-466C-B5EC-A2345B9591C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4620CB80-E159-4F5C-800D-5DD40635FDC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65E896C7-49D9-4A38-AADF-05BF2EE3982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41" name="Isosceles Triangle 440">
                    <a:extLst>
                      <a:ext uri="{FF2B5EF4-FFF2-40B4-BE49-F238E27FC236}">
                        <a16:creationId xmlns:a16="http://schemas.microsoft.com/office/drawing/2014/main" id="{BC139CE0-1FC8-480F-A027-D80CB21289D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F935940A-16A4-4E37-B442-8A39D290471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799B9A51-70C8-453B-A2CD-CA50177A5B8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8B2C372D-8B26-4843-A8C2-5AD468A6856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0E1FD6FB-9CB2-46B2-BFB3-DFC1ACA6438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7" name="Isosceles Triangle 436">
                    <a:extLst>
                      <a:ext uri="{FF2B5EF4-FFF2-40B4-BE49-F238E27FC236}">
                        <a16:creationId xmlns:a16="http://schemas.microsoft.com/office/drawing/2014/main" id="{6F74BD06-67A7-4CDD-8F68-0E87F90F744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21B4AAC6-04FE-40CD-82A5-EC4ACD37BBBB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E7DDA090-00A0-49E4-B868-CD7F2A171D6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5C31A020-55EA-4BB5-8D8C-B7C838BE79D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0055FB1F-75F4-48F2-9586-21F180F290A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3" name="Isosceles Triangle 432">
                    <a:extLst>
                      <a:ext uri="{FF2B5EF4-FFF2-40B4-BE49-F238E27FC236}">
                        <a16:creationId xmlns:a16="http://schemas.microsoft.com/office/drawing/2014/main" id="{292BE441-2BEB-44EC-A4FA-B7EB2B801DC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88A22DED-2B02-40FB-A348-304C3B8670EF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7F833A44-0703-49E0-B545-F6D10378C18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F40771E3-BAFB-4E0A-BF59-462D51D7BA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4EC128D5-71D9-4D85-9C88-8AB434BFCA9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9" name="Isosceles Triangle 428">
                    <a:extLst>
                      <a:ext uri="{FF2B5EF4-FFF2-40B4-BE49-F238E27FC236}">
                        <a16:creationId xmlns:a16="http://schemas.microsoft.com/office/drawing/2014/main" id="{837353DD-DA6F-4348-95B0-A2839759D0B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4DA5A69-B6A3-4C9E-B32B-A8FBD5E475CC}"/>
                  </a:ext>
                </a:extLst>
              </p:cNvPr>
              <p:cNvGrpSpPr/>
              <p:nvPr/>
            </p:nvGrpSpPr>
            <p:grpSpPr>
              <a:xfrm>
                <a:off x="6217432" y="3328056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BFE8ACB1-5EA7-4998-B966-279BA81B71F7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A546BB20-939A-4FD4-BA91-67651E194A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3CAC5F3-3797-4EBB-A03B-B3D503B0DBA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3901A2D-B6C4-4DAC-BDB4-6A1A8275334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81" name="Isosceles Triangle 380">
                    <a:extLst>
                      <a:ext uri="{FF2B5EF4-FFF2-40B4-BE49-F238E27FC236}">
                        <a16:creationId xmlns:a16="http://schemas.microsoft.com/office/drawing/2014/main" id="{753215C0-BAB6-49E2-BA9F-06E90FDA997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A65BAE36-49D2-4730-A5E7-E9CA848CD87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44A8550B-015C-4DEA-9DE7-E61D785E59E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B67454D9-FF21-4C4A-82E0-6A1D2CAA15F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98727AD4-F04D-4E00-9A88-CE701729D0F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7" name="Isosceles Triangle 376">
                    <a:extLst>
                      <a:ext uri="{FF2B5EF4-FFF2-40B4-BE49-F238E27FC236}">
                        <a16:creationId xmlns:a16="http://schemas.microsoft.com/office/drawing/2014/main" id="{A430DEA4-608A-4EE3-8E35-A84BF03AAC2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6DF39FF0-F45D-4F1B-8853-A56036F901F5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0CA625A-5084-459D-9558-03E6B97A831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B4E18527-9990-47C5-A15B-AEE7B5AC789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3CD610A3-A004-41E8-8314-237A3189A38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3" name="Isosceles Triangle 372">
                    <a:extLst>
                      <a:ext uri="{FF2B5EF4-FFF2-40B4-BE49-F238E27FC236}">
                        <a16:creationId xmlns:a16="http://schemas.microsoft.com/office/drawing/2014/main" id="{943B5960-B5AB-46D7-8494-B2BBA6DD23C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4DF4FF18-743D-4E60-A5FE-893182E4965A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685A0563-1B63-4A1F-BAB5-08A41D3B933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DBA0F2FF-AA5C-435E-9168-21DE19F7CE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C07625F6-1EA6-4724-A01A-0199D93A80B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69" name="Isosceles Triangle 368">
                    <a:extLst>
                      <a:ext uri="{FF2B5EF4-FFF2-40B4-BE49-F238E27FC236}">
                        <a16:creationId xmlns:a16="http://schemas.microsoft.com/office/drawing/2014/main" id="{974B4B1E-22C4-439D-B6B7-F13A479AE2E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C001D6B1-0429-4529-B051-770F2736D5DE}"/>
                  </a:ext>
                </a:extLst>
              </p:cNvPr>
              <p:cNvGrpSpPr/>
              <p:nvPr/>
            </p:nvGrpSpPr>
            <p:grpSpPr>
              <a:xfrm>
                <a:off x="7212150" y="2327598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2ACABF36-5F8A-4E12-9004-887F4BF07BEC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238A58D6-1F22-4370-BAAD-AB6300A010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88D0253C-1063-4794-896D-150092EB7E8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05474A32-A924-4154-9098-01656E8EDD6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61" name="Isosceles Triangle 360">
                    <a:extLst>
                      <a:ext uri="{FF2B5EF4-FFF2-40B4-BE49-F238E27FC236}">
                        <a16:creationId xmlns:a16="http://schemas.microsoft.com/office/drawing/2014/main" id="{21780857-CF8A-4C17-8163-AF6F024BC5E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6805682B-9606-4A59-86B4-592840E9DEC0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99FDD7EC-3E77-4B97-A211-CBC74209D8D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C2DFD458-AA9A-4779-AB7A-DA0F120786A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F63ADCFC-5291-4FBC-8FEF-26259665860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7" name="Isosceles Triangle 356">
                    <a:extLst>
                      <a:ext uri="{FF2B5EF4-FFF2-40B4-BE49-F238E27FC236}">
                        <a16:creationId xmlns:a16="http://schemas.microsoft.com/office/drawing/2014/main" id="{46215551-982D-4C91-A1CA-7AD40F3212E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DB2485D9-1773-48FA-B4E0-DF86A8347F26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5D8BDA-2E89-46F2-BC31-0708494EC86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384F655C-9DFC-4F9B-ABF7-4F3B2F78B8C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B4B99B9B-9847-4F80-9588-426C7A8C71A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3" name="Isosceles Triangle 352">
                    <a:extLst>
                      <a:ext uri="{FF2B5EF4-FFF2-40B4-BE49-F238E27FC236}">
                        <a16:creationId xmlns:a16="http://schemas.microsoft.com/office/drawing/2014/main" id="{6AADCF9B-1EF5-4175-B9F2-D9DBC5A7091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5" name="Group 344">
                  <a:extLst>
                    <a:ext uri="{FF2B5EF4-FFF2-40B4-BE49-F238E27FC236}">
                      <a16:creationId xmlns:a16="http://schemas.microsoft.com/office/drawing/2014/main" id="{C2BE2792-F8E6-46E5-A619-4F3DD91C233B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0588C4DB-800C-4151-98B0-8BAAC54AAC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76B1D29E-A077-4B37-9081-B2CF69079BC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9E39B271-B4D8-422C-9D2F-DE5D84CBCB5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9" name="Isosceles Triangle 348">
                    <a:extLst>
                      <a:ext uri="{FF2B5EF4-FFF2-40B4-BE49-F238E27FC236}">
                        <a16:creationId xmlns:a16="http://schemas.microsoft.com/office/drawing/2014/main" id="{7CD461B0-CE28-4C92-9EF9-AA2035AB282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2C43CC1B-F230-4CBC-A794-68DBD7A4A3AF}"/>
                  </a:ext>
                </a:extLst>
              </p:cNvPr>
              <p:cNvGrpSpPr/>
              <p:nvPr/>
            </p:nvGrpSpPr>
            <p:grpSpPr>
              <a:xfrm>
                <a:off x="5210048" y="2327024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DBC183ED-FF4B-4CE5-B17A-69F5D52F1E1B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1978435B-1806-4318-82E7-D15CA9F42AD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424CB5B6-F255-4C4C-A936-26C672C18D0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57C1DC1C-EBC5-4D45-AA0F-23176EC5290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1" name="Isosceles Triangle 340">
                    <a:extLst>
                      <a:ext uri="{FF2B5EF4-FFF2-40B4-BE49-F238E27FC236}">
                        <a16:creationId xmlns:a16="http://schemas.microsoft.com/office/drawing/2014/main" id="{593A84E1-DF04-482E-9EB2-7978ED20215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E3DD5C82-912E-45E5-8E26-7F8BD2B994E8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ACA1EFC-B5C7-4998-97C2-CC4DEBC604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BB04C8DD-B366-4268-9161-78B8617F2E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459C64B4-65E9-4642-BE6C-2EF21FA1FA9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7" name="Isosceles Triangle 336">
                    <a:extLst>
                      <a:ext uri="{FF2B5EF4-FFF2-40B4-BE49-F238E27FC236}">
                        <a16:creationId xmlns:a16="http://schemas.microsoft.com/office/drawing/2014/main" id="{BB49B94C-9AB8-43F1-A06B-0F5E5412C62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05C15A4F-21CA-4308-94A4-043C8C238047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6537BD68-642C-404C-BCAE-90E2DCC9EC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79ECF026-334A-4F5F-9E15-4C240AB22AD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BDEED355-66FC-4188-82C0-DFC3EDC2D7B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3" name="Isosceles Triangle 332">
                    <a:extLst>
                      <a:ext uri="{FF2B5EF4-FFF2-40B4-BE49-F238E27FC236}">
                        <a16:creationId xmlns:a16="http://schemas.microsoft.com/office/drawing/2014/main" id="{D5D34A71-7861-444E-823D-6FB45B22683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840FBCA4-6E5C-499E-AE83-A3E6FBCDA620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BCEF3D43-4537-4619-BA82-8D24706C7F2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B6851ADB-2118-4478-BC6A-3750A4D574A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3EAC70E1-1C10-4EA6-B6ED-87AED237DFD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9" name="Isosceles Triangle 328">
                    <a:extLst>
                      <a:ext uri="{FF2B5EF4-FFF2-40B4-BE49-F238E27FC236}">
                        <a16:creationId xmlns:a16="http://schemas.microsoft.com/office/drawing/2014/main" id="{22F72327-94FE-4D10-8384-3CE4D32DA7C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5621799F-07F3-4F72-8E66-32C06ED68A59}"/>
                  </a:ext>
                </a:extLst>
              </p:cNvPr>
              <p:cNvCxnSpPr>
                <a:cxnSpLocks/>
                <a:stCxn id="333" idx="0"/>
                <a:endCxn id="341" idx="0"/>
              </p:cNvCxnSpPr>
              <p:nvPr/>
            </p:nvCxnSpPr>
            <p:spPr>
              <a:xfrm flipH="1" flipV="1">
                <a:off x="5460760" y="2827457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8C6511C5-9350-4981-BED3-7F52A1DAEAC5}"/>
                  </a:ext>
                </a:extLst>
              </p:cNvPr>
              <p:cNvCxnSpPr>
                <a:cxnSpLocks/>
                <a:stCxn id="341" idx="0"/>
                <a:endCxn id="337" idx="0"/>
              </p:cNvCxnSpPr>
              <p:nvPr/>
            </p:nvCxnSpPr>
            <p:spPr>
              <a:xfrm flipV="1">
                <a:off x="5460760" y="2577736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9F2A6FBA-38DA-4E5D-BA0C-D42C7AA86539}"/>
                  </a:ext>
                </a:extLst>
              </p:cNvPr>
              <p:cNvCxnSpPr>
                <a:cxnSpLocks/>
                <a:stCxn id="337" idx="0"/>
                <a:endCxn id="329" idx="0"/>
              </p:cNvCxnSpPr>
              <p:nvPr/>
            </p:nvCxnSpPr>
            <p:spPr>
              <a:xfrm>
                <a:off x="6213858" y="2577736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9BBBABEE-684B-4954-AFB0-7C9746184721}"/>
                  </a:ext>
                </a:extLst>
              </p:cNvPr>
              <p:cNvCxnSpPr>
                <a:cxnSpLocks/>
                <a:stCxn id="329" idx="0"/>
                <a:endCxn id="377" idx="0"/>
              </p:cNvCxnSpPr>
              <p:nvPr/>
            </p:nvCxnSpPr>
            <p:spPr>
              <a:xfrm>
                <a:off x="6964013" y="2827457"/>
                <a:ext cx="257229" cy="75131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8C4354F8-EAEB-4B95-8C92-FA07CEDDCE05}"/>
                  </a:ext>
                </a:extLst>
              </p:cNvPr>
              <p:cNvCxnSpPr>
                <a:cxnSpLocks/>
                <a:stCxn id="377" idx="0"/>
                <a:endCxn id="381" idx="0"/>
              </p:cNvCxnSpPr>
              <p:nvPr/>
            </p:nvCxnSpPr>
            <p:spPr>
              <a:xfrm flipH="1">
                <a:off x="6468144" y="3578768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E69B5C9-F846-4BC6-89D4-DEC3AC567604}"/>
                  </a:ext>
                </a:extLst>
              </p:cNvPr>
              <p:cNvCxnSpPr>
                <a:cxnSpLocks/>
                <a:stCxn id="381" idx="0"/>
                <a:endCxn id="373" idx="0"/>
              </p:cNvCxnSpPr>
              <p:nvPr/>
            </p:nvCxnSpPr>
            <p:spPr>
              <a:xfrm>
                <a:off x="6468144" y="3828489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34DD467-4749-421B-BDA2-BB861D44CB95}"/>
                  </a:ext>
                </a:extLst>
              </p:cNvPr>
              <p:cNvCxnSpPr>
                <a:cxnSpLocks/>
                <a:stCxn id="373" idx="0"/>
                <a:endCxn id="369" idx="0"/>
              </p:cNvCxnSpPr>
              <p:nvPr/>
            </p:nvCxnSpPr>
            <p:spPr>
              <a:xfrm flipV="1">
                <a:off x="7221242" y="3828489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B3E8515A-4B5D-4132-9EEE-4AACE4B0033C}"/>
                  </a:ext>
                </a:extLst>
              </p:cNvPr>
              <p:cNvCxnSpPr>
                <a:cxnSpLocks/>
                <a:stCxn id="456" idx="0"/>
                <a:endCxn id="448" idx="0"/>
              </p:cNvCxnSpPr>
              <p:nvPr/>
            </p:nvCxnSpPr>
            <p:spPr>
              <a:xfrm>
                <a:off x="6964070" y="4833010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F94F557C-76D0-4D0A-A36F-35A8495E4EFC}"/>
                  </a:ext>
                </a:extLst>
              </p:cNvPr>
              <p:cNvCxnSpPr>
                <a:cxnSpLocks/>
                <a:stCxn id="369" idx="0"/>
                <a:endCxn id="353" idx="0"/>
              </p:cNvCxnSpPr>
              <p:nvPr/>
            </p:nvCxnSpPr>
            <p:spPr>
              <a:xfrm flipV="1">
                <a:off x="7971397" y="3078986"/>
                <a:ext cx="244563" cy="74950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73B86AA5-6D59-4782-9649-EC264A7808A6}"/>
                  </a:ext>
                </a:extLst>
              </p:cNvPr>
              <p:cNvCxnSpPr>
                <a:cxnSpLocks/>
                <a:stCxn id="353" idx="0"/>
                <a:endCxn id="361" idx="0"/>
              </p:cNvCxnSpPr>
              <p:nvPr/>
            </p:nvCxnSpPr>
            <p:spPr>
              <a:xfrm flipH="1" flipV="1">
                <a:off x="7462862" y="2828031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34100BD-D591-4526-863A-619B1B8CFF39}"/>
                  </a:ext>
                </a:extLst>
              </p:cNvPr>
              <p:cNvCxnSpPr>
                <a:cxnSpLocks/>
                <a:stCxn id="361" idx="0"/>
                <a:endCxn id="357" idx="0"/>
              </p:cNvCxnSpPr>
              <p:nvPr/>
            </p:nvCxnSpPr>
            <p:spPr>
              <a:xfrm flipV="1">
                <a:off x="7462862" y="2578310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6E93D80-D7F2-4D8C-8E8F-521F754DCBB7}"/>
                  </a:ext>
                </a:extLst>
              </p:cNvPr>
              <p:cNvCxnSpPr>
                <a:cxnSpLocks/>
                <a:stCxn id="357" idx="0"/>
                <a:endCxn id="349" idx="0"/>
              </p:cNvCxnSpPr>
              <p:nvPr/>
            </p:nvCxnSpPr>
            <p:spPr>
              <a:xfrm>
                <a:off x="8215960" y="2578310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5C99E27-E5A3-4090-B33F-DFA2680520E9}"/>
                  </a:ext>
                </a:extLst>
              </p:cNvPr>
              <p:cNvCxnSpPr>
                <a:cxnSpLocks/>
                <a:stCxn id="349" idx="0"/>
                <a:endCxn id="441" idx="0"/>
              </p:cNvCxnSpPr>
              <p:nvPr/>
            </p:nvCxnSpPr>
            <p:spPr>
              <a:xfrm flipH="1">
                <a:off x="8719360" y="2828031"/>
                <a:ext cx="246755" cy="75073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6B5D59D4-C578-4583-AEF6-96B02675105C}"/>
                  </a:ext>
                </a:extLst>
              </p:cNvPr>
              <p:cNvCxnSpPr>
                <a:cxnSpLocks/>
                <a:stCxn id="441" idx="0"/>
                <a:endCxn id="437" idx="0"/>
              </p:cNvCxnSpPr>
              <p:nvPr/>
            </p:nvCxnSpPr>
            <p:spPr>
              <a:xfrm>
                <a:off x="8719360" y="3578768"/>
                <a:ext cx="249721" cy="75309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5593992-5DDA-4B1C-97C4-52BEFE835AE2}"/>
                  </a:ext>
                </a:extLst>
              </p:cNvPr>
              <p:cNvCxnSpPr>
                <a:cxnSpLocks/>
                <a:stCxn id="437" idx="0"/>
                <a:endCxn id="429" idx="0"/>
              </p:cNvCxnSpPr>
              <p:nvPr/>
            </p:nvCxnSpPr>
            <p:spPr>
              <a:xfrm flipH="1">
                <a:off x="8719360" y="4331866"/>
                <a:ext cx="249721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22D3215C-B289-4C8A-8550-E4A1DB4DBEAD}"/>
                  </a:ext>
                </a:extLst>
              </p:cNvPr>
              <p:cNvCxnSpPr>
                <a:cxnSpLocks/>
                <a:stCxn id="429" idx="0"/>
                <a:endCxn id="433" idx="0"/>
              </p:cNvCxnSpPr>
              <p:nvPr/>
            </p:nvCxnSpPr>
            <p:spPr>
              <a:xfrm flipH="1" flipV="1">
                <a:off x="8468405" y="4331866"/>
                <a:ext cx="250955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6E9E2BE4-51F4-4EB7-BF30-C4C6026E317E}"/>
                  </a:ext>
                </a:extLst>
              </p:cNvPr>
              <p:cNvCxnSpPr>
                <a:cxnSpLocks/>
                <a:stCxn id="452" idx="0"/>
                <a:endCxn id="456" idx="0"/>
              </p:cNvCxnSpPr>
              <p:nvPr/>
            </p:nvCxnSpPr>
            <p:spPr>
              <a:xfrm flipH="1">
                <a:off x="6964070" y="4583289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5EB98D03-19D8-40BD-BB7F-76BABD239C6A}"/>
                  </a:ext>
                </a:extLst>
              </p:cNvPr>
              <p:cNvCxnSpPr>
                <a:cxnSpLocks/>
                <a:stCxn id="433" idx="0"/>
                <a:endCxn id="452" idx="0"/>
              </p:cNvCxnSpPr>
              <p:nvPr/>
            </p:nvCxnSpPr>
            <p:spPr>
              <a:xfrm flipH="1">
                <a:off x="7717168" y="4331866"/>
                <a:ext cx="751237" cy="25142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4720639-262C-479C-8ECA-9DACFAAEBEF4}"/>
                </a:ext>
              </a:extLst>
            </p:cNvPr>
            <p:cNvCxnSpPr>
              <a:cxnSpLocks/>
              <a:endCxn id="333" idx="0"/>
            </p:cNvCxnSpPr>
            <p:nvPr/>
          </p:nvCxnSpPr>
          <p:spPr>
            <a:xfrm flipV="1">
              <a:off x="5970485" y="3077446"/>
              <a:ext cx="245255" cy="7411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8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roup 540">
            <a:extLst>
              <a:ext uri="{FF2B5EF4-FFF2-40B4-BE49-F238E27FC236}">
                <a16:creationId xmlns:a16="http://schemas.microsoft.com/office/drawing/2014/main" id="{5F8BADE4-BBCC-4BFD-9D2B-5E16091F2F48}"/>
              </a:ext>
            </a:extLst>
          </p:cNvPr>
          <p:cNvGrpSpPr/>
          <p:nvPr/>
        </p:nvGrpSpPr>
        <p:grpSpPr>
          <a:xfrm>
            <a:off x="2413927" y="2531775"/>
            <a:ext cx="2714622" cy="2333806"/>
            <a:chOff x="3214350" y="2320337"/>
            <a:chExt cx="3501001" cy="3009869"/>
          </a:xfrm>
        </p:grpSpPr>
        <p:grpSp>
          <p:nvGrpSpPr>
            <p:cNvPr id="542" name="Group 541">
              <a:extLst>
                <a:ext uri="{FF2B5EF4-FFF2-40B4-BE49-F238E27FC236}">
                  <a16:creationId xmlns:a16="http://schemas.microsoft.com/office/drawing/2014/main" id="{ED9BC019-DFC3-4924-B5A1-4EEFE4B72FA2}"/>
                </a:ext>
              </a:extLst>
            </p:cNvPr>
            <p:cNvGrpSpPr/>
            <p:nvPr/>
          </p:nvGrpSpPr>
          <p:grpSpPr>
            <a:xfrm>
              <a:off x="4710676" y="4327362"/>
              <a:ext cx="2004675" cy="1002844"/>
              <a:chOff x="1019520" y="443748"/>
              <a:chExt cx="1439273" cy="720000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96028E9C-9515-4F1B-9B34-C77AC214F8FD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612" name="Rectangle 611">
                  <a:extLst>
                    <a:ext uri="{FF2B5EF4-FFF2-40B4-BE49-F238E27FC236}">
                      <a16:creationId xmlns:a16="http://schemas.microsoft.com/office/drawing/2014/main" id="{65DA31D2-7909-4BA1-9FA7-91755117DF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3" name="Rectangle 612">
                  <a:extLst>
                    <a:ext uri="{FF2B5EF4-FFF2-40B4-BE49-F238E27FC236}">
                      <a16:creationId xmlns:a16="http://schemas.microsoft.com/office/drawing/2014/main" id="{BC6BE2B5-9DCA-4C7F-904A-65187B25266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4" name="Rectangle 613">
                  <a:extLst>
                    <a:ext uri="{FF2B5EF4-FFF2-40B4-BE49-F238E27FC236}">
                      <a16:creationId xmlns:a16="http://schemas.microsoft.com/office/drawing/2014/main" id="{9A12EFFD-AAFA-47E6-BCA1-7D99E1C4A3C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15" name="Isosceles Triangle 614">
                  <a:extLst>
                    <a:ext uri="{FF2B5EF4-FFF2-40B4-BE49-F238E27FC236}">
                      <a16:creationId xmlns:a16="http://schemas.microsoft.com/office/drawing/2014/main" id="{61C15BBE-AF22-4F10-A5AE-467F77DDEA2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68F9D631-62A7-40BA-ACEA-EC74B02D645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608" name="Rectangle 607">
                  <a:extLst>
                    <a:ext uri="{FF2B5EF4-FFF2-40B4-BE49-F238E27FC236}">
                      <a16:creationId xmlns:a16="http://schemas.microsoft.com/office/drawing/2014/main" id="{F0E6586F-4FA1-4207-9488-73BC852266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9" name="Rectangle 608">
                  <a:extLst>
                    <a:ext uri="{FF2B5EF4-FFF2-40B4-BE49-F238E27FC236}">
                      <a16:creationId xmlns:a16="http://schemas.microsoft.com/office/drawing/2014/main" id="{76B92153-9923-43EB-9F6D-957A45ED6D4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10" name="Rectangle 609">
                  <a:extLst>
                    <a:ext uri="{FF2B5EF4-FFF2-40B4-BE49-F238E27FC236}">
                      <a16:creationId xmlns:a16="http://schemas.microsoft.com/office/drawing/2014/main" id="{24C6EC29-E70A-439D-9B06-E82F2437CDCD}"/>
                    </a:ext>
                  </a:extLst>
                </p:cNvPr>
                <p:cNvSpPr/>
                <p:nvPr/>
              </p:nvSpPr>
              <p:spPr>
                <a:xfrm>
                  <a:off x="71356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11" name="Isosceles Triangle 610">
                  <a:extLst>
                    <a:ext uri="{FF2B5EF4-FFF2-40B4-BE49-F238E27FC236}">
                      <a16:creationId xmlns:a16="http://schemas.microsoft.com/office/drawing/2014/main" id="{5045E263-4D78-439F-9B0C-0C99B099CB4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CAF34144-FB7D-4AF5-9FCF-8290BAC1D2AA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7829131E-7E00-4A7A-96A2-F37E1B043F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5" name="Rectangle 604">
                  <a:extLst>
                    <a:ext uri="{FF2B5EF4-FFF2-40B4-BE49-F238E27FC236}">
                      <a16:creationId xmlns:a16="http://schemas.microsoft.com/office/drawing/2014/main" id="{A35146B1-C709-4612-98E6-37F3908E2F7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6" name="Rectangle 605">
                  <a:extLst>
                    <a:ext uri="{FF2B5EF4-FFF2-40B4-BE49-F238E27FC236}">
                      <a16:creationId xmlns:a16="http://schemas.microsoft.com/office/drawing/2014/main" id="{F8071DF8-6A64-4312-BCE1-A0A7AFDF32F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07" name="Isosceles Triangle 606">
                  <a:extLst>
                    <a:ext uri="{FF2B5EF4-FFF2-40B4-BE49-F238E27FC236}">
                      <a16:creationId xmlns:a16="http://schemas.microsoft.com/office/drawing/2014/main" id="{EB56319F-4291-4456-88BF-8016B12FAD0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5ADDA849-25D9-4D73-BC20-9151B9F4395F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600" name="Rectangle 599">
                  <a:extLst>
                    <a:ext uri="{FF2B5EF4-FFF2-40B4-BE49-F238E27FC236}">
                      <a16:creationId xmlns:a16="http://schemas.microsoft.com/office/drawing/2014/main" id="{123D45A4-C41D-484E-A2BE-78861BF5A2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1" name="Rectangle 600">
                  <a:extLst>
                    <a:ext uri="{FF2B5EF4-FFF2-40B4-BE49-F238E27FC236}">
                      <a16:creationId xmlns:a16="http://schemas.microsoft.com/office/drawing/2014/main" id="{E0EC8EF6-57D1-4921-AD07-402C94CADF0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602" name="Rectangle 601">
                  <a:extLst>
                    <a:ext uri="{FF2B5EF4-FFF2-40B4-BE49-F238E27FC236}">
                      <a16:creationId xmlns:a16="http://schemas.microsoft.com/office/drawing/2014/main" id="{11D84439-F1C9-44BC-9A67-6C5ADE6FF26E}"/>
                    </a:ext>
                  </a:extLst>
                </p:cNvPr>
                <p:cNvSpPr/>
                <p:nvPr/>
              </p:nvSpPr>
              <p:spPr>
                <a:xfrm>
                  <a:off x="72000" y="71356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603" name="Isosceles Triangle 602">
                  <a:extLst>
                    <a:ext uri="{FF2B5EF4-FFF2-40B4-BE49-F238E27FC236}">
                      <a16:creationId xmlns:a16="http://schemas.microsoft.com/office/drawing/2014/main" id="{04607159-AA63-4634-8097-49D8E915D83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61B0094E-7224-4DB7-AB46-AF1E2CE2A807}"/>
                </a:ext>
              </a:extLst>
            </p:cNvPr>
            <p:cNvGrpSpPr/>
            <p:nvPr/>
          </p:nvGrpSpPr>
          <p:grpSpPr>
            <a:xfrm>
              <a:off x="4216688" y="3319181"/>
              <a:ext cx="2004675" cy="1009020"/>
              <a:chOff x="4212751" y="3322963"/>
              <a:chExt cx="2004675" cy="1009020"/>
            </a:xfrm>
          </p:grpSpPr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0EF5F2DA-96CF-4CA2-95C0-7813C75E8632}"/>
                  </a:ext>
                </a:extLst>
              </p:cNvPr>
              <p:cNvGrpSpPr/>
              <p:nvPr/>
            </p:nvGrpSpPr>
            <p:grpSpPr>
              <a:xfrm>
                <a:off x="4212751" y="3329139"/>
                <a:ext cx="501422" cy="1002844"/>
                <a:chOff x="0" y="0"/>
                <a:chExt cx="360000" cy="720000"/>
              </a:xfrm>
            </p:grpSpPr>
            <p:sp>
              <p:nvSpPr>
                <p:cNvPr id="592" name="Rectangle 591">
                  <a:extLst>
                    <a:ext uri="{FF2B5EF4-FFF2-40B4-BE49-F238E27FC236}">
                      <a16:creationId xmlns:a16="http://schemas.microsoft.com/office/drawing/2014/main" id="{02888A4A-6771-46DB-8731-318D098A2E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3" name="Rectangle 592">
                  <a:extLst>
                    <a:ext uri="{FF2B5EF4-FFF2-40B4-BE49-F238E27FC236}">
                      <a16:creationId xmlns:a16="http://schemas.microsoft.com/office/drawing/2014/main" id="{DFC5D456-BD14-4239-B0E2-39001169996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4" name="Rectangle 593">
                  <a:extLst>
                    <a:ext uri="{FF2B5EF4-FFF2-40B4-BE49-F238E27FC236}">
                      <a16:creationId xmlns:a16="http://schemas.microsoft.com/office/drawing/2014/main" id="{E6358911-26D4-4494-8EBF-89540A507CB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95" name="Isosceles Triangle 594">
                  <a:extLst>
                    <a:ext uri="{FF2B5EF4-FFF2-40B4-BE49-F238E27FC236}">
                      <a16:creationId xmlns:a16="http://schemas.microsoft.com/office/drawing/2014/main" id="{BB12DE51-6411-476D-8926-E4745C3B09E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7" name="Group 576">
                <a:extLst>
                  <a:ext uri="{FF2B5EF4-FFF2-40B4-BE49-F238E27FC236}">
                    <a16:creationId xmlns:a16="http://schemas.microsoft.com/office/drawing/2014/main" id="{D4BA87B5-6595-4B09-B7C2-5D4BD928BBD3}"/>
                  </a:ext>
                </a:extLst>
              </p:cNvPr>
              <p:cNvGrpSpPr/>
              <p:nvPr/>
            </p:nvGrpSpPr>
            <p:grpSpPr>
              <a:xfrm rot="5400000">
                <a:off x="4964860" y="3079872"/>
                <a:ext cx="501422" cy="1002844"/>
                <a:chOff x="0" y="0"/>
                <a:chExt cx="360000" cy="720000"/>
              </a:xfrm>
            </p:grpSpPr>
            <p:sp>
              <p:nvSpPr>
                <p:cNvPr id="588" name="Rectangle 587">
                  <a:extLst>
                    <a:ext uri="{FF2B5EF4-FFF2-40B4-BE49-F238E27FC236}">
                      <a16:creationId xmlns:a16="http://schemas.microsoft.com/office/drawing/2014/main" id="{F5670438-E92B-4BE3-BB32-CFB44465DE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9" name="Rectangle 588">
                  <a:extLst>
                    <a:ext uri="{FF2B5EF4-FFF2-40B4-BE49-F238E27FC236}">
                      <a16:creationId xmlns:a16="http://schemas.microsoft.com/office/drawing/2014/main" id="{BC6D9946-557A-4B95-BE3C-15060F5B250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019703ED-064A-4355-90FD-0C32C27E2EEA}"/>
                    </a:ext>
                  </a:extLst>
                </p:cNvPr>
                <p:cNvSpPr/>
                <p:nvPr/>
              </p:nvSpPr>
              <p:spPr>
                <a:xfrm>
                  <a:off x="72942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91" name="Isosceles Triangle 590">
                  <a:extLst>
                    <a:ext uri="{FF2B5EF4-FFF2-40B4-BE49-F238E27FC236}">
                      <a16:creationId xmlns:a16="http://schemas.microsoft.com/office/drawing/2014/main" id="{5D0B185F-0F5F-4D83-9FA0-DD545F6B299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8" name="Group 577">
                <a:extLst>
                  <a:ext uri="{FF2B5EF4-FFF2-40B4-BE49-F238E27FC236}">
                    <a16:creationId xmlns:a16="http://schemas.microsoft.com/office/drawing/2014/main" id="{A3B27893-EFFC-403B-A7F0-380058AB0EED}"/>
                  </a:ext>
                </a:extLst>
              </p:cNvPr>
              <p:cNvGrpSpPr/>
              <p:nvPr/>
            </p:nvGrpSpPr>
            <p:grpSpPr>
              <a:xfrm rot="5400000">
                <a:off x="4964860" y="3579104"/>
                <a:ext cx="501422" cy="1002844"/>
                <a:chOff x="0" y="0"/>
                <a:chExt cx="360000" cy="720000"/>
              </a:xfrm>
            </p:grpSpPr>
            <p:sp>
              <p:nvSpPr>
                <p:cNvPr id="584" name="Rectangle 583">
                  <a:extLst>
                    <a:ext uri="{FF2B5EF4-FFF2-40B4-BE49-F238E27FC236}">
                      <a16:creationId xmlns:a16="http://schemas.microsoft.com/office/drawing/2014/main" id="{3BD2170F-F1E3-427F-B968-24B1D5AFFE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5" name="Rectangle 584">
                  <a:extLst>
                    <a:ext uri="{FF2B5EF4-FFF2-40B4-BE49-F238E27FC236}">
                      <a16:creationId xmlns:a16="http://schemas.microsoft.com/office/drawing/2014/main" id="{EDEC582C-007A-4F22-83DF-2331267210C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6" name="Rectangle 585">
                  <a:extLst>
                    <a:ext uri="{FF2B5EF4-FFF2-40B4-BE49-F238E27FC236}">
                      <a16:creationId xmlns:a16="http://schemas.microsoft.com/office/drawing/2014/main" id="{8A895BA4-99AD-4D0E-B656-47D5260C819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87" name="Isosceles Triangle 586">
                  <a:extLst>
                    <a:ext uri="{FF2B5EF4-FFF2-40B4-BE49-F238E27FC236}">
                      <a16:creationId xmlns:a16="http://schemas.microsoft.com/office/drawing/2014/main" id="{D6E1C078-19AF-421C-BF12-DF719E18F8F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79" name="Group 578">
                <a:extLst>
                  <a:ext uri="{FF2B5EF4-FFF2-40B4-BE49-F238E27FC236}">
                    <a16:creationId xmlns:a16="http://schemas.microsoft.com/office/drawing/2014/main" id="{EBBF6F60-E63D-44A4-B9CF-DA24FFFE2F74}"/>
                  </a:ext>
                </a:extLst>
              </p:cNvPr>
              <p:cNvGrpSpPr/>
              <p:nvPr/>
            </p:nvGrpSpPr>
            <p:grpSpPr>
              <a:xfrm>
                <a:off x="5716004" y="3322963"/>
                <a:ext cx="501422" cy="1002844"/>
                <a:chOff x="0" y="0"/>
                <a:chExt cx="360000" cy="720000"/>
              </a:xfrm>
            </p:grpSpPr>
            <p:sp>
              <p:nvSpPr>
                <p:cNvPr id="580" name="Rectangle 579">
                  <a:extLst>
                    <a:ext uri="{FF2B5EF4-FFF2-40B4-BE49-F238E27FC236}">
                      <a16:creationId xmlns:a16="http://schemas.microsoft.com/office/drawing/2014/main" id="{60F641EE-64EF-4FAB-94FF-C64C2FB957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1" name="Rectangle 580">
                  <a:extLst>
                    <a:ext uri="{FF2B5EF4-FFF2-40B4-BE49-F238E27FC236}">
                      <a16:creationId xmlns:a16="http://schemas.microsoft.com/office/drawing/2014/main" id="{7F3AFC05-EA85-4A74-98DE-BA7395D128C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82" name="Rectangle 581">
                  <a:extLst>
                    <a:ext uri="{FF2B5EF4-FFF2-40B4-BE49-F238E27FC236}">
                      <a16:creationId xmlns:a16="http://schemas.microsoft.com/office/drawing/2014/main" id="{513C27CE-C02D-49CA-94DC-062EEF69CC8D}"/>
                    </a:ext>
                  </a:extLst>
                </p:cNvPr>
                <p:cNvSpPr/>
                <p:nvPr/>
              </p:nvSpPr>
              <p:spPr>
                <a:xfrm>
                  <a:off x="72000" y="72942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83" name="Isosceles Triangle 582">
                  <a:extLst>
                    <a:ext uri="{FF2B5EF4-FFF2-40B4-BE49-F238E27FC236}">
                      <a16:creationId xmlns:a16="http://schemas.microsoft.com/office/drawing/2014/main" id="{4880E52D-2190-43E6-84AE-9E8B592E4F5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0CB11DBA-9502-4EBB-80F3-D501F7F8AD5F}"/>
                </a:ext>
              </a:extLst>
            </p:cNvPr>
            <p:cNvGrpSpPr/>
            <p:nvPr/>
          </p:nvGrpSpPr>
          <p:grpSpPr>
            <a:xfrm>
              <a:off x="3214350" y="2320337"/>
              <a:ext cx="2004675" cy="1003808"/>
              <a:chOff x="2656021" y="741792"/>
              <a:chExt cx="1439273" cy="720692"/>
            </a:xfrm>
          </p:grpSpPr>
          <p:grpSp>
            <p:nvGrpSpPr>
              <p:cNvPr id="556" name="Group 555">
                <a:extLst>
                  <a:ext uri="{FF2B5EF4-FFF2-40B4-BE49-F238E27FC236}">
                    <a16:creationId xmlns:a16="http://schemas.microsoft.com/office/drawing/2014/main" id="{52ABE8C2-7CBB-4A25-B2C4-CC7542F428D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F3E587BA-DA0A-4DBC-AD06-959AC3B478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CB802C0A-2AEA-4617-8D38-ADFF1B43B8A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8760C297-C0DA-4B8E-BCD2-C731B7165C79}"/>
                    </a:ext>
                  </a:extLst>
                </p:cNvPr>
                <p:cNvSpPr/>
                <p:nvPr/>
              </p:nvSpPr>
              <p:spPr>
                <a:xfrm>
                  <a:off x="72000" y="7129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75" name="Isosceles Triangle 574">
                  <a:extLst>
                    <a:ext uri="{FF2B5EF4-FFF2-40B4-BE49-F238E27FC236}">
                      <a16:creationId xmlns:a16="http://schemas.microsoft.com/office/drawing/2014/main" id="{AFFEF5E7-9E41-42F1-A523-A123194BEF6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E8519E60-DD26-4273-A123-7E5F49674C0D}"/>
                  </a:ext>
                </a:extLst>
              </p:cNvPr>
              <p:cNvGrpSpPr/>
              <p:nvPr/>
            </p:nvGrpSpPr>
            <p:grpSpPr>
              <a:xfrm rot="5400000">
                <a:off x="3195658" y="562138"/>
                <a:ext cx="360692" cy="720000"/>
                <a:chOff x="-692" y="0"/>
                <a:chExt cx="360692" cy="720000"/>
              </a:xfrm>
            </p:grpSpPr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965A12FE-8705-4BD7-9280-493294CEF7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FDDC49C1-529C-4A26-8B3E-EE56678E6CE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B882EC44-46DC-4342-8F19-06032C9A982B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71" name="Isosceles Triangle 570">
                  <a:extLst>
                    <a:ext uri="{FF2B5EF4-FFF2-40B4-BE49-F238E27FC236}">
                      <a16:creationId xmlns:a16="http://schemas.microsoft.com/office/drawing/2014/main" id="{02D491F6-DC16-4174-A487-A904FBEDA7C5}"/>
                    </a:ext>
                  </a:extLst>
                </p:cNvPr>
                <p:cNvSpPr/>
                <p:nvPr/>
              </p:nvSpPr>
              <p:spPr>
                <a:xfrm>
                  <a:off x="-692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5DD47687-8691-4B70-930A-7AB5FF0C0DCC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D3A6CA8D-6E34-4B11-8C43-119D2A08CD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CBA2577F-C2BF-4C73-9EA1-0267886944C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2DB2C949-6CE1-4779-8F9A-8BE3A7F00DD0}"/>
                    </a:ext>
                  </a:extLst>
                </p:cNvPr>
                <p:cNvSpPr/>
                <p:nvPr/>
              </p:nvSpPr>
              <p:spPr>
                <a:xfrm>
                  <a:off x="7129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67" name="Isosceles Triangle 566">
                  <a:extLst>
                    <a:ext uri="{FF2B5EF4-FFF2-40B4-BE49-F238E27FC236}">
                      <a16:creationId xmlns:a16="http://schemas.microsoft.com/office/drawing/2014/main" id="{D2992613-148F-473B-A635-A76703357B5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C95BB005-4B19-4CAB-9A4C-C71D57F5F01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560" name="Rectangle 559">
                  <a:extLst>
                    <a:ext uri="{FF2B5EF4-FFF2-40B4-BE49-F238E27FC236}">
                      <a16:creationId xmlns:a16="http://schemas.microsoft.com/office/drawing/2014/main" id="{3C623BD4-4642-445B-A8BA-3F8C855D123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1" name="Rectangle 560">
                  <a:extLst>
                    <a:ext uri="{FF2B5EF4-FFF2-40B4-BE49-F238E27FC236}">
                      <a16:creationId xmlns:a16="http://schemas.microsoft.com/office/drawing/2014/main" id="{6A1BBD72-0209-4705-904A-2D266DB792A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0748EC0C-DE06-4DDE-8118-67BAA72314B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63" name="Isosceles Triangle 562">
                  <a:extLst>
                    <a:ext uri="{FF2B5EF4-FFF2-40B4-BE49-F238E27FC236}">
                      <a16:creationId xmlns:a16="http://schemas.microsoft.com/office/drawing/2014/main" id="{8546261F-332D-412F-B363-45465430E2B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E44DBAF8-7793-4DC6-92E3-95871E093C76}"/>
                </a:ext>
              </a:extLst>
            </p:cNvPr>
            <p:cNvCxnSpPr>
              <a:cxnSpLocks/>
              <a:stCxn id="567" idx="0"/>
              <a:endCxn id="575" idx="0"/>
            </p:cNvCxnSpPr>
            <p:nvPr/>
          </p:nvCxnSpPr>
          <p:spPr>
            <a:xfrm flipH="1" flipV="1">
              <a:off x="3465062" y="2821734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304FDC4-E444-496F-A464-EE6973152B05}"/>
                </a:ext>
              </a:extLst>
            </p:cNvPr>
            <p:cNvCxnSpPr>
              <a:cxnSpLocks/>
              <a:stCxn id="575" idx="0"/>
              <a:endCxn id="571" idx="0"/>
            </p:cNvCxnSpPr>
            <p:nvPr/>
          </p:nvCxnSpPr>
          <p:spPr>
            <a:xfrm flipV="1">
              <a:off x="3465062" y="2571025"/>
              <a:ext cx="753098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132E75A8-0C9D-489E-A1C5-CC6922503A44}"/>
                </a:ext>
              </a:extLst>
            </p:cNvPr>
            <p:cNvCxnSpPr>
              <a:cxnSpLocks/>
              <a:stCxn id="571" idx="0"/>
              <a:endCxn id="563" idx="0"/>
            </p:cNvCxnSpPr>
            <p:nvPr/>
          </p:nvCxnSpPr>
          <p:spPr>
            <a:xfrm>
              <a:off x="4218160" y="2571025"/>
              <a:ext cx="750155" cy="25070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3B431545-65E3-41AF-BECE-E320EABCD019}"/>
                </a:ext>
              </a:extLst>
            </p:cNvPr>
            <p:cNvCxnSpPr>
              <a:cxnSpLocks/>
              <a:stCxn id="563" idx="0"/>
              <a:endCxn id="591" idx="0"/>
            </p:cNvCxnSpPr>
            <p:nvPr/>
          </p:nvCxnSpPr>
          <p:spPr>
            <a:xfrm>
              <a:off x="4968315" y="2821734"/>
              <a:ext cx="252183" cy="75577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E3C4D228-175E-4573-809F-207387F5F96C}"/>
                </a:ext>
              </a:extLst>
            </p:cNvPr>
            <p:cNvCxnSpPr>
              <a:cxnSpLocks/>
              <a:stCxn id="591" idx="0"/>
              <a:endCxn id="595" idx="0"/>
            </p:cNvCxnSpPr>
            <p:nvPr/>
          </p:nvCxnSpPr>
          <p:spPr>
            <a:xfrm flipH="1">
              <a:off x="4467400" y="3577513"/>
              <a:ext cx="753098" cy="24827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F3EE7379-A746-4147-BB66-11576CBBCD66}"/>
                </a:ext>
              </a:extLst>
            </p:cNvPr>
            <p:cNvCxnSpPr>
              <a:cxnSpLocks/>
              <a:stCxn id="595" idx="0"/>
              <a:endCxn id="587" idx="0"/>
            </p:cNvCxnSpPr>
            <p:nvPr/>
          </p:nvCxnSpPr>
          <p:spPr>
            <a:xfrm>
              <a:off x="4467400" y="3825790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30A7968F-2F39-43EB-8222-67CA1F994533}"/>
                </a:ext>
              </a:extLst>
            </p:cNvPr>
            <p:cNvCxnSpPr>
              <a:cxnSpLocks/>
              <a:stCxn id="587" idx="0"/>
              <a:endCxn id="615" idx="0"/>
            </p:cNvCxnSpPr>
            <p:nvPr/>
          </p:nvCxnSpPr>
          <p:spPr>
            <a:xfrm flipH="1">
              <a:off x="4961388" y="4076745"/>
              <a:ext cx="259110" cy="75105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5F21EF8F-8AD3-4BF1-BCBD-184E5875F19B}"/>
                </a:ext>
              </a:extLst>
            </p:cNvPr>
            <p:cNvCxnSpPr>
              <a:cxnSpLocks/>
              <a:stCxn id="615" idx="0"/>
              <a:endCxn id="607" idx="0"/>
            </p:cNvCxnSpPr>
            <p:nvPr/>
          </p:nvCxnSpPr>
          <p:spPr>
            <a:xfrm>
              <a:off x="4961388" y="4827795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D0480EE9-BB5A-4B38-9B48-C44314B66B7F}"/>
                </a:ext>
              </a:extLst>
            </p:cNvPr>
            <p:cNvCxnSpPr>
              <a:cxnSpLocks/>
              <a:stCxn id="607" idx="0"/>
              <a:endCxn id="603" idx="0"/>
            </p:cNvCxnSpPr>
            <p:nvPr/>
          </p:nvCxnSpPr>
          <p:spPr>
            <a:xfrm flipV="1">
              <a:off x="5714486" y="4827795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F762D766-BD6B-48C3-97B7-9B5E69A3BB2E}"/>
                </a:ext>
              </a:extLst>
            </p:cNvPr>
            <p:cNvCxnSpPr>
              <a:cxnSpLocks/>
              <a:stCxn id="603" idx="0"/>
              <a:endCxn id="611" idx="0"/>
            </p:cNvCxnSpPr>
            <p:nvPr/>
          </p:nvCxnSpPr>
          <p:spPr>
            <a:xfrm flipH="1" flipV="1">
              <a:off x="5714486" y="4578074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CBDF2854-35F2-47B5-AF13-5535167F29E2}"/>
                </a:ext>
              </a:extLst>
            </p:cNvPr>
            <p:cNvCxnSpPr>
              <a:cxnSpLocks/>
              <a:stCxn id="611" idx="0"/>
              <a:endCxn id="583" idx="0"/>
            </p:cNvCxnSpPr>
            <p:nvPr/>
          </p:nvCxnSpPr>
          <p:spPr>
            <a:xfrm flipV="1">
              <a:off x="5714486" y="3819614"/>
              <a:ext cx="256167" cy="7584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8D0AD4C-F19B-442C-89A6-0D7F62F5AEC6}"/>
              </a:ext>
            </a:extLst>
          </p:cNvPr>
          <p:cNvGrpSpPr/>
          <p:nvPr/>
        </p:nvGrpSpPr>
        <p:grpSpPr>
          <a:xfrm>
            <a:off x="3970292" y="2536976"/>
            <a:ext cx="2714622" cy="2333806"/>
            <a:chOff x="4301149" y="2462641"/>
            <a:chExt cx="2940841" cy="2528290"/>
          </a:xfrm>
        </p:grpSpPr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89B178B0-E703-4CAB-98DA-C3BA0EF1F1D3}"/>
                </a:ext>
              </a:extLst>
            </p:cNvPr>
            <p:cNvGrpSpPr/>
            <p:nvPr/>
          </p:nvGrpSpPr>
          <p:grpSpPr>
            <a:xfrm>
              <a:off x="4301149" y="2462641"/>
              <a:ext cx="2940841" cy="2528290"/>
              <a:chOff x="3214350" y="2320337"/>
              <a:chExt cx="3501001" cy="3009869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D2009141-7947-4272-BCC4-6E762DA9962F}"/>
                  </a:ext>
                </a:extLst>
              </p:cNvPr>
              <p:cNvGrpSpPr/>
              <p:nvPr/>
            </p:nvGrpSpPr>
            <p:grpSpPr>
              <a:xfrm>
                <a:off x="4710676" y="4327362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47B292BD-9753-4A19-9857-667747F6781B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47" name="Rectangle 646">
                    <a:extLst>
                      <a:ext uri="{FF2B5EF4-FFF2-40B4-BE49-F238E27FC236}">
                        <a16:creationId xmlns:a16="http://schemas.microsoft.com/office/drawing/2014/main" id="{05E3E82D-7823-41C6-B01B-DBAB0C54C31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8" name="Rectangle 647">
                    <a:extLst>
                      <a:ext uri="{FF2B5EF4-FFF2-40B4-BE49-F238E27FC236}">
                        <a16:creationId xmlns:a16="http://schemas.microsoft.com/office/drawing/2014/main" id="{7E2C10F5-A38E-4A6A-8AF4-7F7223AE0CB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9" name="Rectangle 648">
                    <a:extLst>
                      <a:ext uri="{FF2B5EF4-FFF2-40B4-BE49-F238E27FC236}">
                        <a16:creationId xmlns:a16="http://schemas.microsoft.com/office/drawing/2014/main" id="{162C921F-082C-4D84-8356-1245247FE6F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50" name="Isosceles Triangle 649">
                    <a:extLst>
                      <a:ext uri="{FF2B5EF4-FFF2-40B4-BE49-F238E27FC236}">
                        <a16:creationId xmlns:a16="http://schemas.microsoft.com/office/drawing/2014/main" id="{B8BB43B8-4739-4327-BA91-AFBB01E22E5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632" name="Group 631">
                  <a:extLst>
                    <a:ext uri="{FF2B5EF4-FFF2-40B4-BE49-F238E27FC236}">
                      <a16:creationId xmlns:a16="http://schemas.microsoft.com/office/drawing/2014/main" id="{0ED0189E-7536-4CF8-B7E8-37B509A9E1C8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43" name="Rectangle 642">
                    <a:extLst>
                      <a:ext uri="{FF2B5EF4-FFF2-40B4-BE49-F238E27FC236}">
                        <a16:creationId xmlns:a16="http://schemas.microsoft.com/office/drawing/2014/main" id="{F5B8406C-FA9F-4886-AFA9-B2AFA8AFFA0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4" name="Rectangle 643">
                    <a:extLst>
                      <a:ext uri="{FF2B5EF4-FFF2-40B4-BE49-F238E27FC236}">
                        <a16:creationId xmlns:a16="http://schemas.microsoft.com/office/drawing/2014/main" id="{C12665FE-B76B-44FA-B529-4FF8FD50BB4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5" name="Rectangle 644">
                    <a:extLst>
                      <a:ext uri="{FF2B5EF4-FFF2-40B4-BE49-F238E27FC236}">
                        <a16:creationId xmlns:a16="http://schemas.microsoft.com/office/drawing/2014/main" id="{AF0CDCC8-B000-4A3A-81C5-F663CBF98A49}"/>
                      </a:ext>
                    </a:extLst>
                  </p:cNvPr>
                  <p:cNvSpPr/>
                  <p:nvPr/>
                </p:nvSpPr>
                <p:spPr>
                  <a:xfrm>
                    <a:off x="71356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46" name="Isosceles Triangle 645">
                    <a:extLst>
                      <a:ext uri="{FF2B5EF4-FFF2-40B4-BE49-F238E27FC236}">
                        <a16:creationId xmlns:a16="http://schemas.microsoft.com/office/drawing/2014/main" id="{3C95DA72-BA91-43FB-9E31-578A34C6F18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633" name="Group 632">
                  <a:extLst>
                    <a:ext uri="{FF2B5EF4-FFF2-40B4-BE49-F238E27FC236}">
                      <a16:creationId xmlns:a16="http://schemas.microsoft.com/office/drawing/2014/main" id="{5287058F-89E6-4F59-907D-F1F69C4EB08F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39" name="Rectangle 638">
                    <a:extLst>
                      <a:ext uri="{FF2B5EF4-FFF2-40B4-BE49-F238E27FC236}">
                        <a16:creationId xmlns:a16="http://schemas.microsoft.com/office/drawing/2014/main" id="{821D2528-5596-4DF6-864E-772F7C6DB47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0D9E8D70-D59A-41FF-9C16-B631F9706C0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EBED8795-C73F-4D53-B0F2-96DCD0CD687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42" name="Isosceles Triangle 641">
                    <a:extLst>
                      <a:ext uri="{FF2B5EF4-FFF2-40B4-BE49-F238E27FC236}">
                        <a16:creationId xmlns:a16="http://schemas.microsoft.com/office/drawing/2014/main" id="{BFE280D6-A0D4-4DF2-82BE-995C5AD4797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634" name="Group 633">
                  <a:extLst>
                    <a:ext uri="{FF2B5EF4-FFF2-40B4-BE49-F238E27FC236}">
                      <a16:creationId xmlns:a16="http://schemas.microsoft.com/office/drawing/2014/main" id="{38568808-F865-4534-BB0D-C307F624776B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635" name="Rectangle 634">
                    <a:extLst>
                      <a:ext uri="{FF2B5EF4-FFF2-40B4-BE49-F238E27FC236}">
                        <a16:creationId xmlns:a16="http://schemas.microsoft.com/office/drawing/2014/main" id="{08E3E803-D664-44D6-B53A-2476F15EF07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36" name="Rectangle 635">
                    <a:extLst>
                      <a:ext uri="{FF2B5EF4-FFF2-40B4-BE49-F238E27FC236}">
                        <a16:creationId xmlns:a16="http://schemas.microsoft.com/office/drawing/2014/main" id="{374B7529-AA09-4A2B-A072-CA7DE548405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37" name="Rectangle 636">
                    <a:extLst>
                      <a:ext uri="{FF2B5EF4-FFF2-40B4-BE49-F238E27FC236}">
                        <a16:creationId xmlns:a16="http://schemas.microsoft.com/office/drawing/2014/main" id="{42D8B28D-57EC-4047-8140-580AD3ECBF4C}"/>
                      </a:ext>
                    </a:extLst>
                  </p:cNvPr>
                  <p:cNvSpPr/>
                  <p:nvPr/>
                </p:nvSpPr>
                <p:spPr>
                  <a:xfrm>
                    <a:off x="72000" y="71356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38" name="Isosceles Triangle 637">
                    <a:extLst>
                      <a:ext uri="{FF2B5EF4-FFF2-40B4-BE49-F238E27FC236}">
                        <a16:creationId xmlns:a16="http://schemas.microsoft.com/office/drawing/2014/main" id="{F2CEFDA2-A7E3-44B4-8C08-9D69941F681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D42B3002-63F3-4A32-987C-6B94184C2A80}"/>
                  </a:ext>
                </a:extLst>
              </p:cNvPr>
              <p:cNvGrpSpPr/>
              <p:nvPr/>
            </p:nvGrpSpPr>
            <p:grpSpPr>
              <a:xfrm>
                <a:off x="4216688" y="3319181"/>
                <a:ext cx="2004675" cy="1009020"/>
                <a:chOff x="4212751" y="3322963"/>
                <a:chExt cx="2004675" cy="1009020"/>
              </a:xfrm>
            </p:grpSpPr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6D48FE27-D7EC-468F-9889-21CC4BC4DDFC}"/>
                    </a:ext>
                  </a:extLst>
                </p:cNvPr>
                <p:cNvGrpSpPr/>
                <p:nvPr/>
              </p:nvGrpSpPr>
              <p:grpSpPr>
                <a:xfrm>
                  <a:off x="4212751" y="3329139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627" name="Rectangle 626">
                    <a:extLst>
                      <a:ext uri="{FF2B5EF4-FFF2-40B4-BE49-F238E27FC236}">
                        <a16:creationId xmlns:a16="http://schemas.microsoft.com/office/drawing/2014/main" id="{F793C9B5-0C2E-4B16-92E5-CF985E6BB83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8" name="Rectangle 627">
                    <a:extLst>
                      <a:ext uri="{FF2B5EF4-FFF2-40B4-BE49-F238E27FC236}">
                        <a16:creationId xmlns:a16="http://schemas.microsoft.com/office/drawing/2014/main" id="{D2DDC42C-CFC3-4ECB-93C0-2FF64D8B271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9" name="Rectangle 628">
                    <a:extLst>
                      <a:ext uri="{FF2B5EF4-FFF2-40B4-BE49-F238E27FC236}">
                        <a16:creationId xmlns:a16="http://schemas.microsoft.com/office/drawing/2014/main" id="{4CE51C3E-1DDD-4453-8798-A9CB86A6BFD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30" name="Isosceles Triangle 629">
                    <a:extLst>
                      <a:ext uri="{FF2B5EF4-FFF2-40B4-BE49-F238E27FC236}">
                        <a16:creationId xmlns:a16="http://schemas.microsoft.com/office/drawing/2014/main" id="{7DEE6844-3310-4068-AB35-318571BEA53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08585862-C9FE-4EA4-AB5B-7B55A52B5DEA}"/>
                    </a:ext>
                  </a:extLst>
                </p:cNvPr>
                <p:cNvGrpSpPr/>
                <p:nvPr/>
              </p:nvGrpSpPr>
              <p:grpSpPr>
                <a:xfrm rot="5400000">
                  <a:off x="4964860" y="3079872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B408F3EA-96E4-40A7-9B65-AFE5B1C78D6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D770F56A-4016-4C23-9B6A-588C8CBDDCE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5" name="Rectangle 624">
                    <a:extLst>
                      <a:ext uri="{FF2B5EF4-FFF2-40B4-BE49-F238E27FC236}">
                        <a16:creationId xmlns:a16="http://schemas.microsoft.com/office/drawing/2014/main" id="{6C81334D-8F86-466E-9923-139C7E8E3F2D}"/>
                      </a:ext>
                    </a:extLst>
                  </p:cNvPr>
                  <p:cNvSpPr/>
                  <p:nvPr/>
                </p:nvSpPr>
                <p:spPr>
                  <a:xfrm>
                    <a:off x="72942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26" name="Isosceles Triangle 625">
                    <a:extLst>
                      <a:ext uri="{FF2B5EF4-FFF2-40B4-BE49-F238E27FC236}">
                        <a16:creationId xmlns:a16="http://schemas.microsoft.com/office/drawing/2014/main" id="{628004E1-4BD3-422F-890D-3CD93B15EF8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5E4BCE03-6570-486E-993D-D49BD8932872}"/>
                    </a:ext>
                  </a:extLst>
                </p:cNvPr>
                <p:cNvGrpSpPr/>
                <p:nvPr/>
              </p:nvGrpSpPr>
              <p:grpSpPr>
                <a:xfrm rot="5400000">
                  <a:off x="4964860" y="3579104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619" name="Rectangle 618">
                    <a:extLst>
                      <a:ext uri="{FF2B5EF4-FFF2-40B4-BE49-F238E27FC236}">
                        <a16:creationId xmlns:a16="http://schemas.microsoft.com/office/drawing/2014/main" id="{2FD147B9-2A27-4E43-9A02-21D1E78B36B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0" name="Rectangle 619">
                    <a:extLst>
                      <a:ext uri="{FF2B5EF4-FFF2-40B4-BE49-F238E27FC236}">
                        <a16:creationId xmlns:a16="http://schemas.microsoft.com/office/drawing/2014/main" id="{323B583F-60E4-4820-BA0D-DAB302E1862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21" name="Rectangle 620">
                    <a:extLst>
                      <a:ext uri="{FF2B5EF4-FFF2-40B4-BE49-F238E27FC236}">
                        <a16:creationId xmlns:a16="http://schemas.microsoft.com/office/drawing/2014/main" id="{84A3CC9E-45EE-436B-AA1D-55C5900E02E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22" name="Isosceles Triangle 621">
                    <a:extLst>
                      <a:ext uri="{FF2B5EF4-FFF2-40B4-BE49-F238E27FC236}">
                        <a16:creationId xmlns:a16="http://schemas.microsoft.com/office/drawing/2014/main" id="{D959F932-63EC-46D2-A081-4E38824363C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CA53FBA5-0183-4B1A-B429-F6B232602338}"/>
                    </a:ext>
                  </a:extLst>
                </p:cNvPr>
                <p:cNvGrpSpPr/>
                <p:nvPr/>
              </p:nvGrpSpPr>
              <p:grpSpPr>
                <a:xfrm>
                  <a:off x="5716004" y="3322963"/>
                  <a:ext cx="501422" cy="1002844"/>
                  <a:chOff x="0" y="0"/>
                  <a:chExt cx="360000" cy="720000"/>
                </a:xfrm>
              </p:grpSpPr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369CEBC0-4539-43C7-B81F-3C513AE9086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16" name="Rectangle 615">
                    <a:extLst>
                      <a:ext uri="{FF2B5EF4-FFF2-40B4-BE49-F238E27FC236}">
                        <a16:creationId xmlns:a16="http://schemas.microsoft.com/office/drawing/2014/main" id="{82494283-090B-4857-94D3-173D8D767A4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617" name="Rectangle 616">
                    <a:extLst>
                      <a:ext uri="{FF2B5EF4-FFF2-40B4-BE49-F238E27FC236}">
                        <a16:creationId xmlns:a16="http://schemas.microsoft.com/office/drawing/2014/main" id="{89A74EF4-50EE-44E9-B820-1ACA9CBE236C}"/>
                      </a:ext>
                    </a:extLst>
                  </p:cNvPr>
                  <p:cNvSpPr/>
                  <p:nvPr/>
                </p:nvSpPr>
                <p:spPr>
                  <a:xfrm>
                    <a:off x="72000" y="72942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618" name="Isosceles Triangle 617">
                    <a:extLst>
                      <a:ext uri="{FF2B5EF4-FFF2-40B4-BE49-F238E27FC236}">
                        <a16:creationId xmlns:a16="http://schemas.microsoft.com/office/drawing/2014/main" id="{9C89A3A5-C13D-4A4B-89FC-80221927339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F5732A63-7CD4-41CD-B358-5FFC37DD3359}"/>
                  </a:ext>
                </a:extLst>
              </p:cNvPr>
              <p:cNvGrpSpPr/>
              <p:nvPr/>
            </p:nvGrpSpPr>
            <p:grpSpPr>
              <a:xfrm>
                <a:off x="3214350" y="2320337"/>
                <a:ext cx="2004675" cy="1003808"/>
                <a:chOff x="2656021" y="741792"/>
                <a:chExt cx="1439273" cy="720692"/>
              </a:xfrm>
            </p:grpSpPr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EDF5D2C3-0C64-4C48-B8E3-9CAAFC13945C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C939981B-AB45-493F-B775-5C7CB51B14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8178E1D4-B91B-4629-A7D5-AE480BBF62EA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B632E0D0-EC2B-4CD9-9D73-B7012BFD8C93}"/>
                      </a:ext>
                    </a:extLst>
                  </p:cNvPr>
                  <p:cNvSpPr/>
                  <p:nvPr/>
                </p:nvSpPr>
                <p:spPr>
                  <a:xfrm>
                    <a:off x="72000" y="7129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71" name="Isosceles Triangle 470">
                    <a:extLst>
                      <a:ext uri="{FF2B5EF4-FFF2-40B4-BE49-F238E27FC236}">
                        <a16:creationId xmlns:a16="http://schemas.microsoft.com/office/drawing/2014/main" id="{2FCA72CB-A39D-4842-8921-CBC7F8DB17C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017DFBB9-11B9-4BD0-BAF3-5D7D01047BAE}"/>
                    </a:ext>
                  </a:extLst>
                </p:cNvPr>
                <p:cNvGrpSpPr/>
                <p:nvPr/>
              </p:nvGrpSpPr>
              <p:grpSpPr>
                <a:xfrm rot="5400000">
                  <a:off x="3195658" y="562138"/>
                  <a:ext cx="360692" cy="720000"/>
                  <a:chOff x="-692" y="0"/>
                  <a:chExt cx="360692" cy="720000"/>
                </a:xfrm>
              </p:grpSpPr>
              <p:sp>
                <p:nvSpPr>
                  <p:cNvPr id="464" name="Rectangle 463">
                    <a:extLst>
                      <a:ext uri="{FF2B5EF4-FFF2-40B4-BE49-F238E27FC236}">
                        <a16:creationId xmlns:a16="http://schemas.microsoft.com/office/drawing/2014/main" id="{F05C8392-DB26-4604-98E5-0A0FF4955B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75BD8ACE-B752-4F23-B6E3-23219A5BD23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983F051B-E6F8-4450-8E2A-EDF595B47642}"/>
                      </a:ext>
                    </a:extLst>
                  </p:cNvPr>
                  <p:cNvSpPr/>
                  <p:nvPr/>
                </p:nvSpPr>
                <p:spPr>
                  <a:xfrm>
                    <a:off x="7129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67" name="Isosceles Triangle 466">
                    <a:extLst>
                      <a:ext uri="{FF2B5EF4-FFF2-40B4-BE49-F238E27FC236}">
                        <a16:creationId xmlns:a16="http://schemas.microsoft.com/office/drawing/2014/main" id="{4BC25834-A6F9-4F69-9142-251FA4FA5B29}"/>
                      </a:ext>
                    </a:extLst>
                  </p:cNvPr>
                  <p:cNvSpPr/>
                  <p:nvPr/>
                </p:nvSpPr>
                <p:spPr>
                  <a:xfrm>
                    <a:off x="-692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BFC7B8A2-0F5C-41D2-AABF-1B3E28F6CC1A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446D04C6-86BA-48F3-A167-FB90B3CC86A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1" name="Rectangle 460">
                    <a:extLst>
                      <a:ext uri="{FF2B5EF4-FFF2-40B4-BE49-F238E27FC236}">
                        <a16:creationId xmlns:a16="http://schemas.microsoft.com/office/drawing/2014/main" id="{2DD3F4C2-4D7A-4610-B217-C29DE2B0B24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2" name="Rectangle 461">
                    <a:extLst>
                      <a:ext uri="{FF2B5EF4-FFF2-40B4-BE49-F238E27FC236}">
                        <a16:creationId xmlns:a16="http://schemas.microsoft.com/office/drawing/2014/main" id="{118B0717-307E-4662-A5C1-26DA7A5974FD}"/>
                      </a:ext>
                    </a:extLst>
                  </p:cNvPr>
                  <p:cNvSpPr/>
                  <p:nvPr/>
                </p:nvSpPr>
                <p:spPr>
                  <a:xfrm>
                    <a:off x="7129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63" name="Isosceles Triangle 462">
                    <a:extLst>
                      <a:ext uri="{FF2B5EF4-FFF2-40B4-BE49-F238E27FC236}">
                        <a16:creationId xmlns:a16="http://schemas.microsoft.com/office/drawing/2014/main" id="{68B2EFFD-BF30-46B1-87C7-BC73C2DAB7C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875DFB19-2623-4206-8002-CB62E1547706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2753FD00-E42E-4B5E-BC95-DA9C6C19679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A3F5BD27-38C6-4B36-9BF7-C42489ED108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C0DF826-BC29-4B4E-B037-CB758F1D1C0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9" name="Isosceles Triangle 458">
                    <a:extLst>
                      <a:ext uri="{FF2B5EF4-FFF2-40B4-BE49-F238E27FC236}">
                        <a16:creationId xmlns:a16="http://schemas.microsoft.com/office/drawing/2014/main" id="{FEDBAE5E-F383-475D-8FEA-09D23C1463D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A8D8E32A-6D2E-4BD9-820D-D214F4EEFBC1}"/>
                  </a:ext>
                </a:extLst>
              </p:cNvPr>
              <p:cNvCxnSpPr>
                <a:cxnSpLocks/>
                <a:stCxn id="463" idx="0"/>
                <a:endCxn id="471" idx="0"/>
              </p:cNvCxnSpPr>
              <p:nvPr/>
            </p:nvCxnSpPr>
            <p:spPr>
              <a:xfrm flipH="1" flipV="1">
                <a:off x="3465062" y="2821734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E4BB8899-B5E0-4CC9-A789-4055AFA37D94}"/>
                  </a:ext>
                </a:extLst>
              </p:cNvPr>
              <p:cNvCxnSpPr>
                <a:cxnSpLocks/>
                <a:stCxn id="471" idx="0"/>
                <a:endCxn id="467" idx="0"/>
              </p:cNvCxnSpPr>
              <p:nvPr/>
            </p:nvCxnSpPr>
            <p:spPr>
              <a:xfrm flipV="1">
                <a:off x="3465062" y="2571025"/>
                <a:ext cx="753098" cy="25070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4465DD69-6897-4ECB-B734-D5546D1D830C}"/>
                  </a:ext>
                </a:extLst>
              </p:cNvPr>
              <p:cNvCxnSpPr>
                <a:cxnSpLocks/>
                <a:stCxn id="467" idx="0"/>
                <a:endCxn id="459" idx="0"/>
              </p:cNvCxnSpPr>
              <p:nvPr/>
            </p:nvCxnSpPr>
            <p:spPr>
              <a:xfrm>
                <a:off x="4218160" y="2571025"/>
                <a:ext cx="750155" cy="25070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9C6671EE-30F9-4196-BC6B-BDF35A1C3873}"/>
                  </a:ext>
                </a:extLst>
              </p:cNvPr>
              <p:cNvCxnSpPr>
                <a:cxnSpLocks/>
                <a:stCxn id="459" idx="0"/>
                <a:endCxn id="626" idx="0"/>
              </p:cNvCxnSpPr>
              <p:nvPr/>
            </p:nvCxnSpPr>
            <p:spPr>
              <a:xfrm>
                <a:off x="4968315" y="2821734"/>
                <a:ext cx="252183" cy="75577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6A995456-BC34-4978-8941-D894740A1056}"/>
                  </a:ext>
                </a:extLst>
              </p:cNvPr>
              <p:cNvCxnSpPr>
                <a:cxnSpLocks/>
                <a:stCxn id="626" idx="0"/>
                <a:endCxn id="630" idx="0"/>
              </p:cNvCxnSpPr>
              <p:nvPr/>
            </p:nvCxnSpPr>
            <p:spPr>
              <a:xfrm flipH="1">
                <a:off x="4467400" y="3577513"/>
                <a:ext cx="753098" cy="24827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5A9B5FBE-DF41-46CC-B431-8C540FBF4294}"/>
                  </a:ext>
                </a:extLst>
              </p:cNvPr>
              <p:cNvCxnSpPr>
                <a:cxnSpLocks/>
                <a:stCxn id="630" idx="0"/>
                <a:endCxn id="622" idx="0"/>
              </p:cNvCxnSpPr>
              <p:nvPr/>
            </p:nvCxnSpPr>
            <p:spPr>
              <a:xfrm>
                <a:off x="4467400" y="3825790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1A40EA5F-EF8D-4C43-BCFE-37BDA4022CFE}"/>
                  </a:ext>
                </a:extLst>
              </p:cNvPr>
              <p:cNvCxnSpPr>
                <a:cxnSpLocks/>
                <a:stCxn id="622" idx="0"/>
                <a:endCxn id="650" idx="0"/>
              </p:cNvCxnSpPr>
              <p:nvPr/>
            </p:nvCxnSpPr>
            <p:spPr>
              <a:xfrm flipH="1">
                <a:off x="4961388" y="4076745"/>
                <a:ext cx="259110" cy="75105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638ECFB3-B60B-4D9A-93FC-078DCF3E8B34}"/>
                  </a:ext>
                </a:extLst>
              </p:cNvPr>
              <p:cNvCxnSpPr>
                <a:cxnSpLocks/>
                <a:stCxn id="650" idx="0"/>
                <a:endCxn id="642" idx="0"/>
              </p:cNvCxnSpPr>
              <p:nvPr/>
            </p:nvCxnSpPr>
            <p:spPr>
              <a:xfrm>
                <a:off x="4961388" y="4827795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F95B5223-25FF-4498-B5FA-016B50321F29}"/>
                  </a:ext>
                </a:extLst>
              </p:cNvPr>
              <p:cNvCxnSpPr>
                <a:cxnSpLocks/>
                <a:stCxn id="642" idx="0"/>
                <a:endCxn id="638" idx="0"/>
              </p:cNvCxnSpPr>
              <p:nvPr/>
            </p:nvCxnSpPr>
            <p:spPr>
              <a:xfrm flipV="1">
                <a:off x="5714486" y="4827795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2C84902B-FA69-45C7-B4CD-35D45D50574C}"/>
                  </a:ext>
                </a:extLst>
              </p:cNvPr>
              <p:cNvCxnSpPr>
                <a:cxnSpLocks/>
                <a:stCxn id="638" idx="0"/>
                <a:endCxn id="646" idx="0"/>
              </p:cNvCxnSpPr>
              <p:nvPr/>
            </p:nvCxnSpPr>
            <p:spPr>
              <a:xfrm flipH="1" flipV="1">
                <a:off x="5714486" y="4578074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77024244-5A4F-4CD3-B283-3C5138464E8D}"/>
                  </a:ext>
                </a:extLst>
              </p:cNvPr>
              <p:cNvCxnSpPr>
                <a:cxnSpLocks/>
                <a:stCxn id="646" idx="0"/>
                <a:endCxn id="618" idx="0"/>
              </p:cNvCxnSpPr>
              <p:nvPr/>
            </p:nvCxnSpPr>
            <p:spPr>
              <a:xfrm flipV="1">
                <a:off x="5714486" y="3819614"/>
                <a:ext cx="256167" cy="7584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F3B6C7-76E2-4CA6-AE46-587C844A4746}"/>
                </a:ext>
              </a:extLst>
            </p:cNvPr>
            <p:cNvCxnSpPr>
              <a:cxnSpLocks/>
              <a:stCxn id="583" idx="0"/>
              <a:endCxn id="463" idx="0"/>
            </p:cNvCxnSpPr>
            <p:nvPr/>
          </p:nvCxnSpPr>
          <p:spPr>
            <a:xfrm flipV="1">
              <a:off x="4930381" y="3094616"/>
              <a:ext cx="213968" cy="62178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BA683A1A-FDD7-4E88-A701-2F25F4C15775}"/>
              </a:ext>
            </a:extLst>
          </p:cNvPr>
          <p:cNvSpPr/>
          <p:nvPr/>
        </p:nvSpPr>
        <p:spPr>
          <a:xfrm>
            <a:off x="2803842" y="3707382"/>
            <a:ext cx="388758" cy="388794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030BED-F56A-4F89-BAFF-D625E818E3E5}"/>
              </a:ext>
            </a:extLst>
          </p:cNvPr>
          <p:cNvGrpSpPr/>
          <p:nvPr/>
        </p:nvGrpSpPr>
        <p:grpSpPr>
          <a:xfrm>
            <a:off x="465903" y="2536977"/>
            <a:ext cx="3105006" cy="2335280"/>
            <a:chOff x="504728" y="2462641"/>
            <a:chExt cx="3363756" cy="2529887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D13ABFD-8700-454B-964A-DAF9DD3D85BE}"/>
                </a:ext>
              </a:extLst>
            </p:cNvPr>
            <p:cNvGrpSpPr/>
            <p:nvPr/>
          </p:nvGrpSpPr>
          <p:grpSpPr>
            <a:xfrm>
              <a:off x="3031074" y="3303816"/>
              <a:ext cx="421194" cy="848790"/>
              <a:chOff x="3708924" y="3327457"/>
              <a:chExt cx="501422" cy="1010464"/>
            </a:xfrm>
          </p:grpSpPr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58A12858-DF2B-42D7-B335-8265B6E15FF7}"/>
                  </a:ext>
                </a:extLst>
              </p:cNvPr>
              <p:cNvSpPr/>
              <p:nvPr/>
            </p:nvSpPr>
            <p:spPr>
              <a:xfrm>
                <a:off x="3708924" y="3327457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CC25BD17-AF70-49FE-B739-3EDEF154A1A6}"/>
                  </a:ext>
                </a:extLst>
              </p:cNvPr>
              <p:cNvSpPr/>
              <p:nvPr/>
            </p:nvSpPr>
            <p:spPr>
              <a:xfrm>
                <a:off x="3708924" y="3836499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9DB9E27-B604-497E-BC69-26CAB8B668CA}"/>
                  </a:ext>
                </a:extLst>
              </p:cNvPr>
              <p:cNvSpPr/>
              <p:nvPr/>
            </p:nvSpPr>
            <p:spPr>
              <a:xfrm>
                <a:off x="3809209" y="3427742"/>
                <a:ext cx="300853" cy="802275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60DBEF-6004-4383-B794-28226C06FB2F}"/>
                </a:ext>
              </a:extLst>
            </p:cNvPr>
            <p:cNvGrpSpPr/>
            <p:nvPr/>
          </p:nvGrpSpPr>
          <p:grpSpPr>
            <a:xfrm>
              <a:off x="504728" y="2462641"/>
              <a:ext cx="3363756" cy="2529887"/>
              <a:chOff x="701369" y="2326058"/>
              <a:chExt cx="4004472" cy="3011771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EE2DFAD6-AD36-4E64-94C0-816B11809665}"/>
                  </a:ext>
                </a:extLst>
              </p:cNvPr>
              <p:cNvGrpSpPr/>
              <p:nvPr/>
            </p:nvGrpSpPr>
            <p:grpSpPr>
              <a:xfrm>
                <a:off x="701369" y="4327364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E7B904ED-E20B-4AE0-BFB6-970D53B77C84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F648AB97-31A1-4EAC-ADA2-44C32679DA0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7568F359-C366-4F4D-A76B-9C8961AFA2D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5" name="Rectangle 534">
                    <a:extLst>
                      <a:ext uri="{FF2B5EF4-FFF2-40B4-BE49-F238E27FC236}">
                        <a16:creationId xmlns:a16="http://schemas.microsoft.com/office/drawing/2014/main" id="{F41932CC-56BB-4539-A887-9CE127ABB1D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36" name="Isosceles Triangle 535">
                    <a:extLst>
                      <a:ext uri="{FF2B5EF4-FFF2-40B4-BE49-F238E27FC236}">
                        <a16:creationId xmlns:a16="http://schemas.microsoft.com/office/drawing/2014/main" id="{FA499591-4A47-48BB-9E23-81BBBB6BDBD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18" name="Group 517">
                  <a:extLst>
                    <a:ext uri="{FF2B5EF4-FFF2-40B4-BE49-F238E27FC236}">
                      <a16:creationId xmlns:a16="http://schemas.microsoft.com/office/drawing/2014/main" id="{38819BCD-070D-4B01-9494-35ADCCBF9693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9" name="Rectangle 528">
                    <a:extLst>
                      <a:ext uri="{FF2B5EF4-FFF2-40B4-BE49-F238E27FC236}">
                        <a16:creationId xmlns:a16="http://schemas.microsoft.com/office/drawing/2014/main" id="{D97BBAB0-3BA1-4BB3-84D1-75991F10467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0" name="Rectangle 529">
                    <a:extLst>
                      <a:ext uri="{FF2B5EF4-FFF2-40B4-BE49-F238E27FC236}">
                        <a16:creationId xmlns:a16="http://schemas.microsoft.com/office/drawing/2014/main" id="{926A6AFE-293D-4778-A454-2C1B6036366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49646CD2-C569-4A36-8A7D-1ED4612CED5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32" name="Isosceles Triangle 531">
                    <a:extLst>
                      <a:ext uri="{FF2B5EF4-FFF2-40B4-BE49-F238E27FC236}">
                        <a16:creationId xmlns:a16="http://schemas.microsoft.com/office/drawing/2014/main" id="{344DA022-0DE7-4DE0-A248-FD2A5CE1B51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E3DB682C-5ED9-4314-9259-073BD85B0D7D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27C11418-6E4F-4729-8527-DB3231E213D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6" name="Rectangle 525">
                    <a:extLst>
                      <a:ext uri="{FF2B5EF4-FFF2-40B4-BE49-F238E27FC236}">
                        <a16:creationId xmlns:a16="http://schemas.microsoft.com/office/drawing/2014/main" id="{461F76F1-8550-4E5C-8FC6-EDF9E7B0C7B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4E96AFE6-6843-4A03-8D7F-67F56237FA8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28" name="Isosceles Triangle 527">
                    <a:extLst>
                      <a:ext uri="{FF2B5EF4-FFF2-40B4-BE49-F238E27FC236}">
                        <a16:creationId xmlns:a16="http://schemas.microsoft.com/office/drawing/2014/main" id="{AE7475B5-FC66-411D-BE4C-F290EE57AE2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4D37A39B-33FE-41D5-9AA6-6C0DE228008B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1" name="Rectangle 520">
                    <a:extLst>
                      <a:ext uri="{FF2B5EF4-FFF2-40B4-BE49-F238E27FC236}">
                        <a16:creationId xmlns:a16="http://schemas.microsoft.com/office/drawing/2014/main" id="{5E0880F6-0729-474A-9DD6-364C746F790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2" name="Rectangle 521">
                    <a:extLst>
                      <a:ext uri="{FF2B5EF4-FFF2-40B4-BE49-F238E27FC236}">
                        <a16:creationId xmlns:a16="http://schemas.microsoft.com/office/drawing/2014/main" id="{F49E0692-C372-47EE-B78B-4551E34CF87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BFD5876C-38F3-4416-9BED-3D10DB47C6AF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24" name="Isosceles Triangle 523">
                    <a:extLst>
                      <a:ext uri="{FF2B5EF4-FFF2-40B4-BE49-F238E27FC236}">
                        <a16:creationId xmlns:a16="http://schemas.microsoft.com/office/drawing/2014/main" id="{95D71CCB-CFF5-492A-BA36-9DD58F27D71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8C668263-4E8B-4F7B-8417-A70D25BA8CAB}"/>
                  </a:ext>
                </a:extLst>
              </p:cNvPr>
              <p:cNvGrpSpPr/>
              <p:nvPr/>
            </p:nvGrpSpPr>
            <p:grpSpPr>
              <a:xfrm rot="5400000">
                <a:off x="206065" y="2826974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35242DA3-540C-405A-9429-A01E21B1BAF2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13" name="Rectangle 512">
                    <a:extLst>
                      <a:ext uri="{FF2B5EF4-FFF2-40B4-BE49-F238E27FC236}">
                        <a16:creationId xmlns:a16="http://schemas.microsoft.com/office/drawing/2014/main" id="{3B03673B-F880-40E3-9520-E708D9993B3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4" name="Rectangle 513">
                    <a:extLst>
                      <a:ext uri="{FF2B5EF4-FFF2-40B4-BE49-F238E27FC236}">
                        <a16:creationId xmlns:a16="http://schemas.microsoft.com/office/drawing/2014/main" id="{E8BFEC47-010F-42FF-A7A9-60951A5A304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5" name="Rectangle 514">
                    <a:extLst>
                      <a:ext uri="{FF2B5EF4-FFF2-40B4-BE49-F238E27FC236}">
                        <a16:creationId xmlns:a16="http://schemas.microsoft.com/office/drawing/2014/main" id="{D5827C61-308E-498E-81CD-39B9FCAB8DE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16" name="Isosceles Triangle 515">
                    <a:extLst>
                      <a:ext uri="{FF2B5EF4-FFF2-40B4-BE49-F238E27FC236}">
                        <a16:creationId xmlns:a16="http://schemas.microsoft.com/office/drawing/2014/main" id="{41ED3C93-1600-4634-9599-83EA377860F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0ED2E130-528F-4247-81FE-5CE3B24D55CD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2012A407-2278-4082-8050-D86686933D8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0" name="Rectangle 509">
                    <a:extLst>
                      <a:ext uri="{FF2B5EF4-FFF2-40B4-BE49-F238E27FC236}">
                        <a16:creationId xmlns:a16="http://schemas.microsoft.com/office/drawing/2014/main" id="{A392C90E-0485-4A48-BB8D-738131AF90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11" name="Rectangle 510">
                    <a:extLst>
                      <a:ext uri="{FF2B5EF4-FFF2-40B4-BE49-F238E27FC236}">
                        <a16:creationId xmlns:a16="http://schemas.microsoft.com/office/drawing/2014/main" id="{DEBCAF2D-CF02-4358-B04C-6EA835F953CD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12" name="Isosceles Triangle 511">
                    <a:extLst>
                      <a:ext uri="{FF2B5EF4-FFF2-40B4-BE49-F238E27FC236}">
                        <a16:creationId xmlns:a16="http://schemas.microsoft.com/office/drawing/2014/main" id="{F3ACC868-82B7-4ADA-8CC5-F38C70AE41E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99" name="Group 498">
                  <a:extLst>
                    <a:ext uri="{FF2B5EF4-FFF2-40B4-BE49-F238E27FC236}">
                      <a16:creationId xmlns:a16="http://schemas.microsoft.com/office/drawing/2014/main" id="{1864400D-DDDF-4896-BFB8-7A342F8DEBF8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id="{91DEFD43-66F3-4F19-B9EE-D57C90F8A26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885D1CBC-0922-47E6-BF9B-3F601EEC489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252B6CC1-56CB-4147-91F9-21717FEAF67D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08" name="Isosceles Triangle 507">
                    <a:extLst>
                      <a:ext uri="{FF2B5EF4-FFF2-40B4-BE49-F238E27FC236}">
                        <a16:creationId xmlns:a16="http://schemas.microsoft.com/office/drawing/2014/main" id="{66605E76-F2EC-45A0-BE80-950FAC9C507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00" name="Group 499">
                  <a:extLst>
                    <a:ext uri="{FF2B5EF4-FFF2-40B4-BE49-F238E27FC236}">
                      <a16:creationId xmlns:a16="http://schemas.microsoft.com/office/drawing/2014/main" id="{6405ACA5-C981-495F-9288-F0CCFB58C7CB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F8E1B85B-B4FE-467C-BB3A-C4E1ECF8511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2" name="Rectangle 501">
                    <a:extLst>
                      <a:ext uri="{FF2B5EF4-FFF2-40B4-BE49-F238E27FC236}">
                        <a16:creationId xmlns:a16="http://schemas.microsoft.com/office/drawing/2014/main" id="{B2148D9D-4880-4AA3-939E-EA2DA8B9822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3" name="Rectangle 502">
                    <a:extLst>
                      <a:ext uri="{FF2B5EF4-FFF2-40B4-BE49-F238E27FC236}">
                        <a16:creationId xmlns:a16="http://schemas.microsoft.com/office/drawing/2014/main" id="{F4ACCB57-CD5F-4C75-97B8-99C3AD11276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04" name="Isosceles Triangle 503">
                    <a:extLst>
                      <a:ext uri="{FF2B5EF4-FFF2-40B4-BE49-F238E27FC236}">
                        <a16:creationId xmlns:a16="http://schemas.microsoft.com/office/drawing/2014/main" id="{A32E791E-25F7-4C2E-92BD-F09A9E4E1C6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6AAADDB-F471-4D0C-9768-93C5FE394092}"/>
                  </a:ext>
                </a:extLst>
              </p:cNvPr>
              <p:cNvGrpSpPr/>
              <p:nvPr/>
            </p:nvGrpSpPr>
            <p:grpSpPr>
              <a:xfrm>
                <a:off x="2701166" y="4334985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77" name="Group 476">
                  <a:extLst>
                    <a:ext uri="{FF2B5EF4-FFF2-40B4-BE49-F238E27FC236}">
                      <a16:creationId xmlns:a16="http://schemas.microsoft.com/office/drawing/2014/main" id="{15246189-1721-46FA-96DF-886BE65D3D25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2FE21FD9-6503-45BD-9127-063210FB7A8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4" name="Rectangle 493">
                    <a:extLst>
                      <a:ext uri="{FF2B5EF4-FFF2-40B4-BE49-F238E27FC236}">
                        <a16:creationId xmlns:a16="http://schemas.microsoft.com/office/drawing/2014/main" id="{F10CC1F6-241A-4CB9-A77C-3C6C6F22A2E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5" name="Rectangle 494">
                    <a:extLst>
                      <a:ext uri="{FF2B5EF4-FFF2-40B4-BE49-F238E27FC236}">
                        <a16:creationId xmlns:a16="http://schemas.microsoft.com/office/drawing/2014/main" id="{0066EBE3-7176-41FA-A802-7C2F84188DF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96" name="Isosceles Triangle 495">
                    <a:extLst>
                      <a:ext uri="{FF2B5EF4-FFF2-40B4-BE49-F238E27FC236}">
                        <a16:creationId xmlns:a16="http://schemas.microsoft.com/office/drawing/2014/main" id="{546733B0-6476-4884-A1ED-341CE3C4716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8" name="Group 477">
                  <a:extLst>
                    <a:ext uri="{FF2B5EF4-FFF2-40B4-BE49-F238E27FC236}">
                      <a16:creationId xmlns:a16="http://schemas.microsoft.com/office/drawing/2014/main" id="{F41EB358-8C41-4EB2-9E6B-77FBC12EC6FA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89" name="Rectangle 488">
                    <a:extLst>
                      <a:ext uri="{FF2B5EF4-FFF2-40B4-BE49-F238E27FC236}">
                        <a16:creationId xmlns:a16="http://schemas.microsoft.com/office/drawing/2014/main" id="{ADBF8E68-1F4F-4D7A-9CDC-A4C74243BA5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0DEF3641-4663-4402-B1B1-3DDEFCEB9F1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C626424E-D9E7-46B7-8510-C72B82F57AF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92" name="Isosceles Triangle 491">
                    <a:extLst>
                      <a:ext uri="{FF2B5EF4-FFF2-40B4-BE49-F238E27FC236}">
                        <a16:creationId xmlns:a16="http://schemas.microsoft.com/office/drawing/2014/main" id="{A36F3F38-489D-4F7F-AA87-C97471F2275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88FD9983-0667-4644-8FF9-B2A2291FC8C6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85" name="Rectangle 484">
                    <a:extLst>
                      <a:ext uri="{FF2B5EF4-FFF2-40B4-BE49-F238E27FC236}">
                        <a16:creationId xmlns:a16="http://schemas.microsoft.com/office/drawing/2014/main" id="{69D1D730-876C-4510-B26B-41C2149DD52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6" name="Rectangle 485">
                    <a:extLst>
                      <a:ext uri="{FF2B5EF4-FFF2-40B4-BE49-F238E27FC236}">
                        <a16:creationId xmlns:a16="http://schemas.microsoft.com/office/drawing/2014/main" id="{BB1A0C68-EA0B-422D-BBB8-29B0F0895A6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7" name="Rectangle 486">
                    <a:extLst>
                      <a:ext uri="{FF2B5EF4-FFF2-40B4-BE49-F238E27FC236}">
                        <a16:creationId xmlns:a16="http://schemas.microsoft.com/office/drawing/2014/main" id="{A3CCA5F1-F562-4D4B-A5AD-856657A8950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88" name="Isosceles Triangle 487">
                    <a:extLst>
                      <a:ext uri="{FF2B5EF4-FFF2-40B4-BE49-F238E27FC236}">
                        <a16:creationId xmlns:a16="http://schemas.microsoft.com/office/drawing/2014/main" id="{E12EB73C-7B2C-4853-805F-6723B881945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1847B121-8077-45BF-BCD1-0F91E1622B91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81" name="Rectangle 480">
                    <a:extLst>
                      <a:ext uri="{FF2B5EF4-FFF2-40B4-BE49-F238E27FC236}">
                        <a16:creationId xmlns:a16="http://schemas.microsoft.com/office/drawing/2014/main" id="{1E92927C-A946-4119-8871-22A2DDF0527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2" name="Rectangle 481">
                    <a:extLst>
                      <a:ext uri="{FF2B5EF4-FFF2-40B4-BE49-F238E27FC236}">
                        <a16:creationId xmlns:a16="http://schemas.microsoft.com/office/drawing/2014/main" id="{8AA23844-2B20-4568-B1F7-64D76E8F9FC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83" name="Rectangle 482">
                    <a:extLst>
                      <a:ext uri="{FF2B5EF4-FFF2-40B4-BE49-F238E27FC236}">
                        <a16:creationId xmlns:a16="http://schemas.microsoft.com/office/drawing/2014/main" id="{7743F7A5-3138-440A-8677-4803EC9826ED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84" name="Isosceles Triangle 483">
                    <a:extLst>
                      <a:ext uri="{FF2B5EF4-FFF2-40B4-BE49-F238E27FC236}">
                        <a16:creationId xmlns:a16="http://schemas.microsoft.com/office/drawing/2014/main" id="{9A2D8504-643C-4338-A646-2FCD224539C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770E79A0-85F6-4C8D-8805-00ECF10040D3}"/>
                  </a:ext>
                </a:extLst>
              </p:cNvPr>
              <p:cNvGrpSpPr/>
              <p:nvPr/>
            </p:nvGrpSpPr>
            <p:grpSpPr>
              <a:xfrm>
                <a:off x="1702042" y="3325965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2878ADF-9999-4B8E-952E-418420869077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7EBFC541-BCD0-448F-9890-226BFD9CF6C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FB625AAF-DDD9-4835-8D3E-DBF4EE247D9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73DC0B04-80CE-4C26-8B29-D256BB8FD57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1" name="Isosceles Triangle 420">
                    <a:extLst>
                      <a:ext uri="{FF2B5EF4-FFF2-40B4-BE49-F238E27FC236}">
                        <a16:creationId xmlns:a16="http://schemas.microsoft.com/office/drawing/2014/main" id="{6D9CB02B-4FA4-4E0F-B7A9-922FBFF2D9D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D7391459-A682-4B9B-BEE0-DEAFCDD8A385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4" name="Rectangle 413">
                    <a:extLst>
                      <a:ext uri="{FF2B5EF4-FFF2-40B4-BE49-F238E27FC236}">
                        <a16:creationId xmlns:a16="http://schemas.microsoft.com/office/drawing/2014/main" id="{18D7E5F6-4DA0-4A4E-A735-673AB252445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E2B475FF-3F8D-4EEF-98C0-3943B93FCC0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AD1EB73D-F74C-4235-BC73-00A6A8C742D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17" name="Isosceles Triangle 416">
                    <a:extLst>
                      <a:ext uri="{FF2B5EF4-FFF2-40B4-BE49-F238E27FC236}">
                        <a16:creationId xmlns:a16="http://schemas.microsoft.com/office/drawing/2014/main" id="{2A8EB547-A92A-489F-966F-59CD9A1B03E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CA87BE4D-B075-45F8-AF14-BC359086FB69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1A83CC35-464A-448B-81C3-0CD84E061A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1" name="Rectangle 410">
                    <a:extLst>
                      <a:ext uri="{FF2B5EF4-FFF2-40B4-BE49-F238E27FC236}">
                        <a16:creationId xmlns:a16="http://schemas.microsoft.com/office/drawing/2014/main" id="{3769BA92-D176-420C-8602-C55478896B4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2" name="Rectangle 411">
                    <a:extLst>
                      <a:ext uri="{FF2B5EF4-FFF2-40B4-BE49-F238E27FC236}">
                        <a16:creationId xmlns:a16="http://schemas.microsoft.com/office/drawing/2014/main" id="{19659BC7-A41B-4673-B7C8-BF9FF565B3C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13" name="Isosceles Triangle 412">
                    <a:extLst>
                      <a:ext uri="{FF2B5EF4-FFF2-40B4-BE49-F238E27FC236}">
                        <a16:creationId xmlns:a16="http://schemas.microsoft.com/office/drawing/2014/main" id="{C6B14EF3-E114-4602-810F-08141DFE034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85DFB57C-D67E-4017-BE7B-5EEB0D914F99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1D0C04D6-7FC1-400F-84DF-02F1DF3F430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B6655F07-6FC8-40B3-8D5E-DFA60444C9C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8" name="Rectangle 407">
                    <a:extLst>
                      <a:ext uri="{FF2B5EF4-FFF2-40B4-BE49-F238E27FC236}">
                        <a16:creationId xmlns:a16="http://schemas.microsoft.com/office/drawing/2014/main" id="{DDCB0BD9-69B9-4A6E-966C-47239D4A35DF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9" name="Isosceles Triangle 408">
                    <a:extLst>
                      <a:ext uri="{FF2B5EF4-FFF2-40B4-BE49-F238E27FC236}">
                        <a16:creationId xmlns:a16="http://schemas.microsoft.com/office/drawing/2014/main" id="{B9685F37-4044-448C-868E-7FAC06AC767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857C98C9-E279-4DE4-884A-129113355DAB}"/>
                  </a:ext>
                </a:extLst>
              </p:cNvPr>
              <p:cNvGrpSpPr/>
              <p:nvPr/>
            </p:nvGrpSpPr>
            <p:grpSpPr>
              <a:xfrm>
                <a:off x="1704305" y="2329287"/>
                <a:ext cx="1503277" cy="1002844"/>
                <a:chOff x="2657646" y="21439"/>
                <a:chExt cx="1079290" cy="720000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C4D4AF8-1641-467B-B963-0AADBBAC0D97}"/>
                    </a:ext>
                  </a:extLst>
                </p:cNvPr>
                <p:cNvGrpSpPr/>
                <p:nvPr/>
              </p:nvGrpSpPr>
              <p:grpSpPr>
                <a:xfrm rot="5400000">
                  <a:off x="2837646" y="-158561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79E8745F-A7AA-4A55-A17D-3441FA48460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350F4A69-0FF4-40E0-8136-E14F22BC873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00" name="Rectangle 299">
                    <a:extLst>
                      <a:ext uri="{FF2B5EF4-FFF2-40B4-BE49-F238E27FC236}">
                        <a16:creationId xmlns:a16="http://schemas.microsoft.com/office/drawing/2014/main" id="{416050E6-ECCE-48BE-AC03-B831BF76C8B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01" name="Isosceles Triangle 300">
                    <a:extLst>
                      <a:ext uri="{FF2B5EF4-FFF2-40B4-BE49-F238E27FC236}">
                        <a16:creationId xmlns:a16="http://schemas.microsoft.com/office/drawing/2014/main" id="{F5786324-D597-49A1-BCF1-E1C027F9F7A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7741B450-1949-465A-80A2-A3220CC76086}"/>
                    </a:ext>
                  </a:extLst>
                </p:cNvPr>
                <p:cNvGrpSpPr/>
                <p:nvPr/>
              </p:nvGrpSpPr>
              <p:grpSpPr>
                <a:xfrm rot="5400000">
                  <a:off x="2837646" y="200903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FD9431D1-A2DE-4D05-A992-7DD2D84027F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0597BBB9-6991-46CA-B1DB-366220024B8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76D1CB42-018D-4285-87CF-70A40E590C9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97" name="Isosceles Triangle 296">
                    <a:extLst>
                      <a:ext uri="{FF2B5EF4-FFF2-40B4-BE49-F238E27FC236}">
                        <a16:creationId xmlns:a16="http://schemas.microsoft.com/office/drawing/2014/main" id="{C244E878-6A06-4362-A643-26762F85770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C984378D-10CE-40A4-AFA5-B6EED7303792}"/>
                    </a:ext>
                  </a:extLst>
                </p:cNvPr>
                <p:cNvGrpSpPr/>
                <p:nvPr/>
              </p:nvGrpSpPr>
              <p:grpSpPr>
                <a:xfrm>
                  <a:off x="3376936" y="21439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93CD9A87-C403-4853-8F47-2177B30413B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2D944C95-F179-4811-8C71-DDF8A8AA8AE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8474DC24-9D1F-4A18-A68E-A5FE7855219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93" name="Isosceles Triangle 292">
                    <a:extLst>
                      <a:ext uri="{FF2B5EF4-FFF2-40B4-BE49-F238E27FC236}">
                        <a16:creationId xmlns:a16="http://schemas.microsoft.com/office/drawing/2014/main" id="{083F19B0-C0A9-461C-9B4C-9202830A099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CF9FA36C-A490-4D64-985A-BB7992211840}"/>
                  </a:ext>
                </a:extLst>
              </p:cNvPr>
              <p:cNvCxnSpPr>
                <a:cxnSpLocks/>
                <a:stCxn id="301" idx="0"/>
                <a:endCxn id="293" idx="0"/>
              </p:cNvCxnSpPr>
              <p:nvPr/>
            </p:nvCxnSpPr>
            <p:spPr>
              <a:xfrm>
                <a:off x="2206717" y="2579999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6073E62-C222-429A-9778-58FB281E6BA5}"/>
                  </a:ext>
                </a:extLst>
              </p:cNvPr>
              <p:cNvCxnSpPr>
                <a:cxnSpLocks/>
                <a:stCxn id="293" idx="0"/>
                <a:endCxn id="297" idx="0"/>
              </p:cNvCxnSpPr>
              <p:nvPr/>
            </p:nvCxnSpPr>
            <p:spPr>
              <a:xfrm flipH="1">
                <a:off x="2206717" y="2829720"/>
                <a:ext cx="750155" cy="250954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6648B69-8B19-4D6E-9BD8-CA955019BE7E}"/>
                  </a:ext>
                </a:extLst>
              </p:cNvPr>
              <p:cNvCxnSpPr>
                <a:cxnSpLocks/>
                <a:stCxn id="297" idx="0"/>
                <a:endCxn id="512" idx="0"/>
              </p:cNvCxnSpPr>
              <p:nvPr/>
            </p:nvCxnSpPr>
            <p:spPr>
              <a:xfrm flipH="1">
                <a:off x="1459114" y="3080674"/>
                <a:ext cx="747603" cy="249194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992647A2-2BCA-41E3-BA28-2EDC516F0617}"/>
                  </a:ext>
                </a:extLst>
              </p:cNvPr>
              <p:cNvCxnSpPr>
                <a:cxnSpLocks/>
                <a:stCxn id="512" idx="0"/>
                <a:endCxn id="516" idx="0"/>
              </p:cNvCxnSpPr>
              <p:nvPr/>
            </p:nvCxnSpPr>
            <p:spPr>
              <a:xfrm flipH="1" flipV="1">
                <a:off x="1209393" y="2576770"/>
                <a:ext cx="249721" cy="75309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E4B8CB3-CD75-47EF-AEC5-4C08B27B57CF}"/>
                  </a:ext>
                </a:extLst>
              </p:cNvPr>
              <p:cNvCxnSpPr>
                <a:cxnSpLocks/>
                <a:stCxn id="516" idx="0"/>
                <a:endCxn id="508" idx="0"/>
              </p:cNvCxnSpPr>
              <p:nvPr/>
            </p:nvCxnSpPr>
            <p:spPr>
              <a:xfrm flipH="1">
                <a:off x="958438" y="2576770"/>
                <a:ext cx="250955" cy="75309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6CA3B438-5D4B-4B7B-9D11-55733C848130}"/>
                  </a:ext>
                </a:extLst>
              </p:cNvPr>
              <p:cNvCxnSpPr>
                <a:cxnSpLocks/>
                <a:stCxn id="508" idx="0"/>
                <a:endCxn id="504" idx="0"/>
              </p:cNvCxnSpPr>
              <p:nvPr/>
            </p:nvCxnSpPr>
            <p:spPr>
              <a:xfrm>
                <a:off x="958438" y="3329868"/>
                <a:ext cx="250955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D9B41D22-BA56-4C0D-820D-5891C155E977}"/>
                  </a:ext>
                </a:extLst>
              </p:cNvPr>
              <p:cNvCxnSpPr>
                <a:cxnSpLocks/>
                <a:stCxn id="504" idx="0"/>
                <a:endCxn id="536" idx="0"/>
              </p:cNvCxnSpPr>
              <p:nvPr/>
            </p:nvCxnSpPr>
            <p:spPr>
              <a:xfrm flipH="1">
                <a:off x="952081" y="4080024"/>
                <a:ext cx="257312" cy="74777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4448232E-3FE6-41F9-8045-7811AACB5FD1}"/>
                  </a:ext>
                </a:extLst>
              </p:cNvPr>
              <p:cNvCxnSpPr>
                <a:cxnSpLocks/>
                <a:stCxn id="536" idx="0"/>
                <a:endCxn id="528" idx="0"/>
              </p:cNvCxnSpPr>
              <p:nvPr/>
            </p:nvCxnSpPr>
            <p:spPr>
              <a:xfrm>
                <a:off x="952080" y="4827797"/>
                <a:ext cx="753098" cy="25095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400D99DD-260F-4E61-BDD4-D8A6B2047F5F}"/>
                  </a:ext>
                </a:extLst>
              </p:cNvPr>
              <p:cNvCxnSpPr>
                <a:cxnSpLocks/>
                <a:stCxn id="528" idx="0"/>
                <a:endCxn id="524" idx="0"/>
              </p:cNvCxnSpPr>
              <p:nvPr/>
            </p:nvCxnSpPr>
            <p:spPr>
              <a:xfrm flipV="1">
                <a:off x="1705178" y="4827797"/>
                <a:ext cx="750155" cy="25095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F87B504-8C30-43A1-A338-C3AB33B08E14}"/>
                  </a:ext>
                </a:extLst>
              </p:cNvPr>
              <p:cNvCxnSpPr>
                <a:cxnSpLocks/>
                <a:stCxn id="524" idx="0"/>
                <a:endCxn id="532" idx="0"/>
              </p:cNvCxnSpPr>
              <p:nvPr/>
            </p:nvCxnSpPr>
            <p:spPr>
              <a:xfrm flipH="1" flipV="1">
                <a:off x="1705179" y="4578076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A679C92F-CF90-4F42-8B19-2425D2BC5C89}"/>
                  </a:ext>
                </a:extLst>
              </p:cNvPr>
              <p:cNvCxnSpPr>
                <a:cxnSpLocks/>
                <a:stCxn id="532" idx="0"/>
                <a:endCxn id="421" idx="0"/>
              </p:cNvCxnSpPr>
              <p:nvPr/>
            </p:nvCxnSpPr>
            <p:spPr>
              <a:xfrm flipV="1">
                <a:off x="1705179" y="3826398"/>
                <a:ext cx="247575" cy="75167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5628DA6-233F-4B6F-8794-DDD8EBCD6DC7}"/>
                  </a:ext>
                </a:extLst>
              </p:cNvPr>
              <p:cNvCxnSpPr>
                <a:cxnSpLocks/>
                <a:stCxn id="421" idx="0"/>
                <a:endCxn id="417" idx="0"/>
              </p:cNvCxnSpPr>
              <p:nvPr/>
            </p:nvCxnSpPr>
            <p:spPr>
              <a:xfrm flipV="1">
                <a:off x="1952754" y="3576677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892385B6-78C5-48BD-9023-8A9A7D78925D}"/>
                  </a:ext>
                </a:extLst>
              </p:cNvPr>
              <p:cNvCxnSpPr>
                <a:cxnSpLocks/>
                <a:stCxn id="417" idx="0"/>
                <a:endCxn id="409" idx="0"/>
              </p:cNvCxnSpPr>
              <p:nvPr/>
            </p:nvCxnSpPr>
            <p:spPr>
              <a:xfrm>
                <a:off x="2705852" y="3576677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3D5562C-1583-452B-BEA4-C092BD53D911}"/>
                  </a:ext>
                </a:extLst>
              </p:cNvPr>
              <p:cNvCxnSpPr>
                <a:cxnSpLocks/>
                <a:stCxn id="409" idx="0"/>
                <a:endCxn id="413" idx="0"/>
              </p:cNvCxnSpPr>
              <p:nvPr/>
            </p:nvCxnSpPr>
            <p:spPr>
              <a:xfrm flipH="1">
                <a:off x="2705852" y="3826398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7497E2D8-E8DF-403D-94DD-23F6D08CF745}"/>
                  </a:ext>
                </a:extLst>
              </p:cNvPr>
              <p:cNvCxnSpPr>
                <a:cxnSpLocks/>
                <a:stCxn id="413" idx="0"/>
                <a:endCxn id="496" idx="0"/>
              </p:cNvCxnSpPr>
              <p:nvPr/>
            </p:nvCxnSpPr>
            <p:spPr>
              <a:xfrm>
                <a:off x="2705852" y="4077353"/>
                <a:ext cx="246026" cy="75806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9F3F80A-60E4-4B9B-9750-0ED975CF5AE9}"/>
                  </a:ext>
                </a:extLst>
              </p:cNvPr>
              <p:cNvCxnSpPr>
                <a:cxnSpLocks/>
                <a:stCxn id="496" idx="0"/>
                <a:endCxn id="488" idx="0"/>
              </p:cNvCxnSpPr>
              <p:nvPr/>
            </p:nvCxnSpPr>
            <p:spPr>
              <a:xfrm>
                <a:off x="2951878" y="4835418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BCC88EEE-8B5F-453F-8A77-48D4D8B18FC6}"/>
                  </a:ext>
                </a:extLst>
              </p:cNvPr>
              <p:cNvCxnSpPr>
                <a:cxnSpLocks/>
                <a:stCxn id="488" idx="0"/>
                <a:endCxn id="484" idx="0"/>
              </p:cNvCxnSpPr>
              <p:nvPr/>
            </p:nvCxnSpPr>
            <p:spPr>
              <a:xfrm flipV="1">
                <a:off x="3704976" y="4835418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DF581907-5717-48FB-A4D8-218845421F1A}"/>
                  </a:ext>
                </a:extLst>
              </p:cNvPr>
              <p:cNvCxnSpPr>
                <a:cxnSpLocks/>
                <a:stCxn id="484" idx="0"/>
                <a:endCxn id="492" idx="0"/>
              </p:cNvCxnSpPr>
              <p:nvPr/>
            </p:nvCxnSpPr>
            <p:spPr>
              <a:xfrm flipH="1" flipV="1">
                <a:off x="3704976" y="4585697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DE4C5F1C-046B-4FA1-A58F-BCACD66F74BF}"/>
                  </a:ext>
                </a:extLst>
              </p:cNvPr>
              <p:cNvCxnSpPr>
                <a:cxnSpLocks/>
                <a:stCxn id="492" idx="0"/>
              </p:cNvCxnSpPr>
              <p:nvPr/>
            </p:nvCxnSpPr>
            <p:spPr>
              <a:xfrm flipV="1">
                <a:off x="3704976" y="3835510"/>
                <a:ext cx="262649" cy="75018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519EF33-ACE4-49FC-9C70-BB750A7651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1953" y="3072689"/>
                <a:ext cx="246576" cy="76170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9B163D-80D2-4430-A609-7D915E6DE715}"/>
              </a:ext>
            </a:extLst>
          </p:cNvPr>
          <p:cNvGrpSpPr/>
          <p:nvPr/>
        </p:nvGrpSpPr>
        <p:grpSpPr>
          <a:xfrm>
            <a:off x="5524006" y="2527901"/>
            <a:ext cx="3109094" cy="2332664"/>
            <a:chOff x="5211930" y="2326058"/>
            <a:chExt cx="4009744" cy="3008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5FECF5-5097-4016-883E-775DB2B1ECD8}"/>
                </a:ext>
              </a:extLst>
            </p:cNvPr>
            <p:cNvGrpSpPr/>
            <p:nvPr/>
          </p:nvGrpSpPr>
          <p:grpSpPr>
            <a:xfrm>
              <a:off x="5211930" y="2326058"/>
              <a:ext cx="4009744" cy="3008397"/>
              <a:chOff x="5210048" y="2327024"/>
              <a:chExt cx="4009744" cy="3008397"/>
            </a:xfrm>
          </p:grpSpPr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EFC85BE1-49A2-4A56-A17C-F9F3EBAD1300}"/>
                  </a:ext>
                </a:extLst>
              </p:cNvPr>
              <p:cNvGrpSpPr/>
              <p:nvPr/>
            </p:nvGrpSpPr>
            <p:grpSpPr>
              <a:xfrm>
                <a:off x="6713358" y="4332577"/>
                <a:ext cx="1504242" cy="1002844"/>
                <a:chOff x="6255632" y="1461232"/>
                <a:chExt cx="1079983" cy="720000"/>
              </a:xfrm>
            </p:grpSpPr>
            <p:grpSp>
              <p:nvGrpSpPr>
                <p:cNvPr id="442" name="Group 441">
                  <a:extLst>
                    <a:ext uri="{FF2B5EF4-FFF2-40B4-BE49-F238E27FC236}">
                      <a16:creationId xmlns:a16="http://schemas.microsoft.com/office/drawing/2014/main" id="{3376341C-57D0-4B5A-999B-AB8E51B406D7}"/>
                    </a:ext>
                  </a:extLst>
                </p:cNvPr>
                <p:cNvGrpSpPr/>
                <p:nvPr/>
              </p:nvGrpSpPr>
              <p:grpSpPr>
                <a:xfrm>
                  <a:off x="6255632" y="146123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EC6BEF34-B2E4-423F-B271-03B7ADC1363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83EADBA6-7431-4402-99ED-1DBBD4739A2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DF11B423-B16B-41C8-A59E-303AB7713DB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6" name="Isosceles Triangle 455">
                    <a:extLst>
                      <a:ext uri="{FF2B5EF4-FFF2-40B4-BE49-F238E27FC236}">
                        <a16:creationId xmlns:a16="http://schemas.microsoft.com/office/drawing/2014/main" id="{2905B56D-8D98-48CA-AC9E-FCFE66259F7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CF26CE7A-AF3D-4AB5-ACEF-411F94178B8C}"/>
                    </a:ext>
                  </a:extLst>
                </p:cNvPr>
                <p:cNvGrpSpPr/>
                <p:nvPr/>
              </p:nvGrpSpPr>
              <p:grpSpPr>
                <a:xfrm rot="5400000">
                  <a:off x="6795615" y="128123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49" name="Rectangle 448">
                    <a:extLst>
                      <a:ext uri="{FF2B5EF4-FFF2-40B4-BE49-F238E27FC236}">
                        <a16:creationId xmlns:a16="http://schemas.microsoft.com/office/drawing/2014/main" id="{CCD23005-0A09-4820-815A-5474801D8E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BE5E07F0-2273-4ECE-B71C-346455798CA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623EB777-9307-4CB0-BDB1-DA8096E7B98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52" name="Isosceles Triangle 451">
                    <a:extLst>
                      <a:ext uri="{FF2B5EF4-FFF2-40B4-BE49-F238E27FC236}">
                        <a16:creationId xmlns:a16="http://schemas.microsoft.com/office/drawing/2014/main" id="{5BD8298B-FB96-4858-AE71-B7FB6168935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40CA63D1-05D2-44E1-9139-5026D450AD12}"/>
                    </a:ext>
                  </a:extLst>
                </p:cNvPr>
                <p:cNvGrpSpPr/>
                <p:nvPr/>
              </p:nvGrpSpPr>
              <p:grpSpPr>
                <a:xfrm rot="5400000">
                  <a:off x="6795615" y="1640696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77B1A126-FD77-4FDE-B547-06B1E2DDC6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6" name="Rectangle 445">
                    <a:extLst>
                      <a:ext uri="{FF2B5EF4-FFF2-40B4-BE49-F238E27FC236}">
                        <a16:creationId xmlns:a16="http://schemas.microsoft.com/office/drawing/2014/main" id="{1BD825A1-78FF-47F8-BCA3-9F77743DF58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7DD99F40-7182-4850-83EF-EC8420C7FCC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48" name="Isosceles Triangle 447">
                    <a:extLst>
                      <a:ext uri="{FF2B5EF4-FFF2-40B4-BE49-F238E27FC236}">
                        <a16:creationId xmlns:a16="http://schemas.microsoft.com/office/drawing/2014/main" id="{EE424F29-796D-486D-8716-76716CBD070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3BF48575-2F7A-44E8-A102-8DDA83CBA32E}"/>
                  </a:ext>
                </a:extLst>
              </p:cNvPr>
              <p:cNvGrpSpPr/>
              <p:nvPr/>
            </p:nvGrpSpPr>
            <p:grpSpPr>
              <a:xfrm rot="5400000">
                <a:off x="7716032" y="3828972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F26C12F7-D473-46A2-B5B8-17274958EF9F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8" name="Rectangle 437">
                    <a:extLst>
                      <a:ext uri="{FF2B5EF4-FFF2-40B4-BE49-F238E27FC236}">
                        <a16:creationId xmlns:a16="http://schemas.microsoft.com/office/drawing/2014/main" id="{DE124E25-5E7E-466C-B5EC-A2345B9591C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4620CB80-E159-4F5C-800D-5DD40635FDC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65E896C7-49D9-4A38-AADF-05BF2EE3982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41" name="Isosceles Triangle 440">
                    <a:extLst>
                      <a:ext uri="{FF2B5EF4-FFF2-40B4-BE49-F238E27FC236}">
                        <a16:creationId xmlns:a16="http://schemas.microsoft.com/office/drawing/2014/main" id="{BC139CE0-1FC8-480F-A027-D80CB21289D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F935940A-16A4-4E37-B442-8A39D290471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799B9A51-70C8-453B-A2CD-CA50177A5B8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8B2C372D-8B26-4843-A8C2-5AD468A6856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0E1FD6FB-9CB2-46B2-BFB3-DFC1ACA6438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7" name="Isosceles Triangle 436">
                    <a:extLst>
                      <a:ext uri="{FF2B5EF4-FFF2-40B4-BE49-F238E27FC236}">
                        <a16:creationId xmlns:a16="http://schemas.microsoft.com/office/drawing/2014/main" id="{6F74BD06-67A7-4CDD-8F68-0E87F90F744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4" name="Group 423">
                  <a:extLst>
                    <a:ext uri="{FF2B5EF4-FFF2-40B4-BE49-F238E27FC236}">
                      <a16:creationId xmlns:a16="http://schemas.microsoft.com/office/drawing/2014/main" id="{21B4AAC6-04FE-40CD-82A5-EC4ACD37BBBB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E7DDA090-00A0-49E4-B868-CD7F2A171D6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5C31A020-55EA-4BB5-8D8C-B7C838BE79D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0055FB1F-75F4-48F2-9586-21F180F290A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3" name="Isosceles Triangle 432">
                    <a:extLst>
                      <a:ext uri="{FF2B5EF4-FFF2-40B4-BE49-F238E27FC236}">
                        <a16:creationId xmlns:a16="http://schemas.microsoft.com/office/drawing/2014/main" id="{292BE441-2BEB-44EC-A4FA-B7EB2B801DC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25" name="Group 424">
                  <a:extLst>
                    <a:ext uri="{FF2B5EF4-FFF2-40B4-BE49-F238E27FC236}">
                      <a16:creationId xmlns:a16="http://schemas.microsoft.com/office/drawing/2014/main" id="{88A22DED-2B02-40FB-A348-304C3B8670EF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7F833A44-0703-49E0-B545-F6D10378C18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F40771E3-BAFB-4E0A-BF59-462D51D7BA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4EC128D5-71D9-4D85-9C88-8AB434BFCA9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9" name="Isosceles Triangle 428">
                    <a:extLst>
                      <a:ext uri="{FF2B5EF4-FFF2-40B4-BE49-F238E27FC236}">
                        <a16:creationId xmlns:a16="http://schemas.microsoft.com/office/drawing/2014/main" id="{837353DD-DA6F-4348-95B0-A2839759D0B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4DA5A69-B6A3-4C9E-B32B-A8FBD5E475CC}"/>
                  </a:ext>
                </a:extLst>
              </p:cNvPr>
              <p:cNvGrpSpPr/>
              <p:nvPr/>
            </p:nvGrpSpPr>
            <p:grpSpPr>
              <a:xfrm>
                <a:off x="6217432" y="3328056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BFE8ACB1-5EA7-4998-B966-279BA81B71F7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A546BB20-939A-4FD4-BA91-67651E194A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13CAC5F3-3797-4EBB-A03B-B3D503B0DBA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3901A2D-B6C4-4DAC-BDB4-6A1A8275334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81" name="Isosceles Triangle 380">
                    <a:extLst>
                      <a:ext uri="{FF2B5EF4-FFF2-40B4-BE49-F238E27FC236}">
                        <a16:creationId xmlns:a16="http://schemas.microsoft.com/office/drawing/2014/main" id="{753215C0-BAB6-49E2-BA9F-06E90FDA997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A65BAE36-49D2-4730-A5E7-E9CA848CD87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44A8550B-015C-4DEA-9DE7-E61D785E59E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B67454D9-FF21-4C4A-82E0-6A1D2CAA15F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98727AD4-F04D-4E00-9A88-CE701729D0F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7" name="Isosceles Triangle 376">
                    <a:extLst>
                      <a:ext uri="{FF2B5EF4-FFF2-40B4-BE49-F238E27FC236}">
                        <a16:creationId xmlns:a16="http://schemas.microsoft.com/office/drawing/2014/main" id="{A430DEA4-608A-4EE3-8E35-A84BF03AAC2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6DF39FF0-F45D-4F1B-8853-A56036F901F5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0CA625A-5084-459D-9558-03E6B97A831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B4E18527-9990-47C5-A15B-AEE7B5AC789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3CD610A3-A004-41E8-8314-237A3189A38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3" name="Isosceles Triangle 372">
                    <a:extLst>
                      <a:ext uri="{FF2B5EF4-FFF2-40B4-BE49-F238E27FC236}">
                        <a16:creationId xmlns:a16="http://schemas.microsoft.com/office/drawing/2014/main" id="{943B5960-B5AB-46D7-8494-B2BBA6DD23C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4DF4FF18-743D-4E60-A5FE-893182E4965A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685A0563-1B63-4A1F-BAB5-08A41D3B933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DBA0F2FF-AA5C-435E-9168-21DE19F7CE4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C07625F6-1EA6-4724-A01A-0199D93A80B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69" name="Isosceles Triangle 368">
                    <a:extLst>
                      <a:ext uri="{FF2B5EF4-FFF2-40B4-BE49-F238E27FC236}">
                        <a16:creationId xmlns:a16="http://schemas.microsoft.com/office/drawing/2014/main" id="{974B4B1E-22C4-439D-B6B7-F13A479AE2E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C001D6B1-0429-4529-B051-770F2736D5DE}"/>
                  </a:ext>
                </a:extLst>
              </p:cNvPr>
              <p:cNvGrpSpPr/>
              <p:nvPr/>
            </p:nvGrpSpPr>
            <p:grpSpPr>
              <a:xfrm>
                <a:off x="7212150" y="2327598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2ACABF36-5F8A-4E12-9004-887F4BF07BEC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238A58D6-1F22-4370-BAAD-AB6300A010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88D0253C-1063-4794-896D-150092EB7E8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05474A32-A924-4154-9098-01656E8EDD6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61" name="Isosceles Triangle 360">
                    <a:extLst>
                      <a:ext uri="{FF2B5EF4-FFF2-40B4-BE49-F238E27FC236}">
                        <a16:creationId xmlns:a16="http://schemas.microsoft.com/office/drawing/2014/main" id="{21780857-CF8A-4C17-8163-AF6F024BC5E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3" name="Group 342">
                  <a:extLst>
                    <a:ext uri="{FF2B5EF4-FFF2-40B4-BE49-F238E27FC236}">
                      <a16:creationId xmlns:a16="http://schemas.microsoft.com/office/drawing/2014/main" id="{6805682B-9606-4A59-86B4-592840E9DEC0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99FDD7EC-3E77-4B97-A211-CBC74209D8D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C2DFD458-AA9A-4779-AB7A-DA0F120786A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F63ADCFC-5291-4FBC-8FEF-26259665860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7" name="Isosceles Triangle 356">
                    <a:extLst>
                      <a:ext uri="{FF2B5EF4-FFF2-40B4-BE49-F238E27FC236}">
                        <a16:creationId xmlns:a16="http://schemas.microsoft.com/office/drawing/2014/main" id="{46215551-982D-4C91-A1CA-7AD40F3212E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4" name="Group 343">
                  <a:extLst>
                    <a:ext uri="{FF2B5EF4-FFF2-40B4-BE49-F238E27FC236}">
                      <a16:creationId xmlns:a16="http://schemas.microsoft.com/office/drawing/2014/main" id="{DB2485D9-1773-48FA-B4E0-DF86A8347F26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5D8BDA-2E89-46F2-BC31-0708494EC86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384F655C-9DFC-4F9B-ABF7-4F3B2F78B8C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B4B99B9B-9847-4F80-9588-426C7A8C71A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3" name="Isosceles Triangle 352">
                    <a:extLst>
                      <a:ext uri="{FF2B5EF4-FFF2-40B4-BE49-F238E27FC236}">
                        <a16:creationId xmlns:a16="http://schemas.microsoft.com/office/drawing/2014/main" id="{6AADCF9B-1EF5-4175-B9F2-D9DBC5A7091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5" name="Group 344">
                  <a:extLst>
                    <a:ext uri="{FF2B5EF4-FFF2-40B4-BE49-F238E27FC236}">
                      <a16:creationId xmlns:a16="http://schemas.microsoft.com/office/drawing/2014/main" id="{C2BE2792-F8E6-46E5-A619-4F3DD91C233B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0588C4DB-800C-4151-98B0-8BAAC54AAC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76B1D29E-A077-4B37-9081-B2CF69079BC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9E39B271-B4D8-422C-9D2F-DE5D84CBCB5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9" name="Isosceles Triangle 348">
                    <a:extLst>
                      <a:ext uri="{FF2B5EF4-FFF2-40B4-BE49-F238E27FC236}">
                        <a16:creationId xmlns:a16="http://schemas.microsoft.com/office/drawing/2014/main" id="{7CD461B0-CE28-4C92-9EF9-AA2035AB282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2C43CC1B-F230-4CBC-A794-68DBD7A4A3AF}"/>
                  </a:ext>
                </a:extLst>
              </p:cNvPr>
              <p:cNvGrpSpPr/>
              <p:nvPr/>
            </p:nvGrpSpPr>
            <p:grpSpPr>
              <a:xfrm>
                <a:off x="5210048" y="2327024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DBC183ED-FF4B-4CE5-B17A-69F5D52F1E1B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1978435B-1806-4318-82E7-D15CA9F42AD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9" name="Rectangle 338">
                    <a:extLst>
                      <a:ext uri="{FF2B5EF4-FFF2-40B4-BE49-F238E27FC236}">
                        <a16:creationId xmlns:a16="http://schemas.microsoft.com/office/drawing/2014/main" id="{424CB5B6-F255-4C4C-A936-26C672C18D0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57C1DC1C-EBC5-4D45-AA0F-23176EC5290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1" name="Isosceles Triangle 340">
                    <a:extLst>
                      <a:ext uri="{FF2B5EF4-FFF2-40B4-BE49-F238E27FC236}">
                        <a16:creationId xmlns:a16="http://schemas.microsoft.com/office/drawing/2014/main" id="{593A84E1-DF04-482E-9EB2-7978ED20215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E3DD5C82-912E-45E5-8E26-7F8BD2B994E8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ACA1EFC-B5C7-4998-97C2-CC4DEBC604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5" name="Rectangle 334">
                    <a:extLst>
                      <a:ext uri="{FF2B5EF4-FFF2-40B4-BE49-F238E27FC236}">
                        <a16:creationId xmlns:a16="http://schemas.microsoft.com/office/drawing/2014/main" id="{BB04C8DD-B366-4268-9161-78B8617F2E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459C64B4-65E9-4642-BE6C-2EF21FA1FA9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7" name="Isosceles Triangle 336">
                    <a:extLst>
                      <a:ext uri="{FF2B5EF4-FFF2-40B4-BE49-F238E27FC236}">
                        <a16:creationId xmlns:a16="http://schemas.microsoft.com/office/drawing/2014/main" id="{BB49B94C-9AB8-43F1-A06B-0F5E5412C62C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05C15A4F-21CA-4308-94A4-043C8C238047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6537BD68-642C-404C-BCAE-90E2DCC9EC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79ECF026-334A-4F5F-9E15-4C240AB22AD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BDEED355-66FC-4188-82C0-DFC3EDC2D7B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3" name="Isosceles Triangle 332">
                    <a:extLst>
                      <a:ext uri="{FF2B5EF4-FFF2-40B4-BE49-F238E27FC236}">
                        <a16:creationId xmlns:a16="http://schemas.microsoft.com/office/drawing/2014/main" id="{D5D34A71-7861-444E-823D-6FB45B22683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840FBCA4-6E5C-499E-AE83-A3E6FBCDA620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BCEF3D43-4537-4619-BA82-8D24706C7F2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B6851ADB-2118-4478-BC6A-3750A4D574A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3EAC70E1-1C10-4EA6-B6ED-87AED237DFD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9" name="Isosceles Triangle 328">
                    <a:extLst>
                      <a:ext uri="{FF2B5EF4-FFF2-40B4-BE49-F238E27FC236}">
                        <a16:creationId xmlns:a16="http://schemas.microsoft.com/office/drawing/2014/main" id="{22F72327-94FE-4D10-8384-3CE4D32DA7C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5621799F-07F3-4F72-8E66-32C06ED68A59}"/>
                  </a:ext>
                </a:extLst>
              </p:cNvPr>
              <p:cNvCxnSpPr>
                <a:cxnSpLocks/>
                <a:stCxn id="333" idx="0"/>
                <a:endCxn id="341" idx="0"/>
              </p:cNvCxnSpPr>
              <p:nvPr/>
            </p:nvCxnSpPr>
            <p:spPr>
              <a:xfrm flipH="1" flipV="1">
                <a:off x="5460760" y="2827457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8C6511C5-9350-4981-BED3-7F52A1DAEAC5}"/>
                  </a:ext>
                </a:extLst>
              </p:cNvPr>
              <p:cNvCxnSpPr>
                <a:cxnSpLocks/>
                <a:stCxn id="341" idx="0"/>
                <a:endCxn id="337" idx="0"/>
              </p:cNvCxnSpPr>
              <p:nvPr/>
            </p:nvCxnSpPr>
            <p:spPr>
              <a:xfrm flipV="1">
                <a:off x="5460760" y="2577736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9F2A6FBA-38DA-4E5D-BA0C-D42C7AA86539}"/>
                  </a:ext>
                </a:extLst>
              </p:cNvPr>
              <p:cNvCxnSpPr>
                <a:cxnSpLocks/>
                <a:stCxn id="337" idx="0"/>
                <a:endCxn id="329" idx="0"/>
              </p:cNvCxnSpPr>
              <p:nvPr/>
            </p:nvCxnSpPr>
            <p:spPr>
              <a:xfrm>
                <a:off x="6213858" y="2577736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9BBBABEE-684B-4954-AFB0-7C9746184721}"/>
                  </a:ext>
                </a:extLst>
              </p:cNvPr>
              <p:cNvCxnSpPr>
                <a:cxnSpLocks/>
                <a:stCxn id="329" idx="0"/>
                <a:endCxn id="377" idx="0"/>
              </p:cNvCxnSpPr>
              <p:nvPr/>
            </p:nvCxnSpPr>
            <p:spPr>
              <a:xfrm>
                <a:off x="6964013" y="2827457"/>
                <a:ext cx="257229" cy="75131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8C4354F8-EAEB-4B95-8C92-FA07CEDDCE05}"/>
                  </a:ext>
                </a:extLst>
              </p:cNvPr>
              <p:cNvCxnSpPr>
                <a:cxnSpLocks/>
                <a:stCxn id="377" idx="0"/>
                <a:endCxn id="381" idx="0"/>
              </p:cNvCxnSpPr>
              <p:nvPr/>
            </p:nvCxnSpPr>
            <p:spPr>
              <a:xfrm flipH="1">
                <a:off x="6468144" y="3578768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AE69B5C9-F846-4BC6-89D4-DEC3AC567604}"/>
                  </a:ext>
                </a:extLst>
              </p:cNvPr>
              <p:cNvCxnSpPr>
                <a:cxnSpLocks/>
                <a:stCxn id="381" idx="0"/>
                <a:endCxn id="373" idx="0"/>
              </p:cNvCxnSpPr>
              <p:nvPr/>
            </p:nvCxnSpPr>
            <p:spPr>
              <a:xfrm>
                <a:off x="6468144" y="3828489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634DD467-4749-421B-BDA2-BB861D44CB95}"/>
                  </a:ext>
                </a:extLst>
              </p:cNvPr>
              <p:cNvCxnSpPr>
                <a:cxnSpLocks/>
                <a:stCxn id="373" idx="0"/>
                <a:endCxn id="369" idx="0"/>
              </p:cNvCxnSpPr>
              <p:nvPr/>
            </p:nvCxnSpPr>
            <p:spPr>
              <a:xfrm flipV="1">
                <a:off x="7221242" y="3828489"/>
                <a:ext cx="750155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B3E8515A-4B5D-4132-9EEE-4AACE4B0033C}"/>
                  </a:ext>
                </a:extLst>
              </p:cNvPr>
              <p:cNvCxnSpPr>
                <a:cxnSpLocks/>
                <a:stCxn id="456" idx="0"/>
                <a:endCxn id="448" idx="0"/>
              </p:cNvCxnSpPr>
              <p:nvPr/>
            </p:nvCxnSpPr>
            <p:spPr>
              <a:xfrm>
                <a:off x="6964070" y="4833010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F94F557C-76D0-4D0A-A36F-35A8495E4EFC}"/>
                  </a:ext>
                </a:extLst>
              </p:cNvPr>
              <p:cNvCxnSpPr>
                <a:cxnSpLocks/>
                <a:stCxn id="369" idx="0"/>
                <a:endCxn id="353" idx="0"/>
              </p:cNvCxnSpPr>
              <p:nvPr/>
            </p:nvCxnSpPr>
            <p:spPr>
              <a:xfrm flipV="1">
                <a:off x="7971397" y="3078986"/>
                <a:ext cx="244563" cy="74950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73B86AA5-6D59-4782-9649-EC264A7808A6}"/>
                  </a:ext>
                </a:extLst>
              </p:cNvPr>
              <p:cNvCxnSpPr>
                <a:cxnSpLocks/>
                <a:stCxn id="353" idx="0"/>
                <a:endCxn id="361" idx="0"/>
              </p:cNvCxnSpPr>
              <p:nvPr/>
            </p:nvCxnSpPr>
            <p:spPr>
              <a:xfrm flipH="1" flipV="1">
                <a:off x="7462862" y="2828031"/>
                <a:ext cx="753098" cy="25095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D34100BD-D591-4526-863A-619B1B8CFF39}"/>
                  </a:ext>
                </a:extLst>
              </p:cNvPr>
              <p:cNvCxnSpPr>
                <a:cxnSpLocks/>
                <a:stCxn id="361" idx="0"/>
                <a:endCxn id="357" idx="0"/>
              </p:cNvCxnSpPr>
              <p:nvPr/>
            </p:nvCxnSpPr>
            <p:spPr>
              <a:xfrm flipV="1">
                <a:off x="7462862" y="2578310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36E93D80-D7F2-4D8C-8E8F-521F754DCBB7}"/>
                  </a:ext>
                </a:extLst>
              </p:cNvPr>
              <p:cNvCxnSpPr>
                <a:cxnSpLocks/>
                <a:stCxn id="357" idx="0"/>
                <a:endCxn id="349" idx="0"/>
              </p:cNvCxnSpPr>
              <p:nvPr/>
            </p:nvCxnSpPr>
            <p:spPr>
              <a:xfrm>
                <a:off x="8215960" y="2578310"/>
                <a:ext cx="750155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65C99E27-E5A3-4090-B33F-DFA2680520E9}"/>
                  </a:ext>
                </a:extLst>
              </p:cNvPr>
              <p:cNvCxnSpPr>
                <a:cxnSpLocks/>
                <a:stCxn id="349" idx="0"/>
                <a:endCxn id="441" idx="0"/>
              </p:cNvCxnSpPr>
              <p:nvPr/>
            </p:nvCxnSpPr>
            <p:spPr>
              <a:xfrm flipH="1">
                <a:off x="8719360" y="2828031"/>
                <a:ext cx="246755" cy="75073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6B5D59D4-C578-4583-AEF6-96B02675105C}"/>
                  </a:ext>
                </a:extLst>
              </p:cNvPr>
              <p:cNvCxnSpPr>
                <a:cxnSpLocks/>
                <a:stCxn id="441" idx="0"/>
                <a:endCxn id="437" idx="0"/>
              </p:cNvCxnSpPr>
              <p:nvPr/>
            </p:nvCxnSpPr>
            <p:spPr>
              <a:xfrm>
                <a:off x="8719360" y="3578768"/>
                <a:ext cx="249721" cy="753098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65593992-5DDA-4B1C-97C4-52BEFE835AE2}"/>
                  </a:ext>
                </a:extLst>
              </p:cNvPr>
              <p:cNvCxnSpPr>
                <a:cxnSpLocks/>
                <a:stCxn id="437" idx="0"/>
                <a:endCxn id="429" idx="0"/>
              </p:cNvCxnSpPr>
              <p:nvPr/>
            </p:nvCxnSpPr>
            <p:spPr>
              <a:xfrm flipH="1">
                <a:off x="8719360" y="4331866"/>
                <a:ext cx="249721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22D3215C-B289-4C8A-8550-E4A1DB4DBEAD}"/>
                  </a:ext>
                </a:extLst>
              </p:cNvPr>
              <p:cNvCxnSpPr>
                <a:cxnSpLocks/>
                <a:stCxn id="429" idx="0"/>
                <a:endCxn id="433" idx="0"/>
              </p:cNvCxnSpPr>
              <p:nvPr/>
            </p:nvCxnSpPr>
            <p:spPr>
              <a:xfrm flipH="1" flipV="1">
                <a:off x="8468405" y="4331866"/>
                <a:ext cx="250955" cy="7501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6E9E2BE4-51F4-4EB7-BF30-C4C6026E317E}"/>
                  </a:ext>
                </a:extLst>
              </p:cNvPr>
              <p:cNvCxnSpPr>
                <a:cxnSpLocks/>
                <a:stCxn id="452" idx="0"/>
                <a:endCxn id="456" idx="0"/>
              </p:cNvCxnSpPr>
              <p:nvPr/>
            </p:nvCxnSpPr>
            <p:spPr>
              <a:xfrm flipH="1">
                <a:off x="6964070" y="4583289"/>
                <a:ext cx="753098" cy="24972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5EB98D03-19D8-40BD-BB7F-76BABD239C6A}"/>
                  </a:ext>
                </a:extLst>
              </p:cNvPr>
              <p:cNvCxnSpPr>
                <a:cxnSpLocks/>
                <a:stCxn id="433" idx="0"/>
                <a:endCxn id="452" idx="0"/>
              </p:cNvCxnSpPr>
              <p:nvPr/>
            </p:nvCxnSpPr>
            <p:spPr>
              <a:xfrm flipH="1">
                <a:off x="7717168" y="4331866"/>
                <a:ext cx="751237" cy="251423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4720639-262C-479C-8ECA-9DACFAAEBEF4}"/>
                </a:ext>
              </a:extLst>
            </p:cNvPr>
            <p:cNvCxnSpPr>
              <a:cxnSpLocks/>
              <a:endCxn id="333" idx="0"/>
            </p:cNvCxnSpPr>
            <p:nvPr/>
          </p:nvCxnSpPr>
          <p:spPr>
            <a:xfrm flipV="1">
              <a:off x="5970485" y="3077446"/>
              <a:ext cx="245255" cy="7411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0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roup 541">
            <a:extLst>
              <a:ext uri="{FF2B5EF4-FFF2-40B4-BE49-F238E27FC236}">
                <a16:creationId xmlns:a16="http://schemas.microsoft.com/office/drawing/2014/main" id="{ED9BC019-DFC3-4924-B5A1-4EEFE4B72FA2}"/>
              </a:ext>
            </a:extLst>
          </p:cNvPr>
          <p:cNvGrpSpPr/>
          <p:nvPr/>
        </p:nvGrpSpPr>
        <p:grpSpPr>
          <a:xfrm>
            <a:off x="3574155" y="4087991"/>
            <a:ext cx="1554394" cy="777590"/>
            <a:chOff x="1019520" y="443748"/>
            <a:chExt cx="1439273" cy="720000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96028E9C-9515-4F1B-9B34-C77AC214F8FD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65DA31D2-7909-4BA1-9FA7-91755117DF8D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BC6BE2B5-9DCA-4C7F-904A-65187B25266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9A12EFFD-AAFA-47E6-BCA1-7D99E1C4A3C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15" name="Isosceles Triangle 614">
                <a:extLst>
                  <a:ext uri="{FF2B5EF4-FFF2-40B4-BE49-F238E27FC236}">
                    <a16:creationId xmlns:a16="http://schemas.microsoft.com/office/drawing/2014/main" id="{61C15BBE-AF22-4F10-A5AE-467F77DDEA25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68F9D631-62A7-40BA-ACEA-EC74B02D6451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F0E6586F-4FA1-4207-9488-73BC852266E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76B92153-9923-43EB-9F6D-957A45ED6D43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24C6EC29-E70A-439D-9B06-E82F2437CDCD}"/>
                  </a:ext>
                </a:extLst>
              </p:cNvPr>
              <p:cNvSpPr/>
              <p:nvPr/>
            </p:nvSpPr>
            <p:spPr>
              <a:xfrm>
                <a:off x="71356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11" name="Isosceles Triangle 610">
                <a:extLst>
                  <a:ext uri="{FF2B5EF4-FFF2-40B4-BE49-F238E27FC236}">
                    <a16:creationId xmlns:a16="http://schemas.microsoft.com/office/drawing/2014/main" id="{5045E263-4D78-439F-9B0C-0C99B099CB4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CAF34144-FB7D-4AF5-9FCF-8290BAC1D2AA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7829131E-7E00-4A7A-96A2-F37E1B043FA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A35146B1-C709-4612-98E6-37F3908E2F71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F8071DF8-6A64-4312-BCE1-A0A7AFDF32F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07" name="Isosceles Triangle 606">
                <a:extLst>
                  <a:ext uri="{FF2B5EF4-FFF2-40B4-BE49-F238E27FC236}">
                    <a16:creationId xmlns:a16="http://schemas.microsoft.com/office/drawing/2014/main" id="{EB56319F-4291-4456-88BF-8016B12FAD0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5ADDA849-25D9-4D73-BC20-9151B9F4395F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123D45A4-C41D-484E-A2BE-78861BF5A2C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E0EC8EF6-57D1-4921-AD07-402C94CADF0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11D84439-F1C9-44BC-9A67-6C5ADE6FF26E}"/>
                  </a:ext>
                </a:extLst>
              </p:cNvPr>
              <p:cNvSpPr/>
              <p:nvPr/>
            </p:nvSpPr>
            <p:spPr>
              <a:xfrm>
                <a:off x="72000" y="71356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03" name="Isosceles Triangle 602">
                <a:extLst>
                  <a:ext uri="{FF2B5EF4-FFF2-40B4-BE49-F238E27FC236}">
                    <a16:creationId xmlns:a16="http://schemas.microsoft.com/office/drawing/2014/main" id="{04607159-AA63-4634-8097-49D8E915D83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61B0094E-7224-4DB7-AB46-AF1E2CE2A807}"/>
              </a:ext>
            </a:extLst>
          </p:cNvPr>
          <p:cNvGrpSpPr/>
          <p:nvPr/>
        </p:nvGrpSpPr>
        <p:grpSpPr>
          <a:xfrm>
            <a:off x="3191125" y="3306263"/>
            <a:ext cx="1554394" cy="782379"/>
            <a:chOff x="4212751" y="3322963"/>
            <a:chExt cx="2004675" cy="1009020"/>
          </a:xfrm>
        </p:grpSpPr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0EF5F2DA-96CF-4CA2-95C0-7813C75E8632}"/>
                </a:ext>
              </a:extLst>
            </p:cNvPr>
            <p:cNvGrpSpPr/>
            <p:nvPr/>
          </p:nvGrpSpPr>
          <p:grpSpPr>
            <a:xfrm>
              <a:off x="4212751" y="3329139"/>
              <a:ext cx="501422" cy="1002844"/>
              <a:chOff x="0" y="0"/>
              <a:chExt cx="360000" cy="720000"/>
            </a:xfrm>
          </p:grpSpPr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02888A4A-6771-46DB-8731-318D098A2E5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DFC5D456-BD14-4239-B0E2-39001169996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E6358911-26D4-4494-8EBF-89540A507CB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95" name="Isosceles Triangle 594">
                <a:extLst>
                  <a:ext uri="{FF2B5EF4-FFF2-40B4-BE49-F238E27FC236}">
                    <a16:creationId xmlns:a16="http://schemas.microsoft.com/office/drawing/2014/main" id="{BB12DE51-6411-476D-8926-E4745C3B09E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D4BA87B5-6595-4B09-B7C2-5D4BD928BBD3}"/>
                </a:ext>
              </a:extLst>
            </p:cNvPr>
            <p:cNvGrpSpPr/>
            <p:nvPr/>
          </p:nvGrpSpPr>
          <p:grpSpPr>
            <a:xfrm rot="5400000">
              <a:off x="4964860" y="3079872"/>
              <a:ext cx="501422" cy="1002844"/>
              <a:chOff x="0" y="0"/>
              <a:chExt cx="360000" cy="720000"/>
            </a:xfrm>
          </p:grpSpPr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F5670438-E92B-4BE3-BB32-CFB44465DE8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C6D9946-557A-4B95-BE3C-15060F5B250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019703ED-064A-4355-90FD-0C32C27E2EEA}"/>
                  </a:ext>
                </a:extLst>
              </p:cNvPr>
              <p:cNvSpPr/>
              <p:nvPr/>
            </p:nvSpPr>
            <p:spPr>
              <a:xfrm>
                <a:off x="72942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91" name="Isosceles Triangle 590">
                <a:extLst>
                  <a:ext uri="{FF2B5EF4-FFF2-40B4-BE49-F238E27FC236}">
                    <a16:creationId xmlns:a16="http://schemas.microsoft.com/office/drawing/2014/main" id="{5D0B185F-0F5F-4D83-9FA0-DD545F6B2993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A3B27893-EFFC-403B-A7F0-380058AB0EED}"/>
                </a:ext>
              </a:extLst>
            </p:cNvPr>
            <p:cNvGrpSpPr/>
            <p:nvPr/>
          </p:nvGrpSpPr>
          <p:grpSpPr>
            <a:xfrm rot="5400000">
              <a:off x="4964860" y="3579104"/>
              <a:ext cx="501422" cy="1002844"/>
              <a:chOff x="0" y="0"/>
              <a:chExt cx="360000" cy="720000"/>
            </a:xfrm>
          </p:grpSpPr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3BD2170F-F1E3-427F-B968-24B1D5AFFED5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EDEC582C-007A-4F22-83DF-2331267210C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8A895BA4-99AD-4D0E-B656-47D5260C8196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87" name="Isosceles Triangle 586">
                <a:extLst>
                  <a:ext uri="{FF2B5EF4-FFF2-40B4-BE49-F238E27FC236}">
                    <a16:creationId xmlns:a16="http://schemas.microsoft.com/office/drawing/2014/main" id="{D6E1C078-19AF-421C-BF12-DF719E18F8F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EBBF6F60-E63D-44A4-B9CF-DA24FFFE2F74}"/>
                </a:ext>
              </a:extLst>
            </p:cNvPr>
            <p:cNvGrpSpPr/>
            <p:nvPr/>
          </p:nvGrpSpPr>
          <p:grpSpPr>
            <a:xfrm>
              <a:off x="5716004" y="3322963"/>
              <a:ext cx="501422" cy="1002844"/>
              <a:chOff x="0" y="0"/>
              <a:chExt cx="360000" cy="720000"/>
            </a:xfrm>
          </p:grpSpPr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60F641EE-64EF-4FAB-94FF-C64C2FB9576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7F3AFC05-EA85-4A74-98DE-BA7395D128C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513C27CE-C02D-49CA-94DC-062EEF69CC8D}"/>
                  </a:ext>
                </a:extLst>
              </p:cNvPr>
              <p:cNvSpPr/>
              <p:nvPr/>
            </p:nvSpPr>
            <p:spPr>
              <a:xfrm>
                <a:off x="72000" y="72942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83" name="Isosceles Triangle 582">
                <a:extLst>
                  <a:ext uri="{FF2B5EF4-FFF2-40B4-BE49-F238E27FC236}">
                    <a16:creationId xmlns:a16="http://schemas.microsoft.com/office/drawing/2014/main" id="{4880E52D-2190-43E6-84AE-9E8B592E4F5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0CB11DBA-9502-4EBB-80F3-D501F7F8AD5F}"/>
              </a:ext>
            </a:extLst>
          </p:cNvPr>
          <p:cNvGrpSpPr/>
          <p:nvPr/>
        </p:nvGrpSpPr>
        <p:grpSpPr>
          <a:xfrm>
            <a:off x="2413927" y="2531775"/>
            <a:ext cx="1554394" cy="778338"/>
            <a:chOff x="2656021" y="741792"/>
            <a:chExt cx="1439273" cy="720692"/>
          </a:xfrm>
        </p:grpSpPr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52ABE8C2-7CBB-4A25-B2C4-CC7542F428D6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F3E587BA-DA0A-4DBC-AD06-959AC3B4786B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CB802C0A-2AEA-4617-8D38-ADFF1B43B8A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8760C297-C0DA-4B8E-BCD2-C731B7165C79}"/>
                  </a:ext>
                </a:extLst>
              </p:cNvPr>
              <p:cNvSpPr/>
              <p:nvPr/>
            </p:nvSpPr>
            <p:spPr>
              <a:xfrm>
                <a:off x="72000" y="7129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75" name="Isosceles Triangle 574">
                <a:extLst>
                  <a:ext uri="{FF2B5EF4-FFF2-40B4-BE49-F238E27FC236}">
                    <a16:creationId xmlns:a16="http://schemas.microsoft.com/office/drawing/2014/main" id="{AFFEF5E7-9E41-42F1-A523-A123194BEF6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E8519E60-DD26-4273-A123-7E5F49674C0D}"/>
                </a:ext>
              </a:extLst>
            </p:cNvPr>
            <p:cNvGrpSpPr/>
            <p:nvPr/>
          </p:nvGrpSpPr>
          <p:grpSpPr>
            <a:xfrm rot="5400000">
              <a:off x="3195658" y="562138"/>
              <a:ext cx="360692" cy="720000"/>
              <a:chOff x="-692" y="0"/>
              <a:chExt cx="360692" cy="720000"/>
            </a:xfrm>
          </p:grpSpPr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965A12FE-8705-4BD7-9280-493294CEF7B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FDDC49C1-529C-4A26-8B3E-EE56678E6CEA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B882EC44-46DC-4342-8F19-06032C9A982B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71" name="Isosceles Triangle 570">
                <a:extLst>
                  <a:ext uri="{FF2B5EF4-FFF2-40B4-BE49-F238E27FC236}">
                    <a16:creationId xmlns:a16="http://schemas.microsoft.com/office/drawing/2014/main" id="{02D491F6-DC16-4174-A487-A904FBEDA7C5}"/>
                  </a:ext>
                </a:extLst>
              </p:cNvPr>
              <p:cNvSpPr/>
              <p:nvPr/>
            </p:nvSpPr>
            <p:spPr>
              <a:xfrm>
                <a:off x="-692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5DD47687-8691-4B70-930A-7AB5FF0C0DCC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D3A6CA8D-6E34-4B11-8C43-119D2A08CDE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CBA2577F-C2BF-4C73-9EA1-0267886944CC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2DB2C949-6CE1-4779-8F9A-8BE3A7F00DD0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67" name="Isosceles Triangle 566">
                <a:extLst>
                  <a:ext uri="{FF2B5EF4-FFF2-40B4-BE49-F238E27FC236}">
                    <a16:creationId xmlns:a16="http://schemas.microsoft.com/office/drawing/2014/main" id="{D2992613-148F-473B-A635-A76703357B5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C95BB005-4B19-4CAB-9A4C-C71D57F5F012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3C623BD4-4642-445B-A8BA-3F8C855D123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6A1BBD72-0209-4705-904A-2D266DB792A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0748EC0C-DE06-4DDE-8118-67BAA72314B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63" name="Isosceles Triangle 562">
                <a:extLst>
                  <a:ext uri="{FF2B5EF4-FFF2-40B4-BE49-F238E27FC236}">
                    <a16:creationId xmlns:a16="http://schemas.microsoft.com/office/drawing/2014/main" id="{8546261F-332D-412F-B363-45465430E2B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D2009141-7947-4272-BCC4-6E762DA9962F}"/>
              </a:ext>
            </a:extLst>
          </p:cNvPr>
          <p:cNvGrpSpPr/>
          <p:nvPr/>
        </p:nvGrpSpPr>
        <p:grpSpPr>
          <a:xfrm>
            <a:off x="5130421" y="4093177"/>
            <a:ext cx="1554394" cy="777590"/>
            <a:chOff x="1019520" y="443748"/>
            <a:chExt cx="1439273" cy="720000"/>
          </a:xfrm>
        </p:grpSpPr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47B292BD-9753-4A19-9857-667747F6781B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05E3E82D-7823-41C6-B01B-DBAB0C54C31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7E2C10F5-A38E-4A6A-8AF4-7F7223AE0CB3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162C921F-082C-4D84-8356-1245247FE6F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50" name="Isosceles Triangle 649">
                <a:extLst>
                  <a:ext uri="{FF2B5EF4-FFF2-40B4-BE49-F238E27FC236}">
                    <a16:creationId xmlns:a16="http://schemas.microsoft.com/office/drawing/2014/main" id="{B8BB43B8-4739-4327-BA91-AFBB01E22E5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0ED0189E-7536-4CF8-B7E8-37B509A9E1C8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F5B8406C-FA9F-4886-AFA9-B2AFA8AFFA0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C12665FE-B76B-44FA-B529-4FF8FD50BB4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AF0CDCC8-B000-4A3A-81C5-F663CBF98A49}"/>
                  </a:ext>
                </a:extLst>
              </p:cNvPr>
              <p:cNvSpPr/>
              <p:nvPr/>
            </p:nvSpPr>
            <p:spPr>
              <a:xfrm>
                <a:off x="71356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46" name="Isosceles Triangle 645">
                <a:extLst>
                  <a:ext uri="{FF2B5EF4-FFF2-40B4-BE49-F238E27FC236}">
                    <a16:creationId xmlns:a16="http://schemas.microsoft.com/office/drawing/2014/main" id="{3C95DA72-BA91-43FB-9E31-578A34C6F18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633" name="Group 632">
              <a:extLst>
                <a:ext uri="{FF2B5EF4-FFF2-40B4-BE49-F238E27FC236}">
                  <a16:creationId xmlns:a16="http://schemas.microsoft.com/office/drawing/2014/main" id="{5287058F-89E6-4F59-907D-F1F69C4EB08F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821D2528-5596-4DF6-864E-772F7C6DB47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0D9E8D70-D59A-41FF-9C16-B631F9706C0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EBED8795-C73F-4D53-B0F2-96DCD0CD6876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42" name="Isosceles Triangle 641">
                <a:extLst>
                  <a:ext uri="{FF2B5EF4-FFF2-40B4-BE49-F238E27FC236}">
                    <a16:creationId xmlns:a16="http://schemas.microsoft.com/office/drawing/2014/main" id="{BFE280D6-A0D4-4DF2-82BE-995C5AD4797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38568808-F865-4534-BB0D-C307F624776B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08E3E803-D664-44D6-B53A-2476F15EF07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374B7529-AA09-4A2B-A072-CA7DE548405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42D8B28D-57EC-4047-8140-580AD3ECBF4C}"/>
                  </a:ext>
                </a:extLst>
              </p:cNvPr>
              <p:cNvSpPr/>
              <p:nvPr/>
            </p:nvSpPr>
            <p:spPr>
              <a:xfrm>
                <a:off x="72000" y="71356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38" name="Isosceles Triangle 637">
                <a:extLst>
                  <a:ext uri="{FF2B5EF4-FFF2-40B4-BE49-F238E27FC236}">
                    <a16:creationId xmlns:a16="http://schemas.microsoft.com/office/drawing/2014/main" id="{F2CEFDA2-A7E3-44B4-8C08-9D69941F681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D42B3002-63F3-4A32-987C-6B94184C2A80}"/>
              </a:ext>
            </a:extLst>
          </p:cNvPr>
          <p:cNvGrpSpPr/>
          <p:nvPr/>
        </p:nvGrpSpPr>
        <p:grpSpPr>
          <a:xfrm>
            <a:off x="4747409" y="3311371"/>
            <a:ext cx="1554394" cy="782379"/>
            <a:chOff x="4212751" y="3322963"/>
            <a:chExt cx="2004675" cy="1009020"/>
          </a:xfrm>
        </p:grpSpPr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6D48FE27-D7EC-468F-9889-21CC4BC4DDFC}"/>
                </a:ext>
              </a:extLst>
            </p:cNvPr>
            <p:cNvGrpSpPr/>
            <p:nvPr/>
          </p:nvGrpSpPr>
          <p:grpSpPr>
            <a:xfrm>
              <a:off x="4212751" y="3329139"/>
              <a:ext cx="501422" cy="1002844"/>
              <a:chOff x="0" y="0"/>
              <a:chExt cx="360000" cy="720000"/>
            </a:xfrm>
          </p:grpSpPr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F793C9B5-0C2E-4B16-92E5-CF985E6BB83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D2DDC42C-CFC3-4ECB-93C0-2FF64D8B271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4CE51C3E-1DDD-4453-8798-A9CB86A6BFD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30" name="Isosceles Triangle 629">
                <a:extLst>
                  <a:ext uri="{FF2B5EF4-FFF2-40B4-BE49-F238E27FC236}">
                    <a16:creationId xmlns:a16="http://schemas.microsoft.com/office/drawing/2014/main" id="{7DEE6844-3310-4068-AB35-318571BEA53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08585862-C9FE-4EA4-AB5B-7B55A52B5DEA}"/>
                </a:ext>
              </a:extLst>
            </p:cNvPr>
            <p:cNvGrpSpPr/>
            <p:nvPr/>
          </p:nvGrpSpPr>
          <p:grpSpPr>
            <a:xfrm rot="5400000">
              <a:off x="4964860" y="3079872"/>
              <a:ext cx="501422" cy="1002844"/>
              <a:chOff x="0" y="0"/>
              <a:chExt cx="360000" cy="720000"/>
            </a:xfrm>
          </p:grpSpPr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B408F3EA-96E4-40A7-9B65-AFE5B1C78D6C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D770F56A-4016-4C23-9B6A-588C8CBDDCEB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6C81334D-8F86-466E-9923-139C7E8E3F2D}"/>
                  </a:ext>
                </a:extLst>
              </p:cNvPr>
              <p:cNvSpPr/>
              <p:nvPr/>
            </p:nvSpPr>
            <p:spPr>
              <a:xfrm>
                <a:off x="72942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26" name="Isosceles Triangle 625">
                <a:extLst>
                  <a:ext uri="{FF2B5EF4-FFF2-40B4-BE49-F238E27FC236}">
                    <a16:creationId xmlns:a16="http://schemas.microsoft.com/office/drawing/2014/main" id="{628004E1-4BD3-422F-890D-3CD93B15EF83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5E4BCE03-6570-486E-993D-D49BD8932872}"/>
                </a:ext>
              </a:extLst>
            </p:cNvPr>
            <p:cNvGrpSpPr/>
            <p:nvPr/>
          </p:nvGrpSpPr>
          <p:grpSpPr>
            <a:xfrm rot="5400000">
              <a:off x="4964860" y="3579104"/>
              <a:ext cx="501422" cy="1002844"/>
              <a:chOff x="0" y="0"/>
              <a:chExt cx="360000" cy="720000"/>
            </a:xfrm>
          </p:grpSpPr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2FD147B9-2A27-4E43-9A02-21D1E78B36B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323B583F-60E4-4820-BA0D-DAB302E1862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84A3CC9E-45EE-436B-AA1D-55C5900E02E8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22" name="Isosceles Triangle 621">
                <a:extLst>
                  <a:ext uri="{FF2B5EF4-FFF2-40B4-BE49-F238E27FC236}">
                    <a16:creationId xmlns:a16="http://schemas.microsoft.com/office/drawing/2014/main" id="{D959F932-63EC-46D2-A081-4E38824363C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CA53FBA5-0183-4B1A-B429-F6B232602338}"/>
                </a:ext>
              </a:extLst>
            </p:cNvPr>
            <p:cNvGrpSpPr/>
            <p:nvPr/>
          </p:nvGrpSpPr>
          <p:grpSpPr>
            <a:xfrm>
              <a:off x="5716004" y="3322963"/>
              <a:ext cx="501422" cy="1002844"/>
              <a:chOff x="0" y="0"/>
              <a:chExt cx="360000" cy="720000"/>
            </a:xfrm>
          </p:grpSpPr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369CEBC0-4539-43C7-B81F-3C513AE90860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82494283-090B-4857-94D3-173D8D767A4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89A74EF4-50EE-44E9-B820-1ACA9CBE236C}"/>
                  </a:ext>
                </a:extLst>
              </p:cNvPr>
              <p:cNvSpPr/>
              <p:nvPr/>
            </p:nvSpPr>
            <p:spPr>
              <a:xfrm>
                <a:off x="72000" y="72942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18" name="Isosceles Triangle 617">
                <a:extLst>
                  <a:ext uri="{FF2B5EF4-FFF2-40B4-BE49-F238E27FC236}">
                    <a16:creationId xmlns:a16="http://schemas.microsoft.com/office/drawing/2014/main" id="{9C89A3A5-C13D-4A4B-89FC-80221927339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F5732A63-7CD4-41CD-B358-5FFC37DD3359}"/>
              </a:ext>
            </a:extLst>
          </p:cNvPr>
          <p:cNvGrpSpPr/>
          <p:nvPr/>
        </p:nvGrpSpPr>
        <p:grpSpPr>
          <a:xfrm>
            <a:off x="3970192" y="2536961"/>
            <a:ext cx="1554394" cy="778338"/>
            <a:chOff x="2656021" y="741792"/>
            <a:chExt cx="1439273" cy="720692"/>
          </a:xfrm>
        </p:grpSpPr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EDF5D2C3-0C64-4C48-B8E3-9CAAFC13945C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C939981B-AB45-493F-B775-5C7CB51B149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8178E1D4-B91B-4629-A7D5-AE480BBF62EA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B632E0D0-EC2B-4CD9-9D73-B7012BFD8C93}"/>
                  </a:ext>
                </a:extLst>
              </p:cNvPr>
              <p:cNvSpPr/>
              <p:nvPr/>
            </p:nvSpPr>
            <p:spPr>
              <a:xfrm>
                <a:off x="72000" y="7129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71" name="Isosceles Triangle 470">
                <a:extLst>
                  <a:ext uri="{FF2B5EF4-FFF2-40B4-BE49-F238E27FC236}">
                    <a16:creationId xmlns:a16="http://schemas.microsoft.com/office/drawing/2014/main" id="{2FCA72CB-A39D-4842-8921-CBC7F8DB17C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017DFBB9-11B9-4BD0-BAF3-5D7D01047BAE}"/>
                </a:ext>
              </a:extLst>
            </p:cNvPr>
            <p:cNvGrpSpPr/>
            <p:nvPr/>
          </p:nvGrpSpPr>
          <p:grpSpPr>
            <a:xfrm rot="5400000">
              <a:off x="3195658" y="562138"/>
              <a:ext cx="360692" cy="720000"/>
              <a:chOff x="-692" y="0"/>
              <a:chExt cx="360692" cy="720000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F05C8392-DB26-4604-98E5-0A0FF4955B8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75BD8ACE-B752-4F23-B6E3-23219A5BD23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983F051B-E6F8-4450-8E2A-EDF595B47642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7" name="Isosceles Triangle 466">
                <a:extLst>
                  <a:ext uri="{FF2B5EF4-FFF2-40B4-BE49-F238E27FC236}">
                    <a16:creationId xmlns:a16="http://schemas.microsoft.com/office/drawing/2014/main" id="{4BC25834-A6F9-4F69-9142-251FA4FA5B29}"/>
                  </a:ext>
                </a:extLst>
              </p:cNvPr>
              <p:cNvSpPr/>
              <p:nvPr/>
            </p:nvSpPr>
            <p:spPr>
              <a:xfrm>
                <a:off x="-692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BFC7B8A2-0F5C-41D2-AABF-1B3E28F6CC1A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446D04C6-86BA-48F3-A167-FB90B3CC86A5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2DD3F4C2-4D7A-4610-B217-C29DE2B0B24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18B0717-307E-4662-A5C1-26DA7A5974FD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3" name="Isosceles Triangle 462">
                <a:extLst>
                  <a:ext uri="{FF2B5EF4-FFF2-40B4-BE49-F238E27FC236}">
                    <a16:creationId xmlns:a16="http://schemas.microsoft.com/office/drawing/2014/main" id="{68B2EFFD-BF30-46B1-87C7-BC73C2DAB7C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875DFB19-2623-4206-8002-CB62E1547706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2753FD00-E42E-4B5E-BC95-DA9C6C19679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A3F5BD27-38C6-4B36-9BF7-C42489ED108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5C0DF826-BC29-4B4E-B037-CB758F1D1C05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59" name="Isosceles Triangle 458">
                <a:extLst>
                  <a:ext uri="{FF2B5EF4-FFF2-40B4-BE49-F238E27FC236}">
                    <a16:creationId xmlns:a16="http://schemas.microsoft.com/office/drawing/2014/main" id="{FEDBAE5E-F383-475D-8FEA-09D23C1463D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040245-AA65-4421-97FA-CB0AEB3181D3}"/>
              </a:ext>
            </a:extLst>
          </p:cNvPr>
          <p:cNvGrpSpPr/>
          <p:nvPr/>
        </p:nvGrpSpPr>
        <p:grpSpPr>
          <a:xfrm>
            <a:off x="2607184" y="2726139"/>
            <a:ext cx="3883233" cy="1950417"/>
            <a:chOff x="2824449" y="2667567"/>
            <a:chExt cx="4206836" cy="2112952"/>
          </a:xfrm>
        </p:grpSpPr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E44DBAF8-7793-4DC6-92E3-95871E093C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4449" y="2878162"/>
              <a:ext cx="632602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7304FDC4-E444-496F-A464-EE6973152B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4449" y="2667567"/>
              <a:ext cx="632602" cy="2105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132E75A8-0C9D-489E-A1C5-CC6922503A44}"/>
                </a:ext>
              </a:extLst>
            </p:cNvPr>
            <p:cNvCxnSpPr>
              <a:cxnSpLocks/>
            </p:cNvCxnSpPr>
            <p:nvPr/>
          </p:nvCxnSpPr>
          <p:spPr>
            <a:xfrm>
              <a:off x="3457051" y="2667567"/>
              <a:ext cx="630130" cy="2105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3B431545-65E3-41AF-BECE-E320EABCD0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7182" y="2878162"/>
              <a:ext cx="211834" cy="63485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E3C4D228-175E-4573-809F-207387F5F9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6413" y="3513017"/>
              <a:ext cx="632602" cy="2085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F3EE7379-A746-4147-BB66-11576CBBCD66}"/>
                </a:ext>
              </a:extLst>
            </p:cNvPr>
            <p:cNvCxnSpPr>
              <a:cxnSpLocks/>
            </p:cNvCxnSpPr>
            <p:nvPr/>
          </p:nvCxnSpPr>
          <p:spPr>
            <a:xfrm>
              <a:off x="3666413" y="3721570"/>
              <a:ext cx="632602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30A7968F-2F39-43EB-8222-67CA1F9945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1363" y="3932372"/>
              <a:ext cx="217652" cy="63088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5F21EF8F-8AD3-4BF1-BCBD-184E5875F19B}"/>
                </a:ext>
              </a:extLst>
            </p:cNvPr>
            <p:cNvCxnSpPr>
              <a:cxnSpLocks/>
            </p:cNvCxnSpPr>
            <p:nvPr/>
          </p:nvCxnSpPr>
          <p:spPr>
            <a:xfrm>
              <a:off x="4081363" y="4564082"/>
              <a:ext cx="632602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D0480EE9-BB5A-4B38-9B48-C44314B66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3965" y="4564082"/>
              <a:ext cx="630130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F762D766-BD6B-48C3-97B7-9B5E69A3BB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15608" y="4354316"/>
              <a:ext cx="630130" cy="20976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CBDF2854-35F2-47B5-AF13-5535167F2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5608" y="3717210"/>
              <a:ext cx="215180" cy="63710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8D8E32A-6D2E-4BD9-820D-D214F4EEFB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13280" y="2880259"/>
              <a:ext cx="632602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E4BB8899-B5E0-4CC9-A789-4055AFA37D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3280" y="2669664"/>
              <a:ext cx="632602" cy="2105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4465DD69-6897-4ECB-B734-D5546D1D830C}"/>
                </a:ext>
              </a:extLst>
            </p:cNvPr>
            <p:cNvCxnSpPr>
              <a:cxnSpLocks/>
            </p:cNvCxnSpPr>
            <p:nvPr/>
          </p:nvCxnSpPr>
          <p:spPr>
            <a:xfrm>
              <a:off x="5145882" y="2669664"/>
              <a:ext cx="630130" cy="2105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9C6671EE-30F9-4196-BC6B-BDF35A1C3873}"/>
                </a:ext>
              </a:extLst>
            </p:cNvPr>
            <p:cNvCxnSpPr>
              <a:cxnSpLocks/>
            </p:cNvCxnSpPr>
            <p:nvPr/>
          </p:nvCxnSpPr>
          <p:spPr>
            <a:xfrm>
              <a:off x="5776013" y="2880259"/>
              <a:ext cx="211834" cy="63485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6A995456-BC34-4978-8941-D894740A1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5244" y="3515114"/>
              <a:ext cx="632602" cy="2085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A9B5FBE-DF41-46CC-B431-8C540FBF4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55244" y="3723668"/>
              <a:ext cx="632602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1A40EA5F-EF8D-4C43-BCFE-37BDA4022C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0194" y="3935495"/>
              <a:ext cx="217652" cy="63088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638ECFB3-B60B-4D9A-93FC-078DCF3E8B34}"/>
                </a:ext>
              </a:extLst>
            </p:cNvPr>
            <p:cNvCxnSpPr>
              <a:cxnSpLocks/>
            </p:cNvCxnSpPr>
            <p:nvPr/>
          </p:nvCxnSpPr>
          <p:spPr>
            <a:xfrm>
              <a:off x="5768553" y="4566377"/>
              <a:ext cx="632602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F95B5223-25FF-4498-B5FA-016B50321F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1155" y="4569717"/>
              <a:ext cx="630130" cy="21080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2C84902B-FA69-45C7-B4CD-35D45D5057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01155" y="4359951"/>
              <a:ext cx="630130" cy="20976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77024244-5A4F-4CD3-B283-3C5138464E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1155" y="3722845"/>
              <a:ext cx="215180" cy="63710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F3B6C7-76E2-4CA6-AE46-587C844A4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971" y="3090589"/>
              <a:ext cx="213968" cy="62178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BA683A1A-FDD7-4E88-A701-2F25F4C15775}"/>
              </a:ext>
            </a:extLst>
          </p:cNvPr>
          <p:cNvSpPr/>
          <p:nvPr/>
        </p:nvSpPr>
        <p:spPr>
          <a:xfrm>
            <a:off x="2803842" y="3707382"/>
            <a:ext cx="388758" cy="388794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4F280C-B262-4533-8DD6-6C7B48C85E09}"/>
              </a:ext>
            </a:extLst>
          </p:cNvPr>
          <p:cNvGrpSpPr/>
          <p:nvPr/>
        </p:nvGrpSpPr>
        <p:grpSpPr>
          <a:xfrm>
            <a:off x="2411097" y="2531776"/>
            <a:ext cx="4273699" cy="2359313"/>
            <a:chOff x="2612021" y="2457007"/>
            <a:chExt cx="4629841" cy="25559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B71256-54D2-412D-B23D-B2D86325E159}"/>
                </a:ext>
              </a:extLst>
            </p:cNvPr>
            <p:cNvSpPr/>
            <p:nvPr/>
          </p:nvSpPr>
          <p:spPr>
            <a:xfrm>
              <a:off x="2612021" y="2457007"/>
              <a:ext cx="1691104" cy="8494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8D0135B-B36F-45E1-A35C-FC8FD87A0EB1}"/>
                </a:ext>
              </a:extLst>
            </p:cNvPr>
            <p:cNvSpPr/>
            <p:nvPr/>
          </p:nvSpPr>
          <p:spPr>
            <a:xfrm>
              <a:off x="4303125" y="2457098"/>
              <a:ext cx="1691104" cy="8494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68690DD-EBA8-42C7-AE5D-8C78580E256F}"/>
                </a:ext>
              </a:extLst>
            </p:cNvPr>
            <p:cNvSpPr/>
            <p:nvPr/>
          </p:nvSpPr>
          <p:spPr>
            <a:xfrm>
              <a:off x="3457573" y="3315493"/>
              <a:ext cx="1691104" cy="8494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B8E5126-582A-4A66-BC5B-9AB42EB70655}"/>
                </a:ext>
              </a:extLst>
            </p:cNvPr>
            <p:cNvSpPr/>
            <p:nvPr/>
          </p:nvSpPr>
          <p:spPr>
            <a:xfrm>
              <a:off x="5150932" y="3305424"/>
              <a:ext cx="1691104" cy="8494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1C82E9B-3A84-4E6E-BA02-CEB716CB0468}"/>
                </a:ext>
              </a:extLst>
            </p:cNvPr>
            <p:cNvSpPr/>
            <p:nvPr/>
          </p:nvSpPr>
          <p:spPr>
            <a:xfrm>
              <a:off x="3859654" y="4158454"/>
              <a:ext cx="1691104" cy="8494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1F934F1-0C7B-430D-A24D-FA958BCB95EB}"/>
                </a:ext>
              </a:extLst>
            </p:cNvPr>
            <p:cNvSpPr/>
            <p:nvPr/>
          </p:nvSpPr>
          <p:spPr>
            <a:xfrm>
              <a:off x="5550758" y="4163456"/>
              <a:ext cx="1691104" cy="84947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</p:spTree>
    <p:extLst>
      <p:ext uri="{BB962C8B-B14F-4D97-AF65-F5344CB8AC3E}">
        <p14:creationId xmlns:p14="http://schemas.microsoft.com/office/powerpoint/2010/main" val="1691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4A3B05C-FBBB-4F84-B642-8B6759E38C8A}"/>
              </a:ext>
            </a:extLst>
          </p:cNvPr>
          <p:cNvGrpSpPr/>
          <p:nvPr/>
        </p:nvGrpSpPr>
        <p:grpSpPr>
          <a:xfrm>
            <a:off x="5524006" y="2526926"/>
            <a:ext cx="3109094" cy="2333639"/>
            <a:chOff x="5984339" y="2451753"/>
            <a:chExt cx="3368185" cy="2528109"/>
          </a:xfrm>
        </p:grpSpPr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8AD6ED51-7E0D-4268-A520-7F1C53295ACC}"/>
                </a:ext>
              </a:extLst>
            </p:cNvPr>
            <p:cNvGrpSpPr/>
            <p:nvPr/>
          </p:nvGrpSpPr>
          <p:grpSpPr>
            <a:xfrm>
              <a:off x="7247119" y="4137473"/>
              <a:ext cx="1263563" cy="842389"/>
              <a:chOff x="6255632" y="1461232"/>
              <a:chExt cx="1079983" cy="720000"/>
            </a:xfrm>
          </p:grpSpPr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C8C1B153-5C79-460A-8F80-FB1FA77A76FF}"/>
                  </a:ext>
                </a:extLst>
              </p:cNvPr>
              <p:cNvGrpSpPr/>
              <p:nvPr/>
            </p:nvGrpSpPr>
            <p:grpSpPr>
              <a:xfrm>
                <a:off x="6255632" y="1461232"/>
                <a:ext cx="360000" cy="720000"/>
                <a:chOff x="0" y="0"/>
                <a:chExt cx="360000" cy="720000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3C35F7CA-773F-4A2A-9E5C-E4AF9016B02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44B8AD90-5882-4056-9361-BFB2CAAB08D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F9343C1C-21F9-40E9-AD1C-166B0EE335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41" name="Isosceles Triangle 440">
                  <a:extLst>
                    <a:ext uri="{FF2B5EF4-FFF2-40B4-BE49-F238E27FC236}">
                      <a16:creationId xmlns:a16="http://schemas.microsoft.com/office/drawing/2014/main" id="{E6182026-6070-465C-8D18-3CDA399B501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4FD7666D-279A-4C03-8970-F666D48905E8}"/>
                  </a:ext>
                </a:extLst>
              </p:cNvPr>
              <p:cNvGrpSpPr/>
              <p:nvPr/>
            </p:nvGrpSpPr>
            <p:grpSpPr>
              <a:xfrm rot="5400000">
                <a:off x="6795615" y="1281232"/>
                <a:ext cx="360000" cy="720000"/>
                <a:chOff x="0" y="0"/>
                <a:chExt cx="360000" cy="720000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482FF061-85D7-45C7-8D47-3E76411961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33F7AA0E-9FB3-48B7-B628-A2DC4CC2471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B9B879CB-04C0-4BE9-9CF5-11A016B29A8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7" name="Isosceles Triangle 436">
                  <a:extLst>
                    <a:ext uri="{FF2B5EF4-FFF2-40B4-BE49-F238E27FC236}">
                      <a16:creationId xmlns:a16="http://schemas.microsoft.com/office/drawing/2014/main" id="{5A7CD952-53A2-49F4-9E84-65353785615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9" name="Group 428">
                <a:extLst>
                  <a:ext uri="{FF2B5EF4-FFF2-40B4-BE49-F238E27FC236}">
                    <a16:creationId xmlns:a16="http://schemas.microsoft.com/office/drawing/2014/main" id="{89A8E813-12FE-4125-BBBC-9DA936F6BB88}"/>
                  </a:ext>
                </a:extLst>
              </p:cNvPr>
              <p:cNvGrpSpPr/>
              <p:nvPr/>
            </p:nvGrpSpPr>
            <p:grpSpPr>
              <a:xfrm rot="5400000">
                <a:off x="6795615" y="1640696"/>
                <a:ext cx="360000" cy="720000"/>
                <a:chOff x="0" y="0"/>
                <a:chExt cx="360000" cy="720000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E1AE5DC6-C102-4F33-B80F-000DAE3B1B3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47718435-0FD5-4DC2-AD87-B7849CEE413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3302EBEB-7C50-4DF3-BA5E-B356DFDAECA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3" name="Isosceles Triangle 432">
                  <a:extLst>
                    <a:ext uri="{FF2B5EF4-FFF2-40B4-BE49-F238E27FC236}">
                      <a16:creationId xmlns:a16="http://schemas.microsoft.com/office/drawing/2014/main" id="{0060E1CC-BC50-41AC-B00C-CCD8CEEA92E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D048CAA4-8EE7-481C-B847-FB337568EF17}"/>
                </a:ext>
              </a:extLst>
            </p:cNvPr>
            <p:cNvGrpSpPr/>
            <p:nvPr/>
          </p:nvGrpSpPr>
          <p:grpSpPr>
            <a:xfrm rot="5400000">
              <a:off x="8089366" y="3714445"/>
              <a:ext cx="1683927" cy="842389"/>
              <a:chOff x="1019520" y="443748"/>
              <a:chExt cx="1439273" cy="720000"/>
            </a:xfrm>
          </p:grpSpPr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C09B385E-3D1A-436D-9B31-05D3BA315B21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4D88EC97-643A-4863-B30F-83CB9FF296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88E77BBA-5FC1-4656-9719-80FD31359FC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5" name="Rectangle 424">
                  <a:extLst>
                    <a:ext uri="{FF2B5EF4-FFF2-40B4-BE49-F238E27FC236}">
                      <a16:creationId xmlns:a16="http://schemas.microsoft.com/office/drawing/2014/main" id="{320EF4D8-F891-4D8C-8D8B-2B2D588B0AA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6" name="Isosceles Triangle 425">
                  <a:extLst>
                    <a:ext uri="{FF2B5EF4-FFF2-40B4-BE49-F238E27FC236}">
                      <a16:creationId xmlns:a16="http://schemas.microsoft.com/office/drawing/2014/main" id="{2D9F5A24-6861-4C07-B0A3-89C92099E08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1F09870A-21A9-4B16-AE94-C3683E8A8F28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68BE2F71-D462-46A1-AEC2-688E4C8692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BD11EF68-5ED5-4555-A344-A0423BD2923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1" name="Rectangle 420">
                  <a:extLst>
                    <a:ext uri="{FF2B5EF4-FFF2-40B4-BE49-F238E27FC236}">
                      <a16:creationId xmlns:a16="http://schemas.microsoft.com/office/drawing/2014/main" id="{03980B4E-F6E2-4368-A3FF-12B8683579E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2" name="Isosceles Triangle 421">
                  <a:extLst>
                    <a:ext uri="{FF2B5EF4-FFF2-40B4-BE49-F238E27FC236}">
                      <a16:creationId xmlns:a16="http://schemas.microsoft.com/office/drawing/2014/main" id="{C0562592-90F2-4F0E-8DCA-75F4448D39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55AFCB78-5CF8-4C2C-8082-3A0107A336FD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A3D965BB-A224-4EE5-B7BD-63B0784DAC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26615281-6272-4278-9736-175D4A76700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17DC2226-CF4B-4C37-BD93-4E8D73BB283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8" name="Isosceles Triangle 417">
                  <a:extLst>
                    <a:ext uri="{FF2B5EF4-FFF2-40B4-BE49-F238E27FC236}">
                      <a16:creationId xmlns:a16="http://schemas.microsoft.com/office/drawing/2014/main" id="{0AAE3EBD-4C28-4994-8E50-8E275330AB3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86547CE9-921B-48C3-BD4A-FFC225C818C5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0A4036B4-39BC-4842-87A6-63E25F7B2F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05D60F7F-2C7A-4110-A8BB-EF7A5BA5EFC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3" name="Rectangle 412">
                  <a:extLst>
                    <a:ext uri="{FF2B5EF4-FFF2-40B4-BE49-F238E27FC236}">
                      <a16:creationId xmlns:a16="http://schemas.microsoft.com/office/drawing/2014/main" id="{6A947B85-5759-46A5-A241-824DDAE9731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4" name="Isosceles Triangle 413">
                  <a:extLst>
                    <a:ext uri="{FF2B5EF4-FFF2-40B4-BE49-F238E27FC236}">
                      <a16:creationId xmlns:a16="http://schemas.microsoft.com/office/drawing/2014/main" id="{333CCB57-A3CA-4B0C-9734-24E018C3C30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129A4E82-607B-4794-B6DD-45FB688BB1A6}"/>
                </a:ext>
              </a:extLst>
            </p:cNvPr>
            <p:cNvGrpSpPr/>
            <p:nvPr/>
          </p:nvGrpSpPr>
          <p:grpSpPr>
            <a:xfrm>
              <a:off x="6830542" y="3292620"/>
              <a:ext cx="1683927" cy="842389"/>
              <a:chOff x="2656021" y="742484"/>
              <a:chExt cx="1439273" cy="720000"/>
            </a:xfrm>
          </p:grpSpPr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C60368B7-6256-4157-AF75-44F2DAED1820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6EF66F93-6DE6-4CF3-AAB4-AAB20CEE86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BA7B3BE0-420A-4DCC-930A-688C05C1CF1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C5D2749D-64A7-4D74-A6F9-19FB2FC37C8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6" name="Isosceles Triangle 405">
                  <a:extLst>
                    <a:ext uri="{FF2B5EF4-FFF2-40B4-BE49-F238E27FC236}">
                      <a16:creationId xmlns:a16="http://schemas.microsoft.com/office/drawing/2014/main" id="{9B3D73A2-EEB1-482B-95C1-B4716A39E97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3A93AF61-3696-477A-8291-35025DC5653D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ACE07999-E257-4163-A805-93CDC4E6E7B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23327660-9CE9-44F2-81C9-4B603BF849B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FCCF7E54-BA2B-4820-A86B-DB6E5BF00D0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2" name="Isosceles Triangle 401">
                  <a:extLst>
                    <a:ext uri="{FF2B5EF4-FFF2-40B4-BE49-F238E27FC236}">
                      <a16:creationId xmlns:a16="http://schemas.microsoft.com/office/drawing/2014/main" id="{14147E8D-F6F6-4017-AA95-15D6A8AE07D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ADFDFB27-0348-4071-85FB-B8E016A245BA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810514B1-14EF-4C5C-9B09-4A582FB1F1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15A61C19-E0B0-4549-A789-7FA4E9B3818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96DFAFD7-90BD-4C68-BA0E-6B6F31BE024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9" name="Isosceles Triangle 378">
                  <a:extLst>
                    <a:ext uri="{FF2B5EF4-FFF2-40B4-BE49-F238E27FC236}">
                      <a16:creationId xmlns:a16="http://schemas.microsoft.com/office/drawing/2014/main" id="{E5AF934C-FCB0-4B6B-BF96-4A47CBB4F11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BDDBA51C-40D7-4D2B-9CCD-022DCF4AC2EF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6FC78898-FD51-4890-B71E-FEFD3059BA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D86BC3DF-A07E-4FF2-87D8-5F1E7B19E43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A141D7A6-4831-4825-9316-8895F78DF7E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5" name="Isosceles Triangle 374">
                  <a:extLst>
                    <a:ext uri="{FF2B5EF4-FFF2-40B4-BE49-F238E27FC236}">
                      <a16:creationId xmlns:a16="http://schemas.microsoft.com/office/drawing/2014/main" id="{4BC74C8C-D0DC-4FE9-8FAB-408C9149F79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072F54D9-069B-4520-937D-8F1A3626B822}"/>
                </a:ext>
              </a:extLst>
            </p:cNvPr>
            <p:cNvGrpSpPr/>
            <p:nvPr/>
          </p:nvGrpSpPr>
          <p:grpSpPr>
            <a:xfrm>
              <a:off x="7666105" y="2452235"/>
              <a:ext cx="1683927" cy="842389"/>
              <a:chOff x="2656021" y="742484"/>
              <a:chExt cx="1439273" cy="720000"/>
            </a:xfrm>
          </p:grpSpPr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B3C47808-9E7C-4064-932B-4279C53DE2F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D4E8FDBC-A0D1-40DB-BD14-69EE3ADE3D1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1D282A41-1A64-41A5-9A1A-EAE736281BB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18CAC432-7CC1-474D-BBEF-99A28FECAA6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67" name="Isosceles Triangle 366">
                  <a:extLst>
                    <a:ext uri="{FF2B5EF4-FFF2-40B4-BE49-F238E27FC236}">
                      <a16:creationId xmlns:a16="http://schemas.microsoft.com/office/drawing/2014/main" id="{17F6219F-18CF-41B1-8BF4-025110A9333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B754B5CF-896A-4466-AC76-C34D20E84A3F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3E94764C-E2C3-423C-AED9-66AC4CA3C1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7934C4E9-6904-4DC3-9EAD-EED139496AB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88892E1F-305E-4DFE-9298-3D7FE4F5B22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63" name="Isosceles Triangle 362">
                  <a:extLst>
                    <a:ext uri="{FF2B5EF4-FFF2-40B4-BE49-F238E27FC236}">
                      <a16:creationId xmlns:a16="http://schemas.microsoft.com/office/drawing/2014/main" id="{BFC1B70A-5AE7-4509-A701-0074EB9383B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3D62D572-A6AA-4C59-A899-44AFE27E6F6A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D8E9D3F9-6381-4C91-BAD6-2A48B6E50C4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BC1779B8-1345-4378-9A0A-48C4CFD09F2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54DFC15A-3C31-47FE-BDCC-5A35BAF7EE7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9" name="Isosceles Triangle 358">
                  <a:extLst>
                    <a:ext uri="{FF2B5EF4-FFF2-40B4-BE49-F238E27FC236}">
                      <a16:creationId xmlns:a16="http://schemas.microsoft.com/office/drawing/2014/main" id="{CC821A40-6FD6-459C-91AA-D7C2C70E698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E8C25B22-5A13-4522-8F52-99121C9D41FD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D13D2907-12F6-435B-BAC5-1922E7E7CE0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A2846A01-B93E-4877-94E6-4973D31B3D1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16C71E2-B878-4764-8EEF-FFAE8D2D132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5" name="Isosceles Triangle 354">
                  <a:extLst>
                    <a:ext uri="{FF2B5EF4-FFF2-40B4-BE49-F238E27FC236}">
                      <a16:creationId xmlns:a16="http://schemas.microsoft.com/office/drawing/2014/main" id="{8981D92A-7B29-4EBC-AFBD-11F6F28405C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8545868B-A506-47F5-BAF6-130ED6AB960C}"/>
                </a:ext>
              </a:extLst>
            </p:cNvPr>
            <p:cNvGrpSpPr/>
            <p:nvPr/>
          </p:nvGrpSpPr>
          <p:grpSpPr>
            <a:xfrm>
              <a:off x="5984339" y="2451753"/>
              <a:ext cx="1683927" cy="842389"/>
              <a:chOff x="2656021" y="742484"/>
              <a:chExt cx="1439273" cy="720000"/>
            </a:xfrm>
          </p:grpSpPr>
          <p:grpSp>
            <p:nvGrpSpPr>
              <p:cNvPr id="328" name="Group 327">
                <a:extLst>
                  <a:ext uri="{FF2B5EF4-FFF2-40B4-BE49-F238E27FC236}">
                    <a16:creationId xmlns:a16="http://schemas.microsoft.com/office/drawing/2014/main" id="{BB012AB3-3142-4B84-A3F4-19D2A45DB58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EFCBCC07-A038-419C-93D5-DD76411EC4F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243D1588-724D-45B0-A230-67B84962941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2CEB3B8F-6E72-4B51-ABC4-C807EAE469F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7" name="Isosceles Triangle 346">
                  <a:extLst>
                    <a:ext uri="{FF2B5EF4-FFF2-40B4-BE49-F238E27FC236}">
                      <a16:creationId xmlns:a16="http://schemas.microsoft.com/office/drawing/2014/main" id="{2F32455C-7BA4-4F3A-82D7-55A5CED9040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id="{918C6FCA-14B8-4275-A35A-5578BC1394C8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E176E0B4-B304-455A-8C93-907A6FA823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8BE5E717-E220-4D0C-8729-3D1CA548636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D4C4620C-F10E-4E74-B8B4-96AE688F1C0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3" name="Isosceles Triangle 342">
                  <a:extLst>
                    <a:ext uri="{FF2B5EF4-FFF2-40B4-BE49-F238E27FC236}">
                      <a16:creationId xmlns:a16="http://schemas.microsoft.com/office/drawing/2014/main" id="{CEC47E2F-4895-4FEF-90D4-D85449E74F7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id="{DAA08B6B-4EAE-4F92-BF7C-7D029496CDB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B04A0090-AF7B-43A9-A7E4-8BAB69D15A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747ACEA2-0F44-4B08-B9C7-FBC516D9F6C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A9B91029-E95C-47F2-8B3D-0E4692F5835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9" name="Isosceles Triangle 338">
                  <a:extLst>
                    <a:ext uri="{FF2B5EF4-FFF2-40B4-BE49-F238E27FC236}">
                      <a16:creationId xmlns:a16="http://schemas.microsoft.com/office/drawing/2014/main" id="{8E1DB6C7-CB10-4B5B-A3DC-A30690296FB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id="{EEFCFDFC-F1B7-494E-8799-E4A9600ECE47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933A9DDA-3305-4AA5-8D14-3FB3E2875A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D4BEAB3-7EC2-4A63-8C9A-1D7445850F9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9A9123FB-466C-4705-8C9E-6441C199060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5" name="Isosceles Triangle 334">
                  <a:extLst>
                    <a:ext uri="{FF2B5EF4-FFF2-40B4-BE49-F238E27FC236}">
                      <a16:creationId xmlns:a16="http://schemas.microsoft.com/office/drawing/2014/main" id="{5EFE7308-5E4F-4B82-A05B-2EBE4D9201F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53847B-3DC9-4530-8200-831AB220714D}"/>
              </a:ext>
            </a:extLst>
          </p:cNvPr>
          <p:cNvGrpSpPr/>
          <p:nvPr/>
        </p:nvGrpSpPr>
        <p:grpSpPr>
          <a:xfrm>
            <a:off x="463138" y="2536978"/>
            <a:ext cx="3105006" cy="2335280"/>
            <a:chOff x="501733" y="2462642"/>
            <a:chExt cx="3363756" cy="2529887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04E1441D-444F-4C9A-A838-0A0DDA1ABECF}"/>
                </a:ext>
              </a:extLst>
            </p:cNvPr>
            <p:cNvGrpSpPr/>
            <p:nvPr/>
          </p:nvGrpSpPr>
          <p:grpSpPr>
            <a:xfrm>
              <a:off x="3028079" y="3303817"/>
              <a:ext cx="421194" cy="848790"/>
              <a:chOff x="3708924" y="3327457"/>
              <a:chExt cx="501422" cy="1010464"/>
            </a:xfrm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A7B41C29-B888-4281-818E-7C204FA5D61F}"/>
                  </a:ext>
                </a:extLst>
              </p:cNvPr>
              <p:cNvSpPr/>
              <p:nvPr/>
            </p:nvSpPr>
            <p:spPr>
              <a:xfrm>
                <a:off x="3708924" y="3327457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7D5EACEC-B1F6-43DF-B5BC-FBB9E7A202A8}"/>
                  </a:ext>
                </a:extLst>
              </p:cNvPr>
              <p:cNvSpPr/>
              <p:nvPr/>
            </p:nvSpPr>
            <p:spPr>
              <a:xfrm>
                <a:off x="3708924" y="3836499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DC2E789E-2046-455F-BC5A-EA544E21F80F}"/>
                  </a:ext>
                </a:extLst>
              </p:cNvPr>
              <p:cNvSpPr/>
              <p:nvPr/>
            </p:nvSpPr>
            <p:spPr>
              <a:xfrm>
                <a:off x="3809209" y="3427742"/>
                <a:ext cx="300853" cy="802275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31EDDC7-5EC3-4C23-A6DD-AF3506A9FD9F}"/>
                </a:ext>
              </a:extLst>
            </p:cNvPr>
            <p:cNvGrpSpPr/>
            <p:nvPr/>
          </p:nvGrpSpPr>
          <p:grpSpPr>
            <a:xfrm>
              <a:off x="501733" y="4143739"/>
              <a:ext cx="1683927" cy="842389"/>
              <a:chOff x="1019520" y="443748"/>
              <a:chExt cx="1439273" cy="720000"/>
            </a:xfrm>
          </p:grpSpPr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ADD76763-9F65-4D62-A680-85FEEA420A00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BC2BDDEB-F8B8-461F-8C52-69BBC71E6A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40368AEC-5FE8-4EEA-887F-E058C30CAE7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7" name="Rectangle 296">
                  <a:extLst>
                    <a:ext uri="{FF2B5EF4-FFF2-40B4-BE49-F238E27FC236}">
                      <a16:creationId xmlns:a16="http://schemas.microsoft.com/office/drawing/2014/main" id="{DD5832A0-50A4-416D-8925-5ACE7B59BB6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8" name="Isosceles Triangle 297">
                  <a:extLst>
                    <a:ext uri="{FF2B5EF4-FFF2-40B4-BE49-F238E27FC236}">
                      <a16:creationId xmlns:a16="http://schemas.microsoft.com/office/drawing/2014/main" id="{C6852A3D-0F27-4637-99B1-CFAA76BBB52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74D41677-4339-4584-BA04-E0992E5DD828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F11A3F2F-3CD2-4A05-993A-8C87A6088B2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FD08C06D-B8B4-4A38-8CF1-0D6FC3636BF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B71301ED-227E-41A5-98D0-E4EC7445BC5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4" name="Isosceles Triangle 293">
                  <a:extLst>
                    <a:ext uri="{FF2B5EF4-FFF2-40B4-BE49-F238E27FC236}">
                      <a16:creationId xmlns:a16="http://schemas.microsoft.com/office/drawing/2014/main" id="{5C4F2F66-27EA-4044-824B-41F83E6132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F29A7742-EA64-4819-B1D1-6F222A5041EE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D592747D-CD32-4ED9-875C-8D4604E5E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D897FC18-21CE-49A1-B2C7-76F7932FAE7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23776D15-E4F1-408A-B80B-2666F448B05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0" name="Isosceles Triangle 289">
                  <a:extLst>
                    <a:ext uri="{FF2B5EF4-FFF2-40B4-BE49-F238E27FC236}">
                      <a16:creationId xmlns:a16="http://schemas.microsoft.com/office/drawing/2014/main" id="{0336E2A7-97B0-454D-80FC-513DEB156E8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70AD51CA-C844-4EFF-ACB5-4164B96CEBA7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12544B89-54EE-4CEC-AC65-AC07D89132F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9A160E5A-5FCC-448D-BC48-EF36C39F86E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85" name="Rectangle 284">
                  <a:extLst>
                    <a:ext uri="{FF2B5EF4-FFF2-40B4-BE49-F238E27FC236}">
                      <a16:creationId xmlns:a16="http://schemas.microsoft.com/office/drawing/2014/main" id="{2432BD44-CA7D-4246-8EDB-62DD46B426D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86" name="Isosceles Triangle 285">
                  <a:extLst>
                    <a:ext uri="{FF2B5EF4-FFF2-40B4-BE49-F238E27FC236}">
                      <a16:creationId xmlns:a16="http://schemas.microsoft.com/office/drawing/2014/main" id="{D4496C99-1A8B-468D-9D00-AC5C0707D74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612127AA-3AC8-447D-9319-43B319B7F94D}"/>
                </a:ext>
              </a:extLst>
            </p:cNvPr>
            <p:cNvGrpSpPr/>
            <p:nvPr/>
          </p:nvGrpSpPr>
          <p:grpSpPr>
            <a:xfrm rot="5400000">
              <a:off x="85561" y="2883411"/>
              <a:ext cx="1683927" cy="842389"/>
              <a:chOff x="1019520" y="443748"/>
              <a:chExt cx="1439273" cy="720000"/>
            </a:xfrm>
          </p:grpSpPr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A0C4FCD6-37BF-4CDB-A2F9-9D35AE8EA129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836C0383-AF23-46D7-AED5-B2C9652877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BB8CE35D-0A5C-42F4-9618-D9BDC9515C5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79ACDB3C-EDC1-434E-9F83-66018AEFAE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78" name="Isosceles Triangle 277">
                  <a:extLst>
                    <a:ext uri="{FF2B5EF4-FFF2-40B4-BE49-F238E27FC236}">
                      <a16:creationId xmlns:a16="http://schemas.microsoft.com/office/drawing/2014/main" id="{8913F087-E3C5-45B0-A7D1-0962B34C5A8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2477999F-4F27-44E4-B599-61B170837DD4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4E320FA0-7286-4311-A94A-121E35B8D4F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C93B080C-B447-46AD-8014-D4A37305E36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2088195-A8E8-441A-9328-5A8267876A6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74" name="Isosceles Triangle 273">
                  <a:extLst>
                    <a:ext uri="{FF2B5EF4-FFF2-40B4-BE49-F238E27FC236}">
                      <a16:creationId xmlns:a16="http://schemas.microsoft.com/office/drawing/2014/main" id="{04545080-C1A9-4B0D-AE35-B29E0D12B1D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F24B2AC0-5A22-41C7-8BF4-B9258E640B0F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943AE7D0-F342-4827-B21D-E505EF07C5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B55CD810-9866-41A6-899A-F0B937DE249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9007073E-0EE3-43E7-B735-424786908CE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70" name="Isosceles Triangle 269">
                  <a:extLst>
                    <a:ext uri="{FF2B5EF4-FFF2-40B4-BE49-F238E27FC236}">
                      <a16:creationId xmlns:a16="http://schemas.microsoft.com/office/drawing/2014/main" id="{5AA822AF-43BB-4C07-9D3C-16864AB558D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CB887DE7-C1A5-4EE5-8B73-3F181A2AABBC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68D6789B-9D37-47E9-B684-A4A996090DF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DD8B687B-62F0-4F82-AC92-8FF971E8252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A13FF589-C9FE-44A5-9924-477125B1DA7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66" name="Isosceles Triangle 265">
                  <a:extLst>
                    <a:ext uri="{FF2B5EF4-FFF2-40B4-BE49-F238E27FC236}">
                      <a16:creationId xmlns:a16="http://schemas.microsoft.com/office/drawing/2014/main" id="{814EB97C-E4F7-49D5-8E79-7DFBAA1BF3C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86BB168-6DC5-4DA9-82DF-B3134B8CE4BF}"/>
                </a:ext>
              </a:extLst>
            </p:cNvPr>
            <p:cNvGrpSpPr/>
            <p:nvPr/>
          </p:nvGrpSpPr>
          <p:grpSpPr>
            <a:xfrm>
              <a:off x="2181562" y="4150140"/>
              <a:ext cx="1683927" cy="842389"/>
              <a:chOff x="1019520" y="443748"/>
              <a:chExt cx="1439273" cy="720000"/>
            </a:xfrm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997825FC-53E8-43A9-B2ED-5A2435981F37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E915BE22-C0BE-4FC2-AB93-5FA55A6628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527D87D3-C946-4032-A183-08424453F69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6710F1DF-009B-4A8B-A09B-A04A0A887E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8" name="Isosceles Triangle 257">
                  <a:extLst>
                    <a:ext uri="{FF2B5EF4-FFF2-40B4-BE49-F238E27FC236}">
                      <a16:creationId xmlns:a16="http://schemas.microsoft.com/office/drawing/2014/main" id="{7BE5C91F-2E3D-4EB2-AF5E-9D0D9AA92C7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A7FC1399-BDF7-4885-833A-78B7CB9F519F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594BFD2C-7621-4FF1-AEEA-5F85FC7046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7E0AE541-1A23-4ACB-A4C2-2CF7D33543A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97F2D407-D0B5-4D33-849E-9BCAEC471C6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4" name="Isosceles Triangle 253">
                  <a:extLst>
                    <a:ext uri="{FF2B5EF4-FFF2-40B4-BE49-F238E27FC236}">
                      <a16:creationId xmlns:a16="http://schemas.microsoft.com/office/drawing/2014/main" id="{8CB59C53-D144-49C7-9ED3-AB30D07B43C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8593D007-9CC9-450A-A148-6810EE4797D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26A5D5F2-DE16-4B79-B8FF-D580F4BC77D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D05AEE97-84A3-4008-9D0A-2D31A1F2F14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B126B8D-E12E-44F6-801E-CFA70BEC51C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0" name="Isosceles Triangle 249">
                  <a:extLst>
                    <a:ext uri="{FF2B5EF4-FFF2-40B4-BE49-F238E27FC236}">
                      <a16:creationId xmlns:a16="http://schemas.microsoft.com/office/drawing/2014/main" id="{B4418182-C880-46AE-BC2E-BB5FE163C02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AC21D985-4070-4DF2-87AF-2A642507B5A5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292C5F77-0E57-4B50-9E36-A1A0029BC6E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534CB426-5A74-4AAE-A299-0FF8BE39F2E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9940212A-80A4-415E-BA25-379EB5C386B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46" name="Isosceles Triangle 245">
                  <a:extLst>
                    <a:ext uri="{FF2B5EF4-FFF2-40B4-BE49-F238E27FC236}">
                      <a16:creationId xmlns:a16="http://schemas.microsoft.com/office/drawing/2014/main" id="{D7C77445-DC1D-4E04-B8B7-00B04A47C03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B3B45EBF-320D-4400-9B33-401BF0355730}"/>
                </a:ext>
              </a:extLst>
            </p:cNvPr>
            <p:cNvGrpSpPr/>
            <p:nvPr/>
          </p:nvGrpSpPr>
          <p:grpSpPr>
            <a:xfrm>
              <a:off x="1342181" y="3302564"/>
              <a:ext cx="1683927" cy="842389"/>
              <a:chOff x="2656021" y="742484"/>
              <a:chExt cx="1439273" cy="720000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603290BA-D74A-4EE5-9B4A-DB8DC9776142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B5AA2E7D-C342-4A04-AFE0-836BDA8A654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CFB29662-DBB4-430A-BDD3-649C9534CF7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4D9C1EA-09B3-4B94-B72D-FD898B9CE49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38" name="Isosceles Triangle 237">
                  <a:extLst>
                    <a:ext uri="{FF2B5EF4-FFF2-40B4-BE49-F238E27FC236}">
                      <a16:creationId xmlns:a16="http://schemas.microsoft.com/office/drawing/2014/main" id="{68E85B7B-E02D-4287-BC1A-667C6DBB8B9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BFF11C29-CDF8-4E11-947D-A4001DE14EFF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849A4243-E540-4A0B-818F-1553594CED3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6742CCB-57D0-46FF-9817-29FA9345044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B3833DF3-83CD-4520-B05E-31C71B04F51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34" name="Isosceles Triangle 233">
                  <a:extLst>
                    <a:ext uri="{FF2B5EF4-FFF2-40B4-BE49-F238E27FC236}">
                      <a16:creationId xmlns:a16="http://schemas.microsoft.com/office/drawing/2014/main" id="{9E07BE1E-FC3E-4DFC-9128-87B76A95FF3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38E2E720-D6FF-46E4-84A2-8E8B6451494D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3A123D53-7309-4B0B-A985-72B89A6891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27374B2B-2B0C-4DD3-9239-2174AB4EF1F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373C0CC3-34F9-474B-810E-85C1C2836DD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30" name="Isosceles Triangle 229">
                  <a:extLst>
                    <a:ext uri="{FF2B5EF4-FFF2-40B4-BE49-F238E27FC236}">
                      <a16:creationId xmlns:a16="http://schemas.microsoft.com/office/drawing/2014/main" id="{3E351FC2-D2A5-43D5-A6E3-5B2F26DA679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71A660D4-C713-45D9-B44C-3A8826ECA155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0AF966E4-F79F-4982-9869-33888F51A2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65A1BCFC-FBB2-48EC-9F14-3A0278A1D21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7A73205F-6138-40ED-92BB-71D0A628425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6" name="Isosceles Triangle 225">
                  <a:extLst>
                    <a:ext uri="{FF2B5EF4-FFF2-40B4-BE49-F238E27FC236}">
                      <a16:creationId xmlns:a16="http://schemas.microsoft.com/office/drawing/2014/main" id="{CDA8842C-BA5A-42FC-BE0A-EA2E8887131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1C092673-096F-4750-96A0-5A90336C71C9}"/>
                </a:ext>
              </a:extLst>
            </p:cNvPr>
            <p:cNvGrpSpPr/>
            <p:nvPr/>
          </p:nvGrpSpPr>
          <p:grpSpPr>
            <a:xfrm>
              <a:off x="1344082" y="2465354"/>
              <a:ext cx="1262752" cy="842389"/>
              <a:chOff x="2657646" y="21439"/>
              <a:chExt cx="1079290" cy="720000"/>
            </a:xfrm>
          </p:grpSpPr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F0534FB9-2779-4601-B2F4-07DFE616800F}"/>
                  </a:ext>
                </a:extLst>
              </p:cNvPr>
              <p:cNvGrpSpPr/>
              <p:nvPr/>
            </p:nvGrpSpPr>
            <p:grpSpPr>
              <a:xfrm rot="5400000">
                <a:off x="2837646" y="-158561"/>
                <a:ext cx="360000" cy="720000"/>
                <a:chOff x="0" y="0"/>
                <a:chExt cx="360000" cy="720000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7C5DE53-E91B-46B1-A15E-AE4E37C85DE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014FD1B1-F485-4D5B-8F6E-DC53DF8E3CD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65A98D4-FC0F-4A19-A410-43EF64F8F57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18" name="Isosceles Triangle 217">
                  <a:extLst>
                    <a:ext uri="{FF2B5EF4-FFF2-40B4-BE49-F238E27FC236}">
                      <a16:creationId xmlns:a16="http://schemas.microsoft.com/office/drawing/2014/main" id="{56C5FB6F-6D5C-4087-9B3E-8C22DCEB5B6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2AE4A286-1DA2-4BB9-8F4B-EFBB964C8CDC}"/>
                  </a:ext>
                </a:extLst>
              </p:cNvPr>
              <p:cNvGrpSpPr/>
              <p:nvPr/>
            </p:nvGrpSpPr>
            <p:grpSpPr>
              <a:xfrm rot="5400000">
                <a:off x="2837646" y="200903"/>
                <a:ext cx="360000" cy="720000"/>
                <a:chOff x="0" y="0"/>
                <a:chExt cx="360000" cy="720000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878A290F-3B07-43DE-9148-414A7781F3A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2847D074-9DD8-4C06-854A-4EF7D2CC65D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5F09669A-1BF8-4387-B5BC-5DBDBDC56EA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14" name="Isosceles Triangle 213">
                  <a:extLst>
                    <a:ext uri="{FF2B5EF4-FFF2-40B4-BE49-F238E27FC236}">
                      <a16:creationId xmlns:a16="http://schemas.microsoft.com/office/drawing/2014/main" id="{E5852AAF-2B8F-44ED-9B0E-297CF65FB9A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211E103A-8D64-421D-B44D-7A9287C07F19}"/>
                  </a:ext>
                </a:extLst>
              </p:cNvPr>
              <p:cNvGrpSpPr/>
              <p:nvPr/>
            </p:nvGrpSpPr>
            <p:grpSpPr>
              <a:xfrm>
                <a:off x="3376936" y="21439"/>
                <a:ext cx="360000" cy="720000"/>
                <a:chOff x="0" y="0"/>
                <a:chExt cx="360000" cy="720000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F89050F3-0811-41B0-8A46-AD7A9A2125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6B78969A-0A01-4831-8145-6E549B15EBF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9C9679DF-162E-47F5-A771-71909303C66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10" name="Isosceles Triangle 209">
                  <a:extLst>
                    <a:ext uri="{FF2B5EF4-FFF2-40B4-BE49-F238E27FC236}">
                      <a16:creationId xmlns:a16="http://schemas.microsoft.com/office/drawing/2014/main" id="{020EB363-41FC-42B2-9E1B-1D103D7FED3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ED9BC019-DFC3-4924-B5A1-4EEFE4B72FA2}"/>
              </a:ext>
            </a:extLst>
          </p:cNvPr>
          <p:cNvGrpSpPr/>
          <p:nvPr/>
        </p:nvGrpSpPr>
        <p:grpSpPr>
          <a:xfrm>
            <a:off x="3574155" y="4087991"/>
            <a:ext cx="1554394" cy="777590"/>
            <a:chOff x="1019520" y="443748"/>
            <a:chExt cx="1439273" cy="720000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96028E9C-9515-4F1B-9B34-C77AC214F8FD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65DA31D2-7909-4BA1-9FA7-91755117DF8D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BC6BE2B5-9DCA-4C7F-904A-65187B25266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9A12EFFD-AAFA-47E6-BCA1-7D99E1C4A3C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15" name="Isosceles Triangle 614">
                <a:extLst>
                  <a:ext uri="{FF2B5EF4-FFF2-40B4-BE49-F238E27FC236}">
                    <a16:creationId xmlns:a16="http://schemas.microsoft.com/office/drawing/2014/main" id="{61C15BBE-AF22-4F10-A5AE-467F77DDEA25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68F9D631-62A7-40BA-ACEA-EC74B02D6451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F0E6586F-4FA1-4207-9488-73BC852266E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76B92153-9923-43EB-9F6D-957A45ED6D43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24C6EC29-E70A-439D-9B06-E82F2437CDCD}"/>
                  </a:ext>
                </a:extLst>
              </p:cNvPr>
              <p:cNvSpPr/>
              <p:nvPr/>
            </p:nvSpPr>
            <p:spPr>
              <a:xfrm>
                <a:off x="71356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11" name="Isosceles Triangle 610">
                <a:extLst>
                  <a:ext uri="{FF2B5EF4-FFF2-40B4-BE49-F238E27FC236}">
                    <a16:creationId xmlns:a16="http://schemas.microsoft.com/office/drawing/2014/main" id="{5045E263-4D78-439F-9B0C-0C99B099CB4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CAF34144-FB7D-4AF5-9FCF-8290BAC1D2AA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7829131E-7E00-4A7A-96A2-F37E1B043FA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A35146B1-C709-4612-98E6-37F3908E2F71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F8071DF8-6A64-4312-BCE1-A0A7AFDF32F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07" name="Isosceles Triangle 606">
                <a:extLst>
                  <a:ext uri="{FF2B5EF4-FFF2-40B4-BE49-F238E27FC236}">
                    <a16:creationId xmlns:a16="http://schemas.microsoft.com/office/drawing/2014/main" id="{EB56319F-4291-4456-88BF-8016B12FAD0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5ADDA849-25D9-4D73-BC20-9151B9F4395F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123D45A4-C41D-484E-A2BE-78861BF5A2C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E0EC8EF6-57D1-4921-AD07-402C94CADF0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11D84439-F1C9-44BC-9A67-6C5ADE6FF26E}"/>
                  </a:ext>
                </a:extLst>
              </p:cNvPr>
              <p:cNvSpPr/>
              <p:nvPr/>
            </p:nvSpPr>
            <p:spPr>
              <a:xfrm>
                <a:off x="72000" y="71356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03" name="Isosceles Triangle 602">
                <a:extLst>
                  <a:ext uri="{FF2B5EF4-FFF2-40B4-BE49-F238E27FC236}">
                    <a16:creationId xmlns:a16="http://schemas.microsoft.com/office/drawing/2014/main" id="{04607159-AA63-4634-8097-49D8E915D83C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61B0094E-7224-4DB7-AB46-AF1E2CE2A807}"/>
              </a:ext>
            </a:extLst>
          </p:cNvPr>
          <p:cNvGrpSpPr/>
          <p:nvPr/>
        </p:nvGrpSpPr>
        <p:grpSpPr>
          <a:xfrm>
            <a:off x="3191125" y="3306263"/>
            <a:ext cx="1554394" cy="782379"/>
            <a:chOff x="4212751" y="3322963"/>
            <a:chExt cx="2004675" cy="1009020"/>
          </a:xfrm>
        </p:grpSpPr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0EF5F2DA-96CF-4CA2-95C0-7813C75E8632}"/>
                </a:ext>
              </a:extLst>
            </p:cNvPr>
            <p:cNvGrpSpPr/>
            <p:nvPr/>
          </p:nvGrpSpPr>
          <p:grpSpPr>
            <a:xfrm>
              <a:off x="4212751" y="3329139"/>
              <a:ext cx="501422" cy="1002844"/>
              <a:chOff x="0" y="0"/>
              <a:chExt cx="360000" cy="720000"/>
            </a:xfrm>
          </p:grpSpPr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02888A4A-6771-46DB-8731-318D098A2E5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DFC5D456-BD14-4239-B0E2-39001169996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E6358911-26D4-4494-8EBF-89540A507CB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95" name="Isosceles Triangle 594">
                <a:extLst>
                  <a:ext uri="{FF2B5EF4-FFF2-40B4-BE49-F238E27FC236}">
                    <a16:creationId xmlns:a16="http://schemas.microsoft.com/office/drawing/2014/main" id="{BB12DE51-6411-476D-8926-E4745C3B09E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7" name="Group 576">
              <a:extLst>
                <a:ext uri="{FF2B5EF4-FFF2-40B4-BE49-F238E27FC236}">
                  <a16:creationId xmlns:a16="http://schemas.microsoft.com/office/drawing/2014/main" id="{D4BA87B5-6595-4B09-B7C2-5D4BD928BBD3}"/>
                </a:ext>
              </a:extLst>
            </p:cNvPr>
            <p:cNvGrpSpPr/>
            <p:nvPr/>
          </p:nvGrpSpPr>
          <p:grpSpPr>
            <a:xfrm rot="5400000">
              <a:off x="4964860" y="3079872"/>
              <a:ext cx="501422" cy="1002844"/>
              <a:chOff x="0" y="0"/>
              <a:chExt cx="360000" cy="720000"/>
            </a:xfrm>
          </p:grpSpPr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F5670438-E92B-4BE3-BB32-CFB44465DE8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C6D9946-557A-4B95-BE3C-15060F5B250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019703ED-064A-4355-90FD-0C32C27E2EEA}"/>
                  </a:ext>
                </a:extLst>
              </p:cNvPr>
              <p:cNvSpPr/>
              <p:nvPr/>
            </p:nvSpPr>
            <p:spPr>
              <a:xfrm>
                <a:off x="72942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91" name="Isosceles Triangle 590">
                <a:extLst>
                  <a:ext uri="{FF2B5EF4-FFF2-40B4-BE49-F238E27FC236}">
                    <a16:creationId xmlns:a16="http://schemas.microsoft.com/office/drawing/2014/main" id="{5D0B185F-0F5F-4D83-9FA0-DD545F6B2993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8" name="Group 577">
              <a:extLst>
                <a:ext uri="{FF2B5EF4-FFF2-40B4-BE49-F238E27FC236}">
                  <a16:creationId xmlns:a16="http://schemas.microsoft.com/office/drawing/2014/main" id="{A3B27893-EFFC-403B-A7F0-380058AB0EED}"/>
                </a:ext>
              </a:extLst>
            </p:cNvPr>
            <p:cNvGrpSpPr/>
            <p:nvPr/>
          </p:nvGrpSpPr>
          <p:grpSpPr>
            <a:xfrm rot="5400000">
              <a:off x="4964860" y="3579104"/>
              <a:ext cx="501422" cy="1002844"/>
              <a:chOff x="0" y="0"/>
              <a:chExt cx="360000" cy="720000"/>
            </a:xfrm>
          </p:grpSpPr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3BD2170F-F1E3-427F-B968-24B1D5AFFED5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EDEC582C-007A-4F22-83DF-2331267210C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8A895BA4-99AD-4D0E-B656-47D5260C8196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87" name="Isosceles Triangle 586">
                <a:extLst>
                  <a:ext uri="{FF2B5EF4-FFF2-40B4-BE49-F238E27FC236}">
                    <a16:creationId xmlns:a16="http://schemas.microsoft.com/office/drawing/2014/main" id="{D6E1C078-19AF-421C-BF12-DF719E18F8F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9" name="Group 578">
              <a:extLst>
                <a:ext uri="{FF2B5EF4-FFF2-40B4-BE49-F238E27FC236}">
                  <a16:creationId xmlns:a16="http://schemas.microsoft.com/office/drawing/2014/main" id="{EBBF6F60-E63D-44A4-B9CF-DA24FFFE2F74}"/>
                </a:ext>
              </a:extLst>
            </p:cNvPr>
            <p:cNvGrpSpPr/>
            <p:nvPr/>
          </p:nvGrpSpPr>
          <p:grpSpPr>
            <a:xfrm>
              <a:off x="5716004" y="3322963"/>
              <a:ext cx="501422" cy="1002844"/>
              <a:chOff x="0" y="0"/>
              <a:chExt cx="360000" cy="720000"/>
            </a:xfrm>
          </p:grpSpPr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60F641EE-64EF-4FAB-94FF-C64C2FB9576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7F3AFC05-EA85-4A74-98DE-BA7395D128C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513C27CE-C02D-49CA-94DC-062EEF69CC8D}"/>
                  </a:ext>
                </a:extLst>
              </p:cNvPr>
              <p:cNvSpPr/>
              <p:nvPr/>
            </p:nvSpPr>
            <p:spPr>
              <a:xfrm>
                <a:off x="72000" y="72942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83" name="Isosceles Triangle 582">
                <a:extLst>
                  <a:ext uri="{FF2B5EF4-FFF2-40B4-BE49-F238E27FC236}">
                    <a16:creationId xmlns:a16="http://schemas.microsoft.com/office/drawing/2014/main" id="{4880E52D-2190-43E6-84AE-9E8B592E4F5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0CB11DBA-9502-4EBB-80F3-D501F7F8AD5F}"/>
              </a:ext>
            </a:extLst>
          </p:cNvPr>
          <p:cNvGrpSpPr/>
          <p:nvPr/>
        </p:nvGrpSpPr>
        <p:grpSpPr>
          <a:xfrm>
            <a:off x="2413927" y="2531775"/>
            <a:ext cx="1554394" cy="778338"/>
            <a:chOff x="2656021" y="741792"/>
            <a:chExt cx="1439273" cy="720692"/>
          </a:xfrm>
        </p:grpSpPr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52ABE8C2-7CBB-4A25-B2C4-CC7542F428D6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F3E587BA-DA0A-4DBC-AD06-959AC3B4786B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CB802C0A-2AEA-4617-8D38-ADFF1B43B8A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8760C297-C0DA-4B8E-BCD2-C731B7165C79}"/>
                  </a:ext>
                </a:extLst>
              </p:cNvPr>
              <p:cNvSpPr/>
              <p:nvPr/>
            </p:nvSpPr>
            <p:spPr>
              <a:xfrm>
                <a:off x="72000" y="7129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75" name="Isosceles Triangle 574">
                <a:extLst>
                  <a:ext uri="{FF2B5EF4-FFF2-40B4-BE49-F238E27FC236}">
                    <a16:creationId xmlns:a16="http://schemas.microsoft.com/office/drawing/2014/main" id="{AFFEF5E7-9E41-42F1-A523-A123194BEF6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E8519E60-DD26-4273-A123-7E5F49674C0D}"/>
                </a:ext>
              </a:extLst>
            </p:cNvPr>
            <p:cNvGrpSpPr/>
            <p:nvPr/>
          </p:nvGrpSpPr>
          <p:grpSpPr>
            <a:xfrm rot="5400000">
              <a:off x="3195658" y="562138"/>
              <a:ext cx="360692" cy="720000"/>
              <a:chOff x="-692" y="0"/>
              <a:chExt cx="360692" cy="720000"/>
            </a:xfrm>
          </p:grpSpPr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965A12FE-8705-4BD7-9280-493294CEF7B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FDDC49C1-529C-4A26-8B3E-EE56678E6CEA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B882EC44-46DC-4342-8F19-06032C9A982B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71" name="Isosceles Triangle 570">
                <a:extLst>
                  <a:ext uri="{FF2B5EF4-FFF2-40B4-BE49-F238E27FC236}">
                    <a16:creationId xmlns:a16="http://schemas.microsoft.com/office/drawing/2014/main" id="{02D491F6-DC16-4174-A487-A904FBEDA7C5}"/>
                  </a:ext>
                </a:extLst>
              </p:cNvPr>
              <p:cNvSpPr/>
              <p:nvPr/>
            </p:nvSpPr>
            <p:spPr>
              <a:xfrm>
                <a:off x="-692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5DD47687-8691-4B70-930A-7AB5FF0C0DCC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D3A6CA8D-6E34-4B11-8C43-119D2A08CDE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CBA2577F-C2BF-4C73-9EA1-0267886944CC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2DB2C949-6CE1-4779-8F9A-8BE3A7F00DD0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67" name="Isosceles Triangle 566">
                <a:extLst>
                  <a:ext uri="{FF2B5EF4-FFF2-40B4-BE49-F238E27FC236}">
                    <a16:creationId xmlns:a16="http://schemas.microsoft.com/office/drawing/2014/main" id="{D2992613-148F-473B-A635-A76703357B5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C95BB005-4B19-4CAB-9A4C-C71D57F5F012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3C623BD4-4642-445B-A8BA-3F8C855D123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6A1BBD72-0209-4705-904A-2D266DB792A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0748EC0C-DE06-4DDE-8118-67BAA72314B3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63" name="Isosceles Triangle 562">
                <a:extLst>
                  <a:ext uri="{FF2B5EF4-FFF2-40B4-BE49-F238E27FC236}">
                    <a16:creationId xmlns:a16="http://schemas.microsoft.com/office/drawing/2014/main" id="{8546261F-332D-412F-B363-45465430E2B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D2009141-7947-4272-BCC4-6E762DA9962F}"/>
              </a:ext>
            </a:extLst>
          </p:cNvPr>
          <p:cNvGrpSpPr/>
          <p:nvPr/>
        </p:nvGrpSpPr>
        <p:grpSpPr>
          <a:xfrm>
            <a:off x="5130421" y="4093177"/>
            <a:ext cx="1554394" cy="777590"/>
            <a:chOff x="1019520" y="443748"/>
            <a:chExt cx="1439273" cy="720000"/>
          </a:xfrm>
        </p:grpSpPr>
        <p:grpSp>
          <p:nvGrpSpPr>
            <p:cNvPr id="631" name="Group 630">
              <a:extLst>
                <a:ext uri="{FF2B5EF4-FFF2-40B4-BE49-F238E27FC236}">
                  <a16:creationId xmlns:a16="http://schemas.microsoft.com/office/drawing/2014/main" id="{47B292BD-9753-4A19-9857-667747F6781B}"/>
                </a:ext>
              </a:extLst>
            </p:cNvPr>
            <p:cNvGrpSpPr/>
            <p:nvPr/>
          </p:nvGrpSpPr>
          <p:grpSpPr>
            <a:xfrm>
              <a:off x="1019520" y="443748"/>
              <a:ext cx="360000" cy="720000"/>
              <a:chOff x="0" y="0"/>
              <a:chExt cx="360000" cy="720000"/>
            </a:xfrm>
          </p:grpSpPr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05E3E82D-7823-41C6-B01B-DBAB0C54C31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7E2C10F5-A38E-4A6A-8AF4-7F7223AE0CB3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162C921F-082C-4D84-8356-1245247FE6FA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50" name="Isosceles Triangle 649">
                <a:extLst>
                  <a:ext uri="{FF2B5EF4-FFF2-40B4-BE49-F238E27FC236}">
                    <a16:creationId xmlns:a16="http://schemas.microsoft.com/office/drawing/2014/main" id="{B8BB43B8-4739-4327-BA91-AFBB01E22E5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0ED0189E-7536-4CF8-B7E8-37B509A9E1C8}"/>
                </a:ext>
              </a:extLst>
            </p:cNvPr>
            <p:cNvGrpSpPr/>
            <p:nvPr/>
          </p:nvGrpSpPr>
          <p:grpSpPr>
            <a:xfrm rot="5400000">
              <a:off x="1559503" y="263748"/>
              <a:ext cx="360000" cy="720000"/>
              <a:chOff x="0" y="0"/>
              <a:chExt cx="360000" cy="720000"/>
            </a:xfrm>
          </p:grpSpPr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F5B8406C-FA9F-4886-AFA9-B2AFA8AFFA04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C12665FE-B76B-44FA-B529-4FF8FD50BB4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AF0CDCC8-B000-4A3A-81C5-F663CBF98A49}"/>
                  </a:ext>
                </a:extLst>
              </p:cNvPr>
              <p:cNvSpPr/>
              <p:nvPr/>
            </p:nvSpPr>
            <p:spPr>
              <a:xfrm>
                <a:off x="71356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46" name="Isosceles Triangle 645">
                <a:extLst>
                  <a:ext uri="{FF2B5EF4-FFF2-40B4-BE49-F238E27FC236}">
                    <a16:creationId xmlns:a16="http://schemas.microsoft.com/office/drawing/2014/main" id="{3C95DA72-BA91-43FB-9E31-578A34C6F18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633" name="Group 632">
              <a:extLst>
                <a:ext uri="{FF2B5EF4-FFF2-40B4-BE49-F238E27FC236}">
                  <a16:creationId xmlns:a16="http://schemas.microsoft.com/office/drawing/2014/main" id="{5287058F-89E6-4F59-907D-F1F69C4EB08F}"/>
                </a:ext>
              </a:extLst>
            </p:cNvPr>
            <p:cNvGrpSpPr/>
            <p:nvPr/>
          </p:nvGrpSpPr>
          <p:grpSpPr>
            <a:xfrm rot="5400000">
              <a:off x="1559503" y="623212"/>
              <a:ext cx="360000" cy="720000"/>
              <a:chOff x="0" y="0"/>
              <a:chExt cx="360000" cy="720000"/>
            </a:xfrm>
          </p:grpSpPr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821D2528-5596-4DF6-864E-772F7C6DB47F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0D9E8D70-D59A-41FF-9C16-B631F9706C00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EBED8795-C73F-4D53-B0F2-96DCD0CD6876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42" name="Isosceles Triangle 641">
                <a:extLst>
                  <a:ext uri="{FF2B5EF4-FFF2-40B4-BE49-F238E27FC236}">
                    <a16:creationId xmlns:a16="http://schemas.microsoft.com/office/drawing/2014/main" id="{BFE280D6-A0D4-4DF2-82BE-995C5AD4797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634" name="Group 633">
              <a:extLst>
                <a:ext uri="{FF2B5EF4-FFF2-40B4-BE49-F238E27FC236}">
                  <a16:creationId xmlns:a16="http://schemas.microsoft.com/office/drawing/2014/main" id="{38568808-F865-4534-BB0D-C307F624776B}"/>
                </a:ext>
              </a:extLst>
            </p:cNvPr>
            <p:cNvGrpSpPr/>
            <p:nvPr/>
          </p:nvGrpSpPr>
          <p:grpSpPr>
            <a:xfrm>
              <a:off x="2098793" y="443748"/>
              <a:ext cx="360000" cy="720000"/>
              <a:chOff x="0" y="0"/>
              <a:chExt cx="360000" cy="720000"/>
            </a:xfrm>
          </p:grpSpPr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08E3E803-D664-44D6-B53A-2476F15EF07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374B7529-AA09-4A2B-A072-CA7DE548405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42D8B28D-57EC-4047-8140-580AD3ECBF4C}"/>
                  </a:ext>
                </a:extLst>
              </p:cNvPr>
              <p:cNvSpPr/>
              <p:nvPr/>
            </p:nvSpPr>
            <p:spPr>
              <a:xfrm>
                <a:off x="72000" y="71356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38" name="Isosceles Triangle 637">
                <a:extLst>
                  <a:ext uri="{FF2B5EF4-FFF2-40B4-BE49-F238E27FC236}">
                    <a16:creationId xmlns:a16="http://schemas.microsoft.com/office/drawing/2014/main" id="{F2CEFDA2-A7E3-44B4-8C08-9D69941F681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D42B3002-63F3-4A32-987C-6B94184C2A80}"/>
              </a:ext>
            </a:extLst>
          </p:cNvPr>
          <p:cNvGrpSpPr/>
          <p:nvPr/>
        </p:nvGrpSpPr>
        <p:grpSpPr>
          <a:xfrm>
            <a:off x="4747409" y="3311371"/>
            <a:ext cx="1554394" cy="782379"/>
            <a:chOff x="4212751" y="3322963"/>
            <a:chExt cx="2004675" cy="1009020"/>
          </a:xfrm>
        </p:grpSpPr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6D48FE27-D7EC-468F-9889-21CC4BC4DDFC}"/>
                </a:ext>
              </a:extLst>
            </p:cNvPr>
            <p:cNvGrpSpPr/>
            <p:nvPr/>
          </p:nvGrpSpPr>
          <p:grpSpPr>
            <a:xfrm>
              <a:off x="4212751" y="3329139"/>
              <a:ext cx="501422" cy="1002844"/>
              <a:chOff x="0" y="0"/>
              <a:chExt cx="360000" cy="720000"/>
            </a:xfrm>
          </p:grpSpPr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F793C9B5-0C2E-4B16-92E5-CF985E6BB83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D2DDC42C-CFC3-4ECB-93C0-2FF64D8B271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4CE51C3E-1DDD-4453-8798-A9CB86A6BFD7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30" name="Isosceles Triangle 629">
                <a:extLst>
                  <a:ext uri="{FF2B5EF4-FFF2-40B4-BE49-F238E27FC236}">
                    <a16:creationId xmlns:a16="http://schemas.microsoft.com/office/drawing/2014/main" id="{7DEE6844-3310-4068-AB35-318571BEA53F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08585862-C9FE-4EA4-AB5B-7B55A52B5DEA}"/>
                </a:ext>
              </a:extLst>
            </p:cNvPr>
            <p:cNvGrpSpPr/>
            <p:nvPr/>
          </p:nvGrpSpPr>
          <p:grpSpPr>
            <a:xfrm rot="5400000">
              <a:off x="4964860" y="3079872"/>
              <a:ext cx="501422" cy="1002844"/>
              <a:chOff x="0" y="0"/>
              <a:chExt cx="360000" cy="720000"/>
            </a:xfrm>
          </p:grpSpPr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B408F3EA-96E4-40A7-9B65-AFE5B1C78D6C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D770F56A-4016-4C23-9B6A-588C8CBDDCEB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6C81334D-8F86-466E-9923-139C7E8E3F2D}"/>
                  </a:ext>
                </a:extLst>
              </p:cNvPr>
              <p:cNvSpPr/>
              <p:nvPr/>
            </p:nvSpPr>
            <p:spPr>
              <a:xfrm>
                <a:off x="72942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26" name="Isosceles Triangle 625">
                <a:extLst>
                  <a:ext uri="{FF2B5EF4-FFF2-40B4-BE49-F238E27FC236}">
                    <a16:creationId xmlns:a16="http://schemas.microsoft.com/office/drawing/2014/main" id="{628004E1-4BD3-422F-890D-3CD93B15EF83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5E4BCE03-6570-486E-993D-D49BD8932872}"/>
                </a:ext>
              </a:extLst>
            </p:cNvPr>
            <p:cNvGrpSpPr/>
            <p:nvPr/>
          </p:nvGrpSpPr>
          <p:grpSpPr>
            <a:xfrm rot="5400000">
              <a:off x="4964860" y="3579104"/>
              <a:ext cx="501422" cy="1002844"/>
              <a:chOff x="0" y="0"/>
              <a:chExt cx="360000" cy="720000"/>
            </a:xfrm>
          </p:grpSpPr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2FD147B9-2A27-4E43-9A02-21D1E78B36B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323B583F-60E4-4820-BA0D-DAB302E1862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84A3CC9E-45EE-436B-AA1D-55C5900E02E8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22" name="Isosceles Triangle 621">
                <a:extLst>
                  <a:ext uri="{FF2B5EF4-FFF2-40B4-BE49-F238E27FC236}">
                    <a16:creationId xmlns:a16="http://schemas.microsoft.com/office/drawing/2014/main" id="{D959F932-63EC-46D2-A081-4E38824363C9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CA53FBA5-0183-4B1A-B429-F6B232602338}"/>
                </a:ext>
              </a:extLst>
            </p:cNvPr>
            <p:cNvGrpSpPr/>
            <p:nvPr/>
          </p:nvGrpSpPr>
          <p:grpSpPr>
            <a:xfrm>
              <a:off x="5716004" y="3322963"/>
              <a:ext cx="501422" cy="1002844"/>
              <a:chOff x="0" y="0"/>
              <a:chExt cx="360000" cy="720000"/>
            </a:xfrm>
          </p:grpSpPr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369CEBC0-4539-43C7-B81F-3C513AE90860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82494283-090B-4857-94D3-173D8D767A48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89A74EF4-50EE-44E9-B820-1ACA9CBE236C}"/>
                  </a:ext>
                </a:extLst>
              </p:cNvPr>
              <p:cNvSpPr/>
              <p:nvPr/>
            </p:nvSpPr>
            <p:spPr>
              <a:xfrm>
                <a:off x="72000" y="72942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618" name="Isosceles Triangle 617">
                <a:extLst>
                  <a:ext uri="{FF2B5EF4-FFF2-40B4-BE49-F238E27FC236}">
                    <a16:creationId xmlns:a16="http://schemas.microsoft.com/office/drawing/2014/main" id="{9C89A3A5-C13D-4A4B-89FC-80221927339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F5732A63-7CD4-41CD-B358-5FFC37DD3359}"/>
              </a:ext>
            </a:extLst>
          </p:cNvPr>
          <p:cNvGrpSpPr/>
          <p:nvPr/>
        </p:nvGrpSpPr>
        <p:grpSpPr>
          <a:xfrm>
            <a:off x="3970192" y="2536961"/>
            <a:ext cx="1554394" cy="778338"/>
            <a:chOff x="2656021" y="741792"/>
            <a:chExt cx="1439273" cy="720692"/>
          </a:xfrm>
        </p:grpSpPr>
        <p:grpSp>
          <p:nvGrpSpPr>
            <p:cNvPr id="397" name="Group 396">
              <a:extLst>
                <a:ext uri="{FF2B5EF4-FFF2-40B4-BE49-F238E27FC236}">
                  <a16:creationId xmlns:a16="http://schemas.microsoft.com/office/drawing/2014/main" id="{EDF5D2C3-0C64-4C48-B8E3-9CAAFC13945C}"/>
                </a:ext>
              </a:extLst>
            </p:cNvPr>
            <p:cNvGrpSpPr/>
            <p:nvPr/>
          </p:nvGrpSpPr>
          <p:grpSpPr>
            <a:xfrm>
              <a:off x="2656021" y="742484"/>
              <a:ext cx="360000" cy="720000"/>
              <a:chOff x="0" y="0"/>
              <a:chExt cx="360000" cy="720000"/>
            </a:xfrm>
          </p:grpSpPr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C939981B-AB45-493F-B775-5C7CB51B149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8178E1D4-B91B-4629-A7D5-AE480BBF62EA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B632E0D0-EC2B-4CD9-9D73-B7012BFD8C93}"/>
                  </a:ext>
                </a:extLst>
              </p:cNvPr>
              <p:cNvSpPr/>
              <p:nvPr/>
            </p:nvSpPr>
            <p:spPr>
              <a:xfrm>
                <a:off x="72000" y="7129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71" name="Isosceles Triangle 470">
                <a:extLst>
                  <a:ext uri="{FF2B5EF4-FFF2-40B4-BE49-F238E27FC236}">
                    <a16:creationId xmlns:a16="http://schemas.microsoft.com/office/drawing/2014/main" id="{2FCA72CB-A39D-4842-8921-CBC7F8DB17C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017DFBB9-11B9-4BD0-BAF3-5D7D01047BAE}"/>
                </a:ext>
              </a:extLst>
            </p:cNvPr>
            <p:cNvGrpSpPr/>
            <p:nvPr/>
          </p:nvGrpSpPr>
          <p:grpSpPr>
            <a:xfrm rot="5400000">
              <a:off x="3195658" y="562138"/>
              <a:ext cx="360692" cy="720000"/>
              <a:chOff x="-692" y="0"/>
              <a:chExt cx="360692" cy="720000"/>
            </a:xfrm>
          </p:grpSpPr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F05C8392-DB26-4604-98E5-0A0FF4955B8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75BD8ACE-B752-4F23-B6E3-23219A5BD23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983F051B-E6F8-4450-8E2A-EDF595B47642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7" name="Isosceles Triangle 466">
                <a:extLst>
                  <a:ext uri="{FF2B5EF4-FFF2-40B4-BE49-F238E27FC236}">
                    <a16:creationId xmlns:a16="http://schemas.microsoft.com/office/drawing/2014/main" id="{4BC25834-A6F9-4F69-9142-251FA4FA5B29}"/>
                  </a:ext>
                </a:extLst>
              </p:cNvPr>
              <p:cNvSpPr/>
              <p:nvPr/>
            </p:nvSpPr>
            <p:spPr>
              <a:xfrm>
                <a:off x="-692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BFC7B8A2-0F5C-41D2-AABF-1B3E28F6CC1A}"/>
                </a:ext>
              </a:extLst>
            </p:cNvPr>
            <p:cNvGrpSpPr/>
            <p:nvPr/>
          </p:nvGrpSpPr>
          <p:grpSpPr>
            <a:xfrm rot="5400000">
              <a:off x="3196004" y="921948"/>
              <a:ext cx="360000" cy="720000"/>
              <a:chOff x="0" y="0"/>
              <a:chExt cx="360000" cy="720000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446D04C6-86BA-48F3-A167-FB90B3CC86A5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2DD3F4C2-4D7A-4610-B217-C29DE2B0B24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18B0717-307E-4662-A5C1-26DA7A5974FD}"/>
                  </a:ext>
                </a:extLst>
              </p:cNvPr>
              <p:cNvSpPr/>
              <p:nvPr/>
            </p:nvSpPr>
            <p:spPr>
              <a:xfrm>
                <a:off x="7129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63" name="Isosceles Triangle 462">
                <a:extLst>
                  <a:ext uri="{FF2B5EF4-FFF2-40B4-BE49-F238E27FC236}">
                    <a16:creationId xmlns:a16="http://schemas.microsoft.com/office/drawing/2014/main" id="{68B2EFFD-BF30-46B1-87C7-BC73C2DAB7C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875DFB19-2623-4206-8002-CB62E1547706}"/>
                </a:ext>
              </a:extLst>
            </p:cNvPr>
            <p:cNvGrpSpPr/>
            <p:nvPr/>
          </p:nvGrpSpPr>
          <p:grpSpPr>
            <a:xfrm>
              <a:off x="3735294" y="742484"/>
              <a:ext cx="360000" cy="720000"/>
              <a:chOff x="0" y="0"/>
              <a:chExt cx="360000" cy="720000"/>
            </a:xfrm>
          </p:grpSpPr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2753FD00-E42E-4B5E-BC95-DA9C6C19679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A3F5BD27-38C6-4B36-9BF7-C42489ED108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5C0DF826-BC29-4B4E-B037-CB758F1D1C05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459" name="Isosceles Triangle 458">
                <a:extLst>
                  <a:ext uri="{FF2B5EF4-FFF2-40B4-BE49-F238E27FC236}">
                    <a16:creationId xmlns:a16="http://schemas.microsoft.com/office/drawing/2014/main" id="{FEDBAE5E-F383-475D-8FEA-09D23C1463D8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sp>
        <p:nvSpPr>
          <p:cNvPr id="540" name="Isosceles Triangle 539">
            <a:extLst>
              <a:ext uri="{FF2B5EF4-FFF2-40B4-BE49-F238E27FC236}">
                <a16:creationId xmlns:a16="http://schemas.microsoft.com/office/drawing/2014/main" id="{BA683A1A-FDD7-4E88-A701-2F25F4C15775}"/>
              </a:ext>
            </a:extLst>
          </p:cNvPr>
          <p:cNvSpPr/>
          <p:nvPr/>
        </p:nvSpPr>
        <p:spPr>
          <a:xfrm>
            <a:off x="2803842" y="3707382"/>
            <a:ext cx="388758" cy="388794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B71256-54D2-412D-B23D-B2D86325E159}"/>
              </a:ext>
            </a:extLst>
          </p:cNvPr>
          <p:cNvSpPr/>
          <p:nvPr/>
        </p:nvSpPr>
        <p:spPr>
          <a:xfrm>
            <a:off x="2411096" y="2531776"/>
            <a:ext cx="1561019" cy="784129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8D0135B-B36F-45E1-A35C-FC8FD87A0EB1}"/>
              </a:ext>
            </a:extLst>
          </p:cNvPr>
          <p:cNvSpPr/>
          <p:nvPr/>
        </p:nvSpPr>
        <p:spPr>
          <a:xfrm>
            <a:off x="3972115" y="2531860"/>
            <a:ext cx="1561019" cy="784129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68690DD-EBA8-42C7-AE5D-8C78580E256F}"/>
              </a:ext>
            </a:extLst>
          </p:cNvPr>
          <p:cNvSpPr/>
          <p:nvPr/>
        </p:nvSpPr>
        <p:spPr>
          <a:xfrm>
            <a:off x="3191606" y="3324225"/>
            <a:ext cx="1561019" cy="784129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B8E5126-582A-4A66-BC5B-9AB42EB70655}"/>
              </a:ext>
            </a:extLst>
          </p:cNvPr>
          <p:cNvSpPr/>
          <p:nvPr/>
        </p:nvSpPr>
        <p:spPr>
          <a:xfrm>
            <a:off x="4754707" y="3314930"/>
            <a:ext cx="1561019" cy="784129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1C82E9B-3A84-4E6E-BA02-CEB716CB0468}"/>
              </a:ext>
            </a:extLst>
          </p:cNvPr>
          <p:cNvSpPr/>
          <p:nvPr/>
        </p:nvSpPr>
        <p:spPr>
          <a:xfrm>
            <a:off x="3568475" y="4102343"/>
            <a:ext cx="1555301" cy="767377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01F934F1-0C7B-430D-A24D-FA958BCB95EB}"/>
              </a:ext>
            </a:extLst>
          </p:cNvPr>
          <p:cNvSpPr/>
          <p:nvPr/>
        </p:nvSpPr>
        <p:spPr>
          <a:xfrm>
            <a:off x="5123777" y="4106960"/>
            <a:ext cx="1561019" cy="756500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9D17B516-7024-42D2-AB83-C8116D6E2739}"/>
              </a:ext>
            </a:extLst>
          </p:cNvPr>
          <p:cNvSpPr/>
          <p:nvPr/>
        </p:nvSpPr>
        <p:spPr>
          <a:xfrm>
            <a:off x="467828" y="2536962"/>
            <a:ext cx="787146" cy="1565381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37FBFF5B-5140-4C4B-8529-6F95E7D4D6ED}"/>
              </a:ext>
            </a:extLst>
          </p:cNvPr>
          <p:cNvSpPr/>
          <p:nvPr/>
        </p:nvSpPr>
        <p:spPr>
          <a:xfrm>
            <a:off x="1256296" y="2536195"/>
            <a:ext cx="1145172" cy="775945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9002E699-09D0-47A8-AC6D-D2FD7D14304D}"/>
              </a:ext>
            </a:extLst>
          </p:cNvPr>
          <p:cNvSpPr/>
          <p:nvPr/>
        </p:nvSpPr>
        <p:spPr>
          <a:xfrm>
            <a:off x="1258919" y="3316829"/>
            <a:ext cx="1549941" cy="789176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A830F9AD-C58B-47C8-BE97-BE2043E7C236}"/>
              </a:ext>
            </a:extLst>
          </p:cNvPr>
          <p:cNvSpPr/>
          <p:nvPr/>
        </p:nvSpPr>
        <p:spPr>
          <a:xfrm>
            <a:off x="474431" y="4104516"/>
            <a:ext cx="1539228" cy="767537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F821BF62-9C30-4DCD-9243-C6968A47767C}"/>
              </a:ext>
            </a:extLst>
          </p:cNvPr>
          <p:cNvSpPr/>
          <p:nvPr/>
        </p:nvSpPr>
        <p:spPr>
          <a:xfrm>
            <a:off x="2013659" y="4102343"/>
            <a:ext cx="1554051" cy="767622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70BF23-2CA0-4A4D-A032-2CB79FCFD924}"/>
              </a:ext>
            </a:extLst>
          </p:cNvPr>
          <p:cNvSpPr/>
          <p:nvPr/>
        </p:nvSpPr>
        <p:spPr>
          <a:xfrm>
            <a:off x="5533135" y="2531869"/>
            <a:ext cx="1541737" cy="786042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E18522-1148-4384-AC58-F601F0233E32}"/>
              </a:ext>
            </a:extLst>
          </p:cNvPr>
          <p:cNvSpPr/>
          <p:nvPr/>
        </p:nvSpPr>
        <p:spPr>
          <a:xfrm>
            <a:off x="7074872" y="2531760"/>
            <a:ext cx="1553128" cy="781941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A9916-3107-4C3D-8857-5E6B3FDCC01E}"/>
              </a:ext>
            </a:extLst>
          </p:cNvPr>
          <p:cNvSpPr/>
          <p:nvPr/>
        </p:nvSpPr>
        <p:spPr>
          <a:xfrm>
            <a:off x="6307033" y="3315299"/>
            <a:ext cx="1557148" cy="773064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C837E4-660A-4789-A7CD-2D96F9233ACE}"/>
              </a:ext>
            </a:extLst>
          </p:cNvPr>
          <p:cNvSpPr/>
          <p:nvPr/>
        </p:nvSpPr>
        <p:spPr>
          <a:xfrm>
            <a:off x="7865712" y="3319380"/>
            <a:ext cx="756498" cy="1545435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CC232-DD39-42F5-A216-53DBC9C9BFF3}"/>
              </a:ext>
            </a:extLst>
          </p:cNvPr>
          <p:cNvSpPr/>
          <p:nvPr/>
        </p:nvSpPr>
        <p:spPr>
          <a:xfrm>
            <a:off x="6693892" y="4092444"/>
            <a:ext cx="1171820" cy="767916"/>
          </a:xfrm>
          <a:prstGeom prst="rect">
            <a:avLst/>
          </a:prstGeom>
          <a:noFill/>
          <a:ln w="571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62"/>
          </a:p>
        </p:txBody>
      </p:sp>
    </p:spTree>
    <p:extLst>
      <p:ext uri="{BB962C8B-B14F-4D97-AF65-F5344CB8AC3E}">
        <p14:creationId xmlns:p14="http://schemas.microsoft.com/office/powerpoint/2010/main" val="7399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04A0-19ED-4075-BADE-52016CC6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00810"/>
            <a:ext cx="7886700" cy="1223597"/>
          </a:xfrm>
        </p:spPr>
        <p:txBody>
          <a:bodyPr/>
          <a:lstStyle/>
          <a:p>
            <a:r>
              <a:rPr lang="en-GB" dirty="0"/>
              <a:t>Domino Knights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24B77D-DB7D-479D-ADEE-A017E76616FD}"/>
              </a:ext>
            </a:extLst>
          </p:cNvPr>
          <p:cNvGrpSpPr/>
          <p:nvPr/>
        </p:nvGrpSpPr>
        <p:grpSpPr>
          <a:xfrm>
            <a:off x="982015" y="1730440"/>
            <a:ext cx="7468885" cy="4404837"/>
            <a:chOff x="1081545" y="373622"/>
            <a:chExt cx="10382868" cy="61254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ABBC36-F815-409A-BCDE-B12E6B67E648}"/>
                </a:ext>
              </a:extLst>
            </p:cNvPr>
            <p:cNvGrpSpPr/>
            <p:nvPr/>
          </p:nvGrpSpPr>
          <p:grpSpPr>
            <a:xfrm>
              <a:off x="1081545" y="373622"/>
              <a:ext cx="10382868" cy="875071"/>
              <a:chOff x="1288024" y="373622"/>
              <a:chExt cx="10382868" cy="875071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B096D71-926E-4E08-954D-FFBF590D9E8C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4AEF053-6475-452E-9767-729B8837E336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9EAA85B-BCCD-4537-8698-CAE4B5CAABF7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5B0071-5AA6-4CBA-8840-B97F6F0172DA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10B645E-1542-41C2-A44E-3A6AF5E25672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1289C13-168C-422D-8F42-7C8D615B8158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320CEFA-9CA2-457B-A47E-D6C2526816EC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27A6A8D-0C6D-40D9-BF8D-9A7CCB999011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9CD7FA2-5B62-4B7D-82E1-891CDB253F62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3DE00F0-6BA7-4456-9290-AFE110EEFFDB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C13C40-55EF-41CF-BDC8-617D23A16E99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E7B374C-4DED-4837-8093-B0DE5A802F06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9BA772-9C8E-4883-8FA7-520ACE78B376}"/>
                </a:ext>
              </a:extLst>
            </p:cNvPr>
            <p:cNvGrpSpPr/>
            <p:nvPr/>
          </p:nvGrpSpPr>
          <p:grpSpPr>
            <a:xfrm>
              <a:off x="1081545" y="1248693"/>
              <a:ext cx="10382868" cy="875071"/>
              <a:chOff x="1288024" y="373622"/>
              <a:chExt cx="10382868" cy="87507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E8DC732-BC33-4439-BF62-AABB4A533EE8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82E3C24-17B5-4FF8-BD5D-13D39E6C5B4E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136F471-D7E6-4B30-BF5F-BB1A28786417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F311E7A-587D-4DFF-B618-CA5560D5822B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160B8DD-C1E7-460E-9ACD-1517F7E82F66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EA5339E-3127-4358-B4B9-74CAE17452BE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843DAD5-6924-45F9-B015-0E41856515B1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AF467A-3312-4C1A-9FF8-B1041035A295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3B1EF47-7289-4E2E-ADB6-5AD686CA72C3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4508A87-F41E-47B1-9621-B32F4EB25A73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93DED82-D004-4BC9-A7D3-9263D3F19C63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677676E-CA75-47C2-8ECB-85E53A623A8A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FBC54A-EDD6-40A0-8A7A-432F10892E1F}"/>
                </a:ext>
              </a:extLst>
            </p:cNvPr>
            <p:cNvGrpSpPr/>
            <p:nvPr/>
          </p:nvGrpSpPr>
          <p:grpSpPr>
            <a:xfrm>
              <a:off x="1081545" y="2123760"/>
              <a:ext cx="10382868" cy="875071"/>
              <a:chOff x="1288024" y="373622"/>
              <a:chExt cx="10382868" cy="87507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1ED19E-F9D7-472A-8A31-A0EF8687B3BE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C0E27DA-3117-4E3F-A98D-8E7533930212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5281DBC-F57E-4462-8EC8-3FABDA47D0F8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D4841DE-260D-412B-A9C4-2A3AD7DB37D9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4E715E-D18B-44BF-BCA3-468820F7693F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61A0F10-4A6D-4C2B-A867-5E348EFD1CCB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0A8DF0D-694B-4C7D-86FD-869FC89AC770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E21A701-3EEE-4C38-92E4-8BB0D08AFC00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079922D-EDD9-4312-92A9-299A9019F1DB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8F9067D-15C5-4B00-A7AC-8D0F4596A2AD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81847CD-25A6-4096-A70C-566F063A613C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25E31A9-87E1-4113-9A1A-29029DBAA04B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166387-5974-48C3-B5CD-DC258B914261}"/>
                </a:ext>
              </a:extLst>
            </p:cNvPr>
            <p:cNvGrpSpPr/>
            <p:nvPr/>
          </p:nvGrpSpPr>
          <p:grpSpPr>
            <a:xfrm>
              <a:off x="1081545" y="2998831"/>
              <a:ext cx="10382868" cy="875071"/>
              <a:chOff x="1288024" y="373622"/>
              <a:chExt cx="10382868" cy="87507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9D11170-FA70-4270-84B3-543D8788D29D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61490F0-4904-4F3F-B8AD-D5E81C8AC05F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2E41C59-98A8-4202-B6AA-F0AE0335D109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D56796C-CD9F-422D-A8E6-8AA8CBBCA83A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9EE91F6-9B33-478E-B0C9-9D2804411BD4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191A13-BED0-4140-9B67-4C822BE904B7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DE38ED-0168-4D19-AC8B-10936AA0B520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C0CCD6D-5E77-48B9-96E4-2AF7A4C4357B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124021E-19CC-4F53-BF4C-D511D34F694F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98B4845-5500-4583-BAD9-968B86C4B82A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9A5A5D9-22D6-45A1-96EE-17145A6F5CAD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ABD0BEB-D6E3-403A-955D-474E5EA58766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E57D8D-DBAA-4DFC-9E8B-4877C5901E64}"/>
                </a:ext>
              </a:extLst>
            </p:cNvPr>
            <p:cNvGrpSpPr/>
            <p:nvPr/>
          </p:nvGrpSpPr>
          <p:grpSpPr>
            <a:xfrm>
              <a:off x="1081545" y="3873898"/>
              <a:ext cx="10382868" cy="875071"/>
              <a:chOff x="1288024" y="373622"/>
              <a:chExt cx="10382868" cy="875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D9331D8-59E5-4C77-BD1B-712B1470F8D5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450E55F-5C46-4397-8B8C-B048A4970AC7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B563EE2-1C31-48D8-B2B7-E09873A623DF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B342D08-AB76-4513-A408-5D722757BCCB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60576B0-5DF9-46E6-87A3-97D24F7756B5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8375369-8489-4581-9E20-AE62F7654E66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0D60F7-90C5-4829-89A0-EE22A1032617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E232A4-7C01-4B5A-BE64-86048ECEA83B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BFB2561-A899-4F51-A283-C51522014C8D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1448C8E-5D3F-42F2-996A-D61C4BD02A94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AA4A10-505C-41EC-9A3C-0F72D1B3CDB1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12C666E-280F-45F3-95A2-750482743EF1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E9309C-D121-415B-A24A-5E01B83CFFA2}"/>
                </a:ext>
              </a:extLst>
            </p:cNvPr>
            <p:cNvGrpSpPr/>
            <p:nvPr/>
          </p:nvGrpSpPr>
          <p:grpSpPr>
            <a:xfrm>
              <a:off x="1081545" y="4748969"/>
              <a:ext cx="10382868" cy="875071"/>
              <a:chOff x="1288024" y="373622"/>
              <a:chExt cx="10382868" cy="87507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6F4ACC9-5209-4DFB-86BE-2580D0C6E0BC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13421EA-828D-4112-AEF5-4AB21E1E65D0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2271402-274F-42F5-8C5A-388C9D33D2F8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0C73C5-EA5F-4AE2-9C71-FA5C490E4EFD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E1728AF-1F39-443E-90BA-FB521BFF9DBD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FAD1DD-6779-4D8D-AFA8-8C0907B93BF0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EBAF751-16C1-4BDD-8BCE-B7FDB5F6CC5D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807064-75D8-4403-9A54-83DEF5D89BB4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88471B-42E7-4DEE-A1F2-4CE60B3ED5BC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904427-9CA2-45C8-8C96-FD6E45358191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9251CB-C1D5-4916-BF2C-E47C4832F068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CB0690-A5DC-4753-88F2-AFACA68DB852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16D0F4-C619-4EED-B082-379E63CCC970}"/>
                </a:ext>
              </a:extLst>
            </p:cNvPr>
            <p:cNvGrpSpPr/>
            <p:nvPr/>
          </p:nvGrpSpPr>
          <p:grpSpPr>
            <a:xfrm>
              <a:off x="1081545" y="5624036"/>
              <a:ext cx="10382868" cy="875071"/>
              <a:chOff x="1288024" y="373622"/>
              <a:chExt cx="10382868" cy="87507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37837D-58B3-4660-B08C-F0DF47C09292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A315B8-1BE5-49EE-83FA-CFC0771C6279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D4E80B-AD19-4CBD-B6BA-FB908264F873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3F58B0-1F6D-43DA-B778-724E1FE86403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2532840-F7F6-44CE-850A-3E864AEE5B49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595D58C-04CE-4CAD-B377-8B1B51C00192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7E0974D-9F69-4D52-BF7F-D7828FBE9980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102A4-5F8F-4B76-BE6F-FBEA4B314ADF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E12C03-B115-4003-B1A5-07E0E691AE8D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733522-9F01-4226-AAB2-B50B8E8882D5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F85282-17B3-4CBE-90C8-A38B2BC303B3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FEFDA8-9C60-4373-939F-65AFD24BD6F7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BA1EE0-D551-4780-AD09-6021B63C7E6D}"/>
              </a:ext>
            </a:extLst>
          </p:cNvPr>
          <p:cNvGrpSpPr/>
          <p:nvPr/>
        </p:nvGrpSpPr>
        <p:grpSpPr>
          <a:xfrm>
            <a:off x="4596680" y="2442812"/>
            <a:ext cx="815672" cy="1261859"/>
            <a:chOff x="2301726" y="4968281"/>
            <a:chExt cx="359966" cy="64729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786C4E6-0E8D-4FD8-86E3-68FD2B42034D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53DF6707-EA4E-4033-BD3A-183EB2D6532D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A95E61F-0DA8-4964-AA83-D139D1D2A40C}"/>
              </a:ext>
            </a:extLst>
          </p:cNvPr>
          <p:cNvGrpSpPr/>
          <p:nvPr/>
        </p:nvGrpSpPr>
        <p:grpSpPr>
          <a:xfrm>
            <a:off x="4649563" y="4301692"/>
            <a:ext cx="815672" cy="1261859"/>
            <a:chOff x="2301726" y="4968281"/>
            <a:chExt cx="359966" cy="64729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6CE2FA7-121E-46FD-ADDF-B66810DE4693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3723310A-6CC0-47D6-80D0-0FCC12F4354C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CABDCD4-F235-432D-82B3-52301054265B}"/>
              </a:ext>
            </a:extLst>
          </p:cNvPr>
          <p:cNvGrpSpPr/>
          <p:nvPr/>
        </p:nvGrpSpPr>
        <p:grpSpPr>
          <a:xfrm>
            <a:off x="5871647" y="3053930"/>
            <a:ext cx="815672" cy="1261859"/>
            <a:chOff x="2301726" y="4968281"/>
            <a:chExt cx="359966" cy="64729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0A3306F-441B-4083-BDDC-C69014961D68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id="{7FAE8908-C4BF-4F62-B359-4B29FF2215D1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0259D4-D952-471E-BB48-4101DA6BA5FD}"/>
              </a:ext>
            </a:extLst>
          </p:cNvPr>
          <p:cNvGrpSpPr/>
          <p:nvPr/>
        </p:nvGrpSpPr>
        <p:grpSpPr>
          <a:xfrm>
            <a:off x="2744619" y="2431808"/>
            <a:ext cx="815672" cy="1261859"/>
            <a:chOff x="2301726" y="4968281"/>
            <a:chExt cx="359966" cy="64729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796CFE4-4E5C-4C0D-9D81-410D3EAC0886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62" name="Isosceles Triangle 161">
              <a:extLst>
                <a:ext uri="{FF2B5EF4-FFF2-40B4-BE49-F238E27FC236}">
                  <a16:creationId xmlns:a16="http://schemas.microsoft.com/office/drawing/2014/main" id="{58B6D4DD-0F9D-40F0-BF11-2E0130230675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4358CF-5482-44DD-BCBC-85CFA61FE430}"/>
              </a:ext>
            </a:extLst>
          </p:cNvPr>
          <p:cNvSpPr/>
          <p:nvPr/>
        </p:nvSpPr>
        <p:spPr>
          <a:xfrm rot="5400000">
            <a:off x="1964122" y="2746210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70D3C14-DEA8-4702-93A5-977A7673CCFE}"/>
              </a:ext>
            </a:extLst>
          </p:cNvPr>
          <p:cNvSpPr/>
          <p:nvPr/>
        </p:nvSpPr>
        <p:spPr>
          <a:xfrm rot="5400000">
            <a:off x="3835905" y="2737123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F35B2FE-0CC2-484B-AD25-25682F774EF5}"/>
              </a:ext>
            </a:extLst>
          </p:cNvPr>
          <p:cNvSpPr/>
          <p:nvPr/>
        </p:nvSpPr>
        <p:spPr>
          <a:xfrm rot="5400000">
            <a:off x="5081367" y="3378846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1EA3F7C-E823-4817-A936-6C7A242B4E04}"/>
              </a:ext>
            </a:extLst>
          </p:cNvPr>
          <p:cNvSpPr/>
          <p:nvPr/>
        </p:nvSpPr>
        <p:spPr>
          <a:xfrm rot="5400000">
            <a:off x="5714713" y="4008668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432EB95-5DBC-455D-8B48-DBF4275F1872}"/>
              </a:ext>
            </a:extLst>
          </p:cNvPr>
          <p:cNvSpPr/>
          <p:nvPr/>
        </p:nvSpPr>
        <p:spPr>
          <a:xfrm rot="5400000">
            <a:off x="6338593" y="2135885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5279F58-905C-4AE1-A6E2-23343B5E642B}"/>
              </a:ext>
            </a:extLst>
          </p:cNvPr>
          <p:cNvGrpSpPr/>
          <p:nvPr/>
        </p:nvGrpSpPr>
        <p:grpSpPr>
          <a:xfrm>
            <a:off x="5253156" y="2430380"/>
            <a:ext cx="815672" cy="1261859"/>
            <a:chOff x="2301726" y="4968281"/>
            <a:chExt cx="359966" cy="64729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16A74C0-AC55-4168-8E54-2A8BC62C594B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692FC909-9172-43C5-9A7C-E45A1C4C473F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44AD680-066E-4AD6-B641-90B95B0488AD}"/>
              </a:ext>
            </a:extLst>
          </p:cNvPr>
          <p:cNvSpPr/>
          <p:nvPr/>
        </p:nvSpPr>
        <p:spPr>
          <a:xfrm rot="5400000">
            <a:off x="5093236" y="1491622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E9E9172-EFA5-45D2-80BD-706694C1D640}"/>
              </a:ext>
            </a:extLst>
          </p:cNvPr>
          <p:cNvGrpSpPr/>
          <p:nvPr/>
        </p:nvGrpSpPr>
        <p:grpSpPr>
          <a:xfrm>
            <a:off x="3998736" y="1815216"/>
            <a:ext cx="815672" cy="1261859"/>
            <a:chOff x="2301726" y="4968281"/>
            <a:chExt cx="359966" cy="64729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5DCAD93-7ADE-4772-BF26-76E1A7C43008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55" name="Isosceles Triangle 154">
              <a:extLst>
                <a:ext uri="{FF2B5EF4-FFF2-40B4-BE49-F238E27FC236}">
                  <a16:creationId xmlns:a16="http://schemas.microsoft.com/office/drawing/2014/main" id="{E965D87B-771F-4CAC-92E0-A5B91A9A838E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3A346A2-6E51-4190-AF37-8AF9781C2226}"/>
              </a:ext>
            </a:extLst>
          </p:cNvPr>
          <p:cNvSpPr/>
          <p:nvPr/>
        </p:nvSpPr>
        <p:spPr>
          <a:xfrm rot="5400000">
            <a:off x="3219989" y="1498844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</p:spTree>
    <p:extLst>
      <p:ext uri="{BB962C8B-B14F-4D97-AF65-F5344CB8AC3E}">
        <p14:creationId xmlns:p14="http://schemas.microsoft.com/office/powerpoint/2010/main" val="39193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3" grpId="0" animBg="1"/>
      <p:bldP spid="144" grpId="0" animBg="1"/>
      <p:bldP spid="145" grpId="0" animBg="1"/>
      <p:bldP spid="149" grpId="0" animBg="1"/>
      <p:bldP spid="1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559DB-A24C-442F-9D45-E03F4D01D0D3}"/>
              </a:ext>
            </a:extLst>
          </p:cNvPr>
          <p:cNvGrpSpPr/>
          <p:nvPr/>
        </p:nvGrpSpPr>
        <p:grpSpPr>
          <a:xfrm>
            <a:off x="1806484" y="652771"/>
            <a:ext cx="1850469" cy="925702"/>
            <a:chOff x="4346282" y="1383052"/>
            <a:chExt cx="2004675" cy="1002844"/>
          </a:xfrm>
        </p:grpSpPr>
        <p:grpSp>
          <p:nvGrpSpPr>
            <p:cNvPr id="1605" name="Group 1604">
              <a:extLst>
                <a:ext uri="{FF2B5EF4-FFF2-40B4-BE49-F238E27FC236}">
                  <a16:creationId xmlns:a16="http://schemas.microsoft.com/office/drawing/2014/main" id="{E6A26736-7401-4F2E-BED4-C29D23C6FCD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06" name="Group 1605">
                <a:extLst>
                  <a:ext uri="{FF2B5EF4-FFF2-40B4-BE49-F238E27FC236}">
                    <a16:creationId xmlns:a16="http://schemas.microsoft.com/office/drawing/2014/main" id="{1361E6CF-E54B-45D0-B965-1103EACD1A81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22" name="Rectangle 1621">
                  <a:extLst>
                    <a:ext uri="{FF2B5EF4-FFF2-40B4-BE49-F238E27FC236}">
                      <a16:creationId xmlns:a16="http://schemas.microsoft.com/office/drawing/2014/main" id="{EE1D4C78-27C8-4092-B460-AF37E085F9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3" name="Rectangle 1622">
                  <a:extLst>
                    <a:ext uri="{FF2B5EF4-FFF2-40B4-BE49-F238E27FC236}">
                      <a16:creationId xmlns:a16="http://schemas.microsoft.com/office/drawing/2014/main" id="{776B7A9C-5273-4B55-97C1-A23A62D1A45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4" name="Rectangle 1623">
                  <a:extLst>
                    <a:ext uri="{FF2B5EF4-FFF2-40B4-BE49-F238E27FC236}">
                      <a16:creationId xmlns:a16="http://schemas.microsoft.com/office/drawing/2014/main" id="{54394F05-8712-4489-A0C7-EA4CCFD1F89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5" name="Isosceles Triangle 1624">
                  <a:extLst>
                    <a:ext uri="{FF2B5EF4-FFF2-40B4-BE49-F238E27FC236}">
                      <a16:creationId xmlns:a16="http://schemas.microsoft.com/office/drawing/2014/main" id="{5811868D-E21D-4957-8AF2-A3BF4EBB3E6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7" name="Group 1606">
                <a:extLst>
                  <a:ext uri="{FF2B5EF4-FFF2-40B4-BE49-F238E27FC236}">
                    <a16:creationId xmlns:a16="http://schemas.microsoft.com/office/drawing/2014/main" id="{38B970F4-8221-48B1-8BB0-7C438CB349B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18" name="Rectangle 1617">
                  <a:extLst>
                    <a:ext uri="{FF2B5EF4-FFF2-40B4-BE49-F238E27FC236}">
                      <a16:creationId xmlns:a16="http://schemas.microsoft.com/office/drawing/2014/main" id="{E374CCDC-1622-48A0-BEB9-CA27696EA7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9" name="Rectangle 1618">
                  <a:extLst>
                    <a:ext uri="{FF2B5EF4-FFF2-40B4-BE49-F238E27FC236}">
                      <a16:creationId xmlns:a16="http://schemas.microsoft.com/office/drawing/2014/main" id="{8670BDC0-8261-466F-A86F-BAB58A24B64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0" name="Rectangle 1619">
                  <a:extLst>
                    <a:ext uri="{FF2B5EF4-FFF2-40B4-BE49-F238E27FC236}">
                      <a16:creationId xmlns:a16="http://schemas.microsoft.com/office/drawing/2014/main" id="{6A26EE82-7607-4C1F-B48C-1074F41087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1" name="Isosceles Triangle 1620">
                  <a:extLst>
                    <a:ext uri="{FF2B5EF4-FFF2-40B4-BE49-F238E27FC236}">
                      <a16:creationId xmlns:a16="http://schemas.microsoft.com/office/drawing/2014/main" id="{428DEFB0-FDD7-4E7E-A074-09522F1E768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8" name="Group 1607">
                <a:extLst>
                  <a:ext uri="{FF2B5EF4-FFF2-40B4-BE49-F238E27FC236}">
                    <a16:creationId xmlns:a16="http://schemas.microsoft.com/office/drawing/2014/main" id="{84F1EF23-F270-43D8-8F7C-8D98A9549D1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14" name="Rectangle 1613">
                  <a:extLst>
                    <a:ext uri="{FF2B5EF4-FFF2-40B4-BE49-F238E27FC236}">
                      <a16:creationId xmlns:a16="http://schemas.microsoft.com/office/drawing/2014/main" id="{8EFA5F71-A273-4FCC-8D61-974F12BA32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5" name="Rectangle 1614">
                  <a:extLst>
                    <a:ext uri="{FF2B5EF4-FFF2-40B4-BE49-F238E27FC236}">
                      <a16:creationId xmlns:a16="http://schemas.microsoft.com/office/drawing/2014/main" id="{75B461C0-FDCB-4A70-B635-92AE9C6B000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6" name="Rectangle 1615">
                  <a:extLst>
                    <a:ext uri="{FF2B5EF4-FFF2-40B4-BE49-F238E27FC236}">
                      <a16:creationId xmlns:a16="http://schemas.microsoft.com/office/drawing/2014/main" id="{3BF9AF50-1635-4F25-BE9A-AF2B5D3AFC3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7" name="Isosceles Triangle 1616">
                  <a:extLst>
                    <a:ext uri="{FF2B5EF4-FFF2-40B4-BE49-F238E27FC236}">
                      <a16:creationId xmlns:a16="http://schemas.microsoft.com/office/drawing/2014/main" id="{9FEFE6F4-5E2E-4C88-B79F-487ED54C161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9" name="Group 1608">
                <a:extLst>
                  <a:ext uri="{FF2B5EF4-FFF2-40B4-BE49-F238E27FC236}">
                    <a16:creationId xmlns:a16="http://schemas.microsoft.com/office/drawing/2014/main" id="{4A0DA10A-258F-4039-BC6A-2A56D58C464A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10" name="Rectangle 1609">
                  <a:extLst>
                    <a:ext uri="{FF2B5EF4-FFF2-40B4-BE49-F238E27FC236}">
                      <a16:creationId xmlns:a16="http://schemas.microsoft.com/office/drawing/2014/main" id="{84CCB045-0BBF-4734-979A-2C3DEE8670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1" name="Rectangle 1610">
                  <a:extLst>
                    <a:ext uri="{FF2B5EF4-FFF2-40B4-BE49-F238E27FC236}">
                      <a16:creationId xmlns:a16="http://schemas.microsoft.com/office/drawing/2014/main" id="{72B12305-96EA-4250-AF96-B25F0D7846E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2" name="Rectangle 1611">
                  <a:extLst>
                    <a:ext uri="{FF2B5EF4-FFF2-40B4-BE49-F238E27FC236}">
                      <a16:creationId xmlns:a16="http://schemas.microsoft.com/office/drawing/2014/main" id="{F7189E92-5D59-41FA-9E81-C04E0151594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3" name="Isosceles Triangle 1612">
                  <a:extLst>
                    <a:ext uri="{FF2B5EF4-FFF2-40B4-BE49-F238E27FC236}">
                      <a16:creationId xmlns:a16="http://schemas.microsoft.com/office/drawing/2014/main" id="{CB3EDF22-9FA1-4AC9-BCA4-089D3E07C21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26" name="Isosceles Triangle 1625">
              <a:extLst>
                <a:ext uri="{FF2B5EF4-FFF2-40B4-BE49-F238E27FC236}">
                  <a16:creationId xmlns:a16="http://schemas.microsoft.com/office/drawing/2014/main" id="{2AAB0DDD-6337-45D1-A9F3-F079205F637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7" name="Isosceles Triangle 1626">
              <a:extLst>
                <a:ext uri="{FF2B5EF4-FFF2-40B4-BE49-F238E27FC236}">
                  <a16:creationId xmlns:a16="http://schemas.microsoft.com/office/drawing/2014/main" id="{E3EE48E6-895A-4A57-A6CC-B280465E3A1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8" name="Isosceles Triangle 1627">
              <a:extLst>
                <a:ext uri="{FF2B5EF4-FFF2-40B4-BE49-F238E27FC236}">
                  <a16:creationId xmlns:a16="http://schemas.microsoft.com/office/drawing/2014/main" id="{5297C8A6-F35C-4C92-9E09-E24347564D0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9" name="Isosceles Triangle 1628">
              <a:extLst>
                <a:ext uri="{FF2B5EF4-FFF2-40B4-BE49-F238E27FC236}">
                  <a16:creationId xmlns:a16="http://schemas.microsoft.com/office/drawing/2014/main" id="{C3B9E45B-15E9-4CEA-82D4-5D37335607D9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56" name="Group 1655">
            <a:extLst>
              <a:ext uri="{FF2B5EF4-FFF2-40B4-BE49-F238E27FC236}">
                <a16:creationId xmlns:a16="http://schemas.microsoft.com/office/drawing/2014/main" id="{523E0EBB-2484-4601-AC85-4DE6B0966B5B}"/>
              </a:ext>
            </a:extLst>
          </p:cNvPr>
          <p:cNvGrpSpPr/>
          <p:nvPr/>
        </p:nvGrpSpPr>
        <p:grpSpPr>
          <a:xfrm>
            <a:off x="3647555" y="652771"/>
            <a:ext cx="1850469" cy="925702"/>
            <a:chOff x="4346282" y="1383052"/>
            <a:chExt cx="2004675" cy="1002844"/>
          </a:xfrm>
        </p:grpSpPr>
        <p:grpSp>
          <p:nvGrpSpPr>
            <p:cNvPr id="1657" name="Group 1656">
              <a:extLst>
                <a:ext uri="{FF2B5EF4-FFF2-40B4-BE49-F238E27FC236}">
                  <a16:creationId xmlns:a16="http://schemas.microsoft.com/office/drawing/2014/main" id="{15073DE7-773C-4344-A061-2EBAFE54E5B1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62" name="Group 1661">
                <a:extLst>
                  <a:ext uri="{FF2B5EF4-FFF2-40B4-BE49-F238E27FC236}">
                    <a16:creationId xmlns:a16="http://schemas.microsoft.com/office/drawing/2014/main" id="{3B257371-60E1-48AE-B389-B16EC96163E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78" name="Rectangle 1677">
                  <a:extLst>
                    <a:ext uri="{FF2B5EF4-FFF2-40B4-BE49-F238E27FC236}">
                      <a16:creationId xmlns:a16="http://schemas.microsoft.com/office/drawing/2014/main" id="{F88BA21E-083B-4C8E-94A7-0F94ECAD0D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9" name="Rectangle 1678">
                  <a:extLst>
                    <a:ext uri="{FF2B5EF4-FFF2-40B4-BE49-F238E27FC236}">
                      <a16:creationId xmlns:a16="http://schemas.microsoft.com/office/drawing/2014/main" id="{40B04F40-64BC-4DF6-97E7-25FB5F35D1A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0" name="Rectangle 1679">
                  <a:extLst>
                    <a:ext uri="{FF2B5EF4-FFF2-40B4-BE49-F238E27FC236}">
                      <a16:creationId xmlns:a16="http://schemas.microsoft.com/office/drawing/2014/main" id="{01DC594F-422E-45C0-A13A-A5C9E117C3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81" name="Isosceles Triangle 1680">
                  <a:extLst>
                    <a:ext uri="{FF2B5EF4-FFF2-40B4-BE49-F238E27FC236}">
                      <a16:creationId xmlns:a16="http://schemas.microsoft.com/office/drawing/2014/main" id="{73FD110D-C11C-417A-B276-E0C62CEA28E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3" name="Group 1662">
                <a:extLst>
                  <a:ext uri="{FF2B5EF4-FFF2-40B4-BE49-F238E27FC236}">
                    <a16:creationId xmlns:a16="http://schemas.microsoft.com/office/drawing/2014/main" id="{90E2F04C-ABDF-47A0-A306-45020E62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74" name="Rectangle 1673">
                  <a:extLst>
                    <a:ext uri="{FF2B5EF4-FFF2-40B4-BE49-F238E27FC236}">
                      <a16:creationId xmlns:a16="http://schemas.microsoft.com/office/drawing/2014/main" id="{0548A334-BC77-414B-A430-B26BD573471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5" name="Rectangle 1674">
                  <a:extLst>
                    <a:ext uri="{FF2B5EF4-FFF2-40B4-BE49-F238E27FC236}">
                      <a16:creationId xmlns:a16="http://schemas.microsoft.com/office/drawing/2014/main" id="{6C0FF932-1339-4771-8068-6742536E456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6" name="Rectangle 1675">
                  <a:extLst>
                    <a:ext uri="{FF2B5EF4-FFF2-40B4-BE49-F238E27FC236}">
                      <a16:creationId xmlns:a16="http://schemas.microsoft.com/office/drawing/2014/main" id="{04EE3521-BCDC-4DB6-8BE0-6BF2A106FC5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7" name="Isosceles Triangle 1676">
                  <a:extLst>
                    <a:ext uri="{FF2B5EF4-FFF2-40B4-BE49-F238E27FC236}">
                      <a16:creationId xmlns:a16="http://schemas.microsoft.com/office/drawing/2014/main" id="{2B564F8F-1D14-4D4D-A4CF-D0509740B76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4" name="Group 1663">
                <a:extLst>
                  <a:ext uri="{FF2B5EF4-FFF2-40B4-BE49-F238E27FC236}">
                    <a16:creationId xmlns:a16="http://schemas.microsoft.com/office/drawing/2014/main" id="{355FA5F0-0F66-43D6-BD57-E410405C40E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70" name="Rectangle 1669">
                  <a:extLst>
                    <a:ext uri="{FF2B5EF4-FFF2-40B4-BE49-F238E27FC236}">
                      <a16:creationId xmlns:a16="http://schemas.microsoft.com/office/drawing/2014/main" id="{57DEF4A4-C72C-4E91-BEB2-262C898B45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1" name="Rectangle 1670">
                  <a:extLst>
                    <a:ext uri="{FF2B5EF4-FFF2-40B4-BE49-F238E27FC236}">
                      <a16:creationId xmlns:a16="http://schemas.microsoft.com/office/drawing/2014/main" id="{30C29FFC-BD3C-44D7-8B42-806821617AD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2" name="Rectangle 1671">
                  <a:extLst>
                    <a:ext uri="{FF2B5EF4-FFF2-40B4-BE49-F238E27FC236}">
                      <a16:creationId xmlns:a16="http://schemas.microsoft.com/office/drawing/2014/main" id="{31F87452-FF08-4E2B-98C1-929053F9038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3" name="Isosceles Triangle 1672">
                  <a:extLst>
                    <a:ext uri="{FF2B5EF4-FFF2-40B4-BE49-F238E27FC236}">
                      <a16:creationId xmlns:a16="http://schemas.microsoft.com/office/drawing/2014/main" id="{0EA318F4-D773-4CD4-A4FC-C68E8712EF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5" name="Group 1664">
                <a:extLst>
                  <a:ext uri="{FF2B5EF4-FFF2-40B4-BE49-F238E27FC236}">
                    <a16:creationId xmlns:a16="http://schemas.microsoft.com/office/drawing/2014/main" id="{803BAD1A-03F1-4660-BDEB-42B8F9EFB237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66" name="Rectangle 1665">
                  <a:extLst>
                    <a:ext uri="{FF2B5EF4-FFF2-40B4-BE49-F238E27FC236}">
                      <a16:creationId xmlns:a16="http://schemas.microsoft.com/office/drawing/2014/main" id="{92AF6275-6844-4BA2-B972-5413669F40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7" name="Rectangle 1666">
                  <a:extLst>
                    <a:ext uri="{FF2B5EF4-FFF2-40B4-BE49-F238E27FC236}">
                      <a16:creationId xmlns:a16="http://schemas.microsoft.com/office/drawing/2014/main" id="{A66F36C9-B9AA-4E24-9E3D-3B1568FC881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8" name="Rectangle 1667">
                  <a:extLst>
                    <a:ext uri="{FF2B5EF4-FFF2-40B4-BE49-F238E27FC236}">
                      <a16:creationId xmlns:a16="http://schemas.microsoft.com/office/drawing/2014/main" id="{B25B3E4B-28BB-4137-821C-B8D2013713A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69" name="Isosceles Triangle 1668">
                  <a:extLst>
                    <a:ext uri="{FF2B5EF4-FFF2-40B4-BE49-F238E27FC236}">
                      <a16:creationId xmlns:a16="http://schemas.microsoft.com/office/drawing/2014/main" id="{C4ADB22C-A590-4205-BA36-A639631366D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58" name="Isosceles Triangle 1657">
              <a:extLst>
                <a:ext uri="{FF2B5EF4-FFF2-40B4-BE49-F238E27FC236}">
                  <a16:creationId xmlns:a16="http://schemas.microsoft.com/office/drawing/2014/main" id="{283B05A7-2762-45AD-97BC-F7941A9E361C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59" name="Isosceles Triangle 1658">
              <a:extLst>
                <a:ext uri="{FF2B5EF4-FFF2-40B4-BE49-F238E27FC236}">
                  <a16:creationId xmlns:a16="http://schemas.microsoft.com/office/drawing/2014/main" id="{2EAE0ACA-7517-4DA0-82E0-2826C589798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0" name="Isosceles Triangle 1659">
              <a:extLst>
                <a:ext uri="{FF2B5EF4-FFF2-40B4-BE49-F238E27FC236}">
                  <a16:creationId xmlns:a16="http://schemas.microsoft.com/office/drawing/2014/main" id="{B7BDD0D7-9F05-4DEA-AF10-96DFCC0F41B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1" name="Isosceles Triangle 1660">
              <a:extLst>
                <a:ext uri="{FF2B5EF4-FFF2-40B4-BE49-F238E27FC236}">
                  <a16:creationId xmlns:a16="http://schemas.microsoft.com/office/drawing/2014/main" id="{E9EDC2F7-4BF1-43B5-850C-FB9A42ADB0B6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84" name="Group 1683">
            <a:extLst>
              <a:ext uri="{FF2B5EF4-FFF2-40B4-BE49-F238E27FC236}">
                <a16:creationId xmlns:a16="http://schemas.microsoft.com/office/drawing/2014/main" id="{9CF3125F-3275-4E93-9303-33226B5A9900}"/>
              </a:ext>
            </a:extLst>
          </p:cNvPr>
          <p:cNvGrpSpPr/>
          <p:nvPr/>
        </p:nvGrpSpPr>
        <p:grpSpPr>
          <a:xfrm>
            <a:off x="5498538" y="652771"/>
            <a:ext cx="1850469" cy="925702"/>
            <a:chOff x="4346282" y="1383052"/>
            <a:chExt cx="2004675" cy="1002844"/>
          </a:xfrm>
        </p:grpSpPr>
        <p:grpSp>
          <p:nvGrpSpPr>
            <p:cNvPr id="1685" name="Group 1684">
              <a:extLst>
                <a:ext uri="{FF2B5EF4-FFF2-40B4-BE49-F238E27FC236}">
                  <a16:creationId xmlns:a16="http://schemas.microsoft.com/office/drawing/2014/main" id="{45CD1900-FFCA-4269-8690-188F63DDA38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90" name="Group 1689">
                <a:extLst>
                  <a:ext uri="{FF2B5EF4-FFF2-40B4-BE49-F238E27FC236}">
                    <a16:creationId xmlns:a16="http://schemas.microsoft.com/office/drawing/2014/main" id="{3B460C50-C62C-4CC3-AA8C-7070F4E6C25F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06" name="Rectangle 1705">
                  <a:extLst>
                    <a:ext uri="{FF2B5EF4-FFF2-40B4-BE49-F238E27FC236}">
                      <a16:creationId xmlns:a16="http://schemas.microsoft.com/office/drawing/2014/main" id="{B066B205-87BF-4FB9-BD31-9CD560068C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7" name="Rectangle 1706">
                  <a:extLst>
                    <a:ext uri="{FF2B5EF4-FFF2-40B4-BE49-F238E27FC236}">
                      <a16:creationId xmlns:a16="http://schemas.microsoft.com/office/drawing/2014/main" id="{BD82DEAA-04DA-4413-A9B7-102DFD696F0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8" name="Rectangle 1707">
                  <a:extLst>
                    <a:ext uri="{FF2B5EF4-FFF2-40B4-BE49-F238E27FC236}">
                      <a16:creationId xmlns:a16="http://schemas.microsoft.com/office/drawing/2014/main" id="{15DAC4BC-3366-4AE7-B89A-1CC274B82DE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9" name="Isosceles Triangle 1708">
                  <a:extLst>
                    <a:ext uri="{FF2B5EF4-FFF2-40B4-BE49-F238E27FC236}">
                      <a16:creationId xmlns:a16="http://schemas.microsoft.com/office/drawing/2014/main" id="{B552FCA4-C0E8-4482-BA5C-89F7AE612E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1" name="Group 1690">
                <a:extLst>
                  <a:ext uri="{FF2B5EF4-FFF2-40B4-BE49-F238E27FC236}">
                    <a16:creationId xmlns:a16="http://schemas.microsoft.com/office/drawing/2014/main" id="{82D143A2-4197-4003-8ACA-DD0B2094EFFB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02" name="Rectangle 1701">
                  <a:extLst>
                    <a:ext uri="{FF2B5EF4-FFF2-40B4-BE49-F238E27FC236}">
                      <a16:creationId xmlns:a16="http://schemas.microsoft.com/office/drawing/2014/main" id="{DD96A76D-75EC-4C7A-9869-2905442444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3" name="Rectangle 1702">
                  <a:extLst>
                    <a:ext uri="{FF2B5EF4-FFF2-40B4-BE49-F238E27FC236}">
                      <a16:creationId xmlns:a16="http://schemas.microsoft.com/office/drawing/2014/main" id="{8DCC3290-F46B-4FA6-9366-741FDD95047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4" name="Rectangle 1703">
                  <a:extLst>
                    <a:ext uri="{FF2B5EF4-FFF2-40B4-BE49-F238E27FC236}">
                      <a16:creationId xmlns:a16="http://schemas.microsoft.com/office/drawing/2014/main" id="{67CDE7D9-EE15-4096-A539-09F2776C7A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5" name="Isosceles Triangle 1704">
                  <a:extLst>
                    <a:ext uri="{FF2B5EF4-FFF2-40B4-BE49-F238E27FC236}">
                      <a16:creationId xmlns:a16="http://schemas.microsoft.com/office/drawing/2014/main" id="{C56C3F09-A72B-464E-8176-41ED85525D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2" name="Group 1691">
                <a:extLst>
                  <a:ext uri="{FF2B5EF4-FFF2-40B4-BE49-F238E27FC236}">
                    <a16:creationId xmlns:a16="http://schemas.microsoft.com/office/drawing/2014/main" id="{18A9311D-32FD-4CDB-B95F-6A8A0E6D9523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98" name="Rectangle 1697">
                  <a:extLst>
                    <a:ext uri="{FF2B5EF4-FFF2-40B4-BE49-F238E27FC236}">
                      <a16:creationId xmlns:a16="http://schemas.microsoft.com/office/drawing/2014/main" id="{4DCDC330-AED6-4593-915C-C652B7A92C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9" name="Rectangle 1698">
                  <a:extLst>
                    <a:ext uri="{FF2B5EF4-FFF2-40B4-BE49-F238E27FC236}">
                      <a16:creationId xmlns:a16="http://schemas.microsoft.com/office/drawing/2014/main" id="{8A1344ED-2BFB-4EA4-B4A2-74BBDE783E0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0" name="Rectangle 1699">
                  <a:extLst>
                    <a:ext uri="{FF2B5EF4-FFF2-40B4-BE49-F238E27FC236}">
                      <a16:creationId xmlns:a16="http://schemas.microsoft.com/office/drawing/2014/main" id="{D3702E40-BB69-4C34-B36C-46594090EB7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1" name="Isosceles Triangle 1700">
                  <a:extLst>
                    <a:ext uri="{FF2B5EF4-FFF2-40B4-BE49-F238E27FC236}">
                      <a16:creationId xmlns:a16="http://schemas.microsoft.com/office/drawing/2014/main" id="{0F58E672-C944-4685-8F53-2E39E549B22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3" name="Group 1692">
                <a:extLst>
                  <a:ext uri="{FF2B5EF4-FFF2-40B4-BE49-F238E27FC236}">
                    <a16:creationId xmlns:a16="http://schemas.microsoft.com/office/drawing/2014/main" id="{55B35FB3-44AE-4913-9B45-FE29D52761B1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94" name="Rectangle 1693">
                  <a:extLst>
                    <a:ext uri="{FF2B5EF4-FFF2-40B4-BE49-F238E27FC236}">
                      <a16:creationId xmlns:a16="http://schemas.microsoft.com/office/drawing/2014/main" id="{AC5A7919-122C-41B5-B8FD-89CFAF7D77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5" name="Rectangle 1694">
                  <a:extLst>
                    <a:ext uri="{FF2B5EF4-FFF2-40B4-BE49-F238E27FC236}">
                      <a16:creationId xmlns:a16="http://schemas.microsoft.com/office/drawing/2014/main" id="{FD40A76C-7E8E-4404-8573-1712D10638B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6" name="Rectangle 1695">
                  <a:extLst>
                    <a:ext uri="{FF2B5EF4-FFF2-40B4-BE49-F238E27FC236}">
                      <a16:creationId xmlns:a16="http://schemas.microsoft.com/office/drawing/2014/main" id="{E9A92CE1-16EB-4D7F-8F4B-041586F17C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97" name="Isosceles Triangle 1696">
                  <a:extLst>
                    <a:ext uri="{FF2B5EF4-FFF2-40B4-BE49-F238E27FC236}">
                      <a16:creationId xmlns:a16="http://schemas.microsoft.com/office/drawing/2014/main" id="{F379147C-B738-413A-81E6-C44A658C00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86" name="Isosceles Triangle 1685">
              <a:extLst>
                <a:ext uri="{FF2B5EF4-FFF2-40B4-BE49-F238E27FC236}">
                  <a16:creationId xmlns:a16="http://schemas.microsoft.com/office/drawing/2014/main" id="{1CFB52B8-5558-45A1-9B60-9BEB50EEF526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7" name="Isosceles Triangle 1686">
              <a:extLst>
                <a:ext uri="{FF2B5EF4-FFF2-40B4-BE49-F238E27FC236}">
                  <a16:creationId xmlns:a16="http://schemas.microsoft.com/office/drawing/2014/main" id="{F2665CFA-93B2-4D42-ABFF-D09A5F159F7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8" name="Isosceles Triangle 1687">
              <a:extLst>
                <a:ext uri="{FF2B5EF4-FFF2-40B4-BE49-F238E27FC236}">
                  <a16:creationId xmlns:a16="http://schemas.microsoft.com/office/drawing/2014/main" id="{F5D4F6C6-04B7-4E8B-9A70-81759EB80B1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9" name="Isosceles Triangle 1688">
              <a:extLst>
                <a:ext uri="{FF2B5EF4-FFF2-40B4-BE49-F238E27FC236}">
                  <a16:creationId xmlns:a16="http://schemas.microsoft.com/office/drawing/2014/main" id="{6CE1E269-2271-43F5-B252-6B2AAADAE887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12" name="Group 1711">
            <a:extLst>
              <a:ext uri="{FF2B5EF4-FFF2-40B4-BE49-F238E27FC236}">
                <a16:creationId xmlns:a16="http://schemas.microsoft.com/office/drawing/2014/main" id="{3C6DD94F-E740-4461-B980-30A57A3EAB5D}"/>
              </a:ext>
            </a:extLst>
          </p:cNvPr>
          <p:cNvGrpSpPr/>
          <p:nvPr/>
        </p:nvGrpSpPr>
        <p:grpSpPr>
          <a:xfrm>
            <a:off x="2720550" y="1575426"/>
            <a:ext cx="1850469" cy="925702"/>
            <a:chOff x="4346282" y="1383052"/>
            <a:chExt cx="2004675" cy="1002844"/>
          </a:xfrm>
        </p:grpSpPr>
        <p:grpSp>
          <p:nvGrpSpPr>
            <p:cNvPr id="1713" name="Group 1712">
              <a:extLst>
                <a:ext uri="{FF2B5EF4-FFF2-40B4-BE49-F238E27FC236}">
                  <a16:creationId xmlns:a16="http://schemas.microsoft.com/office/drawing/2014/main" id="{6F4FBB06-FE3B-4BFE-86D2-4506657F07A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18" name="Group 1717">
                <a:extLst>
                  <a:ext uri="{FF2B5EF4-FFF2-40B4-BE49-F238E27FC236}">
                    <a16:creationId xmlns:a16="http://schemas.microsoft.com/office/drawing/2014/main" id="{B29788C5-38A5-465B-9D06-DFA52343BF5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34" name="Rectangle 1733">
                  <a:extLst>
                    <a:ext uri="{FF2B5EF4-FFF2-40B4-BE49-F238E27FC236}">
                      <a16:creationId xmlns:a16="http://schemas.microsoft.com/office/drawing/2014/main" id="{72CC0499-598F-4FE7-8160-74C45ADB20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5" name="Rectangle 1734">
                  <a:extLst>
                    <a:ext uri="{FF2B5EF4-FFF2-40B4-BE49-F238E27FC236}">
                      <a16:creationId xmlns:a16="http://schemas.microsoft.com/office/drawing/2014/main" id="{FC3A2B98-9E70-4E6B-B2CA-84E125AEE34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6" name="Rectangle 1735">
                  <a:extLst>
                    <a:ext uri="{FF2B5EF4-FFF2-40B4-BE49-F238E27FC236}">
                      <a16:creationId xmlns:a16="http://schemas.microsoft.com/office/drawing/2014/main" id="{B15A6DB2-F5B6-4CF8-95D8-61A973BEACA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7" name="Isosceles Triangle 1736">
                  <a:extLst>
                    <a:ext uri="{FF2B5EF4-FFF2-40B4-BE49-F238E27FC236}">
                      <a16:creationId xmlns:a16="http://schemas.microsoft.com/office/drawing/2014/main" id="{FD1818A3-6540-4AC0-8CD5-616AC2F7A1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9" name="Group 1718">
                <a:extLst>
                  <a:ext uri="{FF2B5EF4-FFF2-40B4-BE49-F238E27FC236}">
                    <a16:creationId xmlns:a16="http://schemas.microsoft.com/office/drawing/2014/main" id="{A32F47E7-C92D-4750-93B2-180F986D43C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30" name="Rectangle 1729">
                  <a:extLst>
                    <a:ext uri="{FF2B5EF4-FFF2-40B4-BE49-F238E27FC236}">
                      <a16:creationId xmlns:a16="http://schemas.microsoft.com/office/drawing/2014/main" id="{266EC849-AA7F-4EEE-ACA0-7D5AEB1F60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1" name="Rectangle 1730">
                  <a:extLst>
                    <a:ext uri="{FF2B5EF4-FFF2-40B4-BE49-F238E27FC236}">
                      <a16:creationId xmlns:a16="http://schemas.microsoft.com/office/drawing/2014/main" id="{6EEB6CD7-AEA3-4CFA-8402-0660BD4634D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2" name="Rectangle 1731">
                  <a:extLst>
                    <a:ext uri="{FF2B5EF4-FFF2-40B4-BE49-F238E27FC236}">
                      <a16:creationId xmlns:a16="http://schemas.microsoft.com/office/drawing/2014/main" id="{35CC8405-E5F5-413D-ADD8-FF62E6B1E7B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3" name="Isosceles Triangle 1732">
                  <a:extLst>
                    <a:ext uri="{FF2B5EF4-FFF2-40B4-BE49-F238E27FC236}">
                      <a16:creationId xmlns:a16="http://schemas.microsoft.com/office/drawing/2014/main" id="{91831A88-65AB-448B-B094-49DB071988F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0" name="Group 1719">
                <a:extLst>
                  <a:ext uri="{FF2B5EF4-FFF2-40B4-BE49-F238E27FC236}">
                    <a16:creationId xmlns:a16="http://schemas.microsoft.com/office/drawing/2014/main" id="{B6A2AEDB-EE86-4C55-9BFA-E08AB0E9DA8D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26" name="Rectangle 1725">
                  <a:extLst>
                    <a:ext uri="{FF2B5EF4-FFF2-40B4-BE49-F238E27FC236}">
                      <a16:creationId xmlns:a16="http://schemas.microsoft.com/office/drawing/2014/main" id="{FEA96CD2-5069-4F94-9F73-6D098DD14D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7" name="Rectangle 1726">
                  <a:extLst>
                    <a:ext uri="{FF2B5EF4-FFF2-40B4-BE49-F238E27FC236}">
                      <a16:creationId xmlns:a16="http://schemas.microsoft.com/office/drawing/2014/main" id="{4C342CF1-ECA3-4149-9016-0A61E367E69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8" name="Rectangle 1727">
                  <a:extLst>
                    <a:ext uri="{FF2B5EF4-FFF2-40B4-BE49-F238E27FC236}">
                      <a16:creationId xmlns:a16="http://schemas.microsoft.com/office/drawing/2014/main" id="{58CD56EF-63C4-4271-9068-9D0414A994A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9" name="Isosceles Triangle 1728">
                  <a:extLst>
                    <a:ext uri="{FF2B5EF4-FFF2-40B4-BE49-F238E27FC236}">
                      <a16:creationId xmlns:a16="http://schemas.microsoft.com/office/drawing/2014/main" id="{36223ED4-F461-4BF6-8403-F30B3BE38C1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A50224C8-5629-48B6-8169-21A94C81CE6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22" name="Rectangle 1721">
                  <a:extLst>
                    <a:ext uri="{FF2B5EF4-FFF2-40B4-BE49-F238E27FC236}">
                      <a16:creationId xmlns:a16="http://schemas.microsoft.com/office/drawing/2014/main" id="{BFB05C16-7582-49C4-A11D-4D8A551CF8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3" name="Rectangle 1722">
                  <a:extLst>
                    <a:ext uri="{FF2B5EF4-FFF2-40B4-BE49-F238E27FC236}">
                      <a16:creationId xmlns:a16="http://schemas.microsoft.com/office/drawing/2014/main" id="{E907B6DA-AD20-4B7E-BA83-F493C64BFA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4" name="Rectangle 1723">
                  <a:extLst>
                    <a:ext uri="{FF2B5EF4-FFF2-40B4-BE49-F238E27FC236}">
                      <a16:creationId xmlns:a16="http://schemas.microsoft.com/office/drawing/2014/main" id="{5CDBAABA-9838-47A4-81E2-007FB88974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5" name="Isosceles Triangle 1724">
                  <a:extLst>
                    <a:ext uri="{FF2B5EF4-FFF2-40B4-BE49-F238E27FC236}">
                      <a16:creationId xmlns:a16="http://schemas.microsoft.com/office/drawing/2014/main" id="{5FEDB72F-4168-4202-B6E5-6B9FDECDB0B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14" name="Isosceles Triangle 1713">
              <a:extLst>
                <a:ext uri="{FF2B5EF4-FFF2-40B4-BE49-F238E27FC236}">
                  <a16:creationId xmlns:a16="http://schemas.microsoft.com/office/drawing/2014/main" id="{05D6EFBB-BBE0-40EC-A02C-F65A61CEE5FD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5" name="Isosceles Triangle 1714">
              <a:extLst>
                <a:ext uri="{FF2B5EF4-FFF2-40B4-BE49-F238E27FC236}">
                  <a16:creationId xmlns:a16="http://schemas.microsoft.com/office/drawing/2014/main" id="{B425DF53-7FE0-4723-B60B-EB83B778D63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6" name="Isosceles Triangle 1715">
              <a:extLst>
                <a:ext uri="{FF2B5EF4-FFF2-40B4-BE49-F238E27FC236}">
                  <a16:creationId xmlns:a16="http://schemas.microsoft.com/office/drawing/2014/main" id="{3150D2AE-9E69-4501-991E-ECA73641B6C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7" name="Isosceles Triangle 1716">
              <a:extLst>
                <a:ext uri="{FF2B5EF4-FFF2-40B4-BE49-F238E27FC236}">
                  <a16:creationId xmlns:a16="http://schemas.microsoft.com/office/drawing/2014/main" id="{AC4995E2-5C0D-4235-8213-FCDB2F7992DC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40" name="Group 1739">
            <a:extLst>
              <a:ext uri="{FF2B5EF4-FFF2-40B4-BE49-F238E27FC236}">
                <a16:creationId xmlns:a16="http://schemas.microsoft.com/office/drawing/2014/main" id="{E6B0C052-50A3-46D4-837A-E95524C51155}"/>
              </a:ext>
            </a:extLst>
          </p:cNvPr>
          <p:cNvGrpSpPr/>
          <p:nvPr/>
        </p:nvGrpSpPr>
        <p:grpSpPr>
          <a:xfrm>
            <a:off x="4565462" y="1575426"/>
            <a:ext cx="1850469" cy="925702"/>
            <a:chOff x="4346282" y="1383052"/>
            <a:chExt cx="2004675" cy="1002844"/>
          </a:xfrm>
        </p:grpSpPr>
        <p:grpSp>
          <p:nvGrpSpPr>
            <p:cNvPr id="1741" name="Group 1740">
              <a:extLst>
                <a:ext uri="{FF2B5EF4-FFF2-40B4-BE49-F238E27FC236}">
                  <a16:creationId xmlns:a16="http://schemas.microsoft.com/office/drawing/2014/main" id="{44EF1F59-4551-4E28-8500-9AA6A27FCCDC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46" name="Group 1745">
                <a:extLst>
                  <a:ext uri="{FF2B5EF4-FFF2-40B4-BE49-F238E27FC236}">
                    <a16:creationId xmlns:a16="http://schemas.microsoft.com/office/drawing/2014/main" id="{5928F6FA-85D1-4F15-B7DE-3648B94799A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62" name="Rectangle 1761">
                  <a:extLst>
                    <a:ext uri="{FF2B5EF4-FFF2-40B4-BE49-F238E27FC236}">
                      <a16:creationId xmlns:a16="http://schemas.microsoft.com/office/drawing/2014/main" id="{D1C925CA-CE28-48D3-B030-E0DA3429E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3" name="Rectangle 1762">
                  <a:extLst>
                    <a:ext uri="{FF2B5EF4-FFF2-40B4-BE49-F238E27FC236}">
                      <a16:creationId xmlns:a16="http://schemas.microsoft.com/office/drawing/2014/main" id="{C4BAB46C-D98F-43DE-BE99-618F20109E6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4" name="Rectangle 1763">
                  <a:extLst>
                    <a:ext uri="{FF2B5EF4-FFF2-40B4-BE49-F238E27FC236}">
                      <a16:creationId xmlns:a16="http://schemas.microsoft.com/office/drawing/2014/main" id="{13C730C0-C3A6-485E-8A27-21DA8644F0F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5" name="Isosceles Triangle 1764">
                  <a:extLst>
                    <a:ext uri="{FF2B5EF4-FFF2-40B4-BE49-F238E27FC236}">
                      <a16:creationId xmlns:a16="http://schemas.microsoft.com/office/drawing/2014/main" id="{1D28F460-9A28-4F3E-9944-1CA27A633BF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7" name="Group 1746">
                <a:extLst>
                  <a:ext uri="{FF2B5EF4-FFF2-40B4-BE49-F238E27FC236}">
                    <a16:creationId xmlns:a16="http://schemas.microsoft.com/office/drawing/2014/main" id="{192EE584-BA49-4725-9010-5C1A4365522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58" name="Rectangle 1757">
                  <a:extLst>
                    <a:ext uri="{FF2B5EF4-FFF2-40B4-BE49-F238E27FC236}">
                      <a16:creationId xmlns:a16="http://schemas.microsoft.com/office/drawing/2014/main" id="{89F32EFF-098D-474B-BC4E-6E74919D41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9" name="Rectangle 1758">
                  <a:extLst>
                    <a:ext uri="{FF2B5EF4-FFF2-40B4-BE49-F238E27FC236}">
                      <a16:creationId xmlns:a16="http://schemas.microsoft.com/office/drawing/2014/main" id="{2BB85634-E718-4BBE-AF0E-745D881B5F4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0" name="Rectangle 1759">
                  <a:extLst>
                    <a:ext uri="{FF2B5EF4-FFF2-40B4-BE49-F238E27FC236}">
                      <a16:creationId xmlns:a16="http://schemas.microsoft.com/office/drawing/2014/main" id="{DFC7B123-F70F-40BE-937F-45E2FDC7E7D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1" name="Isosceles Triangle 1760">
                  <a:extLst>
                    <a:ext uri="{FF2B5EF4-FFF2-40B4-BE49-F238E27FC236}">
                      <a16:creationId xmlns:a16="http://schemas.microsoft.com/office/drawing/2014/main" id="{92BDF6FD-59F3-4353-B75E-56E4F89A40B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8" name="Group 1747">
                <a:extLst>
                  <a:ext uri="{FF2B5EF4-FFF2-40B4-BE49-F238E27FC236}">
                    <a16:creationId xmlns:a16="http://schemas.microsoft.com/office/drawing/2014/main" id="{A6A5BEE4-8D0C-4A13-B233-B7CF8227C000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54" name="Rectangle 1753">
                  <a:extLst>
                    <a:ext uri="{FF2B5EF4-FFF2-40B4-BE49-F238E27FC236}">
                      <a16:creationId xmlns:a16="http://schemas.microsoft.com/office/drawing/2014/main" id="{59E03265-EB61-45F7-B1E4-15E94C53FA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5" name="Rectangle 1754">
                  <a:extLst>
                    <a:ext uri="{FF2B5EF4-FFF2-40B4-BE49-F238E27FC236}">
                      <a16:creationId xmlns:a16="http://schemas.microsoft.com/office/drawing/2014/main" id="{B06D92A0-494D-4476-B304-E065D404742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6" name="Rectangle 1755">
                  <a:extLst>
                    <a:ext uri="{FF2B5EF4-FFF2-40B4-BE49-F238E27FC236}">
                      <a16:creationId xmlns:a16="http://schemas.microsoft.com/office/drawing/2014/main" id="{020EA1D2-7258-43CB-BDAC-615C4DDFB86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7" name="Isosceles Triangle 1756">
                  <a:extLst>
                    <a:ext uri="{FF2B5EF4-FFF2-40B4-BE49-F238E27FC236}">
                      <a16:creationId xmlns:a16="http://schemas.microsoft.com/office/drawing/2014/main" id="{58F9B693-CA58-47CE-BAE3-8EEFA2D50F2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9" name="Group 1748">
                <a:extLst>
                  <a:ext uri="{FF2B5EF4-FFF2-40B4-BE49-F238E27FC236}">
                    <a16:creationId xmlns:a16="http://schemas.microsoft.com/office/drawing/2014/main" id="{C502DA89-FE4C-4C26-AD50-0FD4123794B9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50" name="Rectangle 1749">
                  <a:extLst>
                    <a:ext uri="{FF2B5EF4-FFF2-40B4-BE49-F238E27FC236}">
                      <a16:creationId xmlns:a16="http://schemas.microsoft.com/office/drawing/2014/main" id="{7B6741FF-212A-480E-92EC-5759B46B49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1" name="Rectangle 1750">
                  <a:extLst>
                    <a:ext uri="{FF2B5EF4-FFF2-40B4-BE49-F238E27FC236}">
                      <a16:creationId xmlns:a16="http://schemas.microsoft.com/office/drawing/2014/main" id="{841A69B8-D94C-4BC8-A113-12118FA7FE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2" name="Rectangle 1751">
                  <a:extLst>
                    <a:ext uri="{FF2B5EF4-FFF2-40B4-BE49-F238E27FC236}">
                      <a16:creationId xmlns:a16="http://schemas.microsoft.com/office/drawing/2014/main" id="{CCBC0DFB-5203-477D-BCE3-8B8F3D0AA1B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3" name="Isosceles Triangle 1752">
                  <a:extLst>
                    <a:ext uri="{FF2B5EF4-FFF2-40B4-BE49-F238E27FC236}">
                      <a16:creationId xmlns:a16="http://schemas.microsoft.com/office/drawing/2014/main" id="{93BCD879-FE41-4D26-8632-766362FE0F4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42" name="Isosceles Triangle 1741">
              <a:extLst>
                <a:ext uri="{FF2B5EF4-FFF2-40B4-BE49-F238E27FC236}">
                  <a16:creationId xmlns:a16="http://schemas.microsoft.com/office/drawing/2014/main" id="{E4DD373E-F864-42F7-B1D0-4A2A120D08B3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3" name="Isosceles Triangle 1742">
              <a:extLst>
                <a:ext uri="{FF2B5EF4-FFF2-40B4-BE49-F238E27FC236}">
                  <a16:creationId xmlns:a16="http://schemas.microsoft.com/office/drawing/2014/main" id="{849FE3FB-7E5B-4122-9A2A-E46F0533B9F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4" name="Isosceles Triangle 1743">
              <a:extLst>
                <a:ext uri="{FF2B5EF4-FFF2-40B4-BE49-F238E27FC236}">
                  <a16:creationId xmlns:a16="http://schemas.microsoft.com/office/drawing/2014/main" id="{E2CC94CD-A986-4822-814D-782247ABD2CC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5" name="Isosceles Triangle 1744">
              <a:extLst>
                <a:ext uri="{FF2B5EF4-FFF2-40B4-BE49-F238E27FC236}">
                  <a16:creationId xmlns:a16="http://schemas.microsoft.com/office/drawing/2014/main" id="{E6F15CD8-5AA9-401D-84BC-03DBED8108AE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766" name="Straight Connector 1765">
            <a:extLst>
              <a:ext uri="{FF2B5EF4-FFF2-40B4-BE49-F238E27FC236}">
                <a16:creationId xmlns:a16="http://schemas.microsoft.com/office/drawing/2014/main" id="{D3B2E193-DA26-49A5-8E04-3FCC6F5228C8}"/>
              </a:ext>
            </a:extLst>
          </p:cNvPr>
          <p:cNvCxnSpPr>
            <a:cxnSpLocks/>
          </p:cNvCxnSpPr>
          <p:nvPr/>
        </p:nvCxnSpPr>
        <p:spPr>
          <a:xfrm flipV="1">
            <a:off x="4802290" y="1803552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2F2D663-5337-4DB5-B26C-986324B6DDFB}"/>
              </a:ext>
            </a:extLst>
          </p:cNvPr>
          <p:cNvCxnSpPr>
            <a:stCxn id="1661" idx="0"/>
            <a:endCxn id="1658" idx="0"/>
          </p:cNvCxnSpPr>
          <p:nvPr/>
        </p:nvCxnSpPr>
        <p:spPr>
          <a:xfrm flipH="1">
            <a:off x="4575490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1BDE2-1107-4754-A794-B35DB84DD230}"/>
              </a:ext>
            </a:extLst>
          </p:cNvPr>
          <p:cNvCxnSpPr>
            <a:cxnSpLocks/>
            <a:endCxn id="1625" idx="2"/>
          </p:cNvCxnSpPr>
          <p:nvPr/>
        </p:nvCxnSpPr>
        <p:spPr>
          <a:xfrm>
            <a:off x="1801268" y="652772"/>
            <a:ext cx="5238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77E801-3711-4B34-A96F-3A7D786AC836}"/>
              </a:ext>
            </a:extLst>
          </p:cNvPr>
          <p:cNvCxnSpPr/>
          <p:nvPr/>
        </p:nvCxnSpPr>
        <p:spPr>
          <a:xfrm>
            <a:off x="1794994" y="652771"/>
            <a:ext cx="5548866" cy="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7E7E5B-AEA7-4996-8DD5-A452235294D3}"/>
              </a:ext>
            </a:extLst>
          </p:cNvPr>
          <p:cNvCxnSpPr>
            <a:cxnSpLocks/>
          </p:cNvCxnSpPr>
          <p:nvPr/>
        </p:nvCxnSpPr>
        <p:spPr>
          <a:xfrm>
            <a:off x="7352935" y="652771"/>
            <a:ext cx="0" cy="92968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4AD50B-AB39-4698-929E-776B9977AB69}"/>
              </a:ext>
            </a:extLst>
          </p:cNvPr>
          <p:cNvCxnSpPr>
            <a:cxnSpLocks/>
          </p:cNvCxnSpPr>
          <p:nvPr/>
        </p:nvCxnSpPr>
        <p:spPr>
          <a:xfrm flipV="1">
            <a:off x="1801493" y="1575426"/>
            <a:ext cx="5542367" cy="7056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90E977-AC4F-4DE8-914D-A1D23E79FD3A}"/>
              </a:ext>
            </a:extLst>
          </p:cNvPr>
          <p:cNvCxnSpPr>
            <a:cxnSpLocks/>
            <a:endCxn id="1737" idx="2"/>
          </p:cNvCxnSpPr>
          <p:nvPr/>
        </p:nvCxnSpPr>
        <p:spPr>
          <a:xfrm flipH="1">
            <a:off x="2720572" y="1582460"/>
            <a:ext cx="5337" cy="91775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70DB2A-8115-4223-99DD-5A70511C3A39}"/>
              </a:ext>
            </a:extLst>
          </p:cNvPr>
          <p:cNvCxnSpPr>
            <a:cxnSpLocks/>
            <a:endCxn id="1753" idx="4"/>
          </p:cNvCxnSpPr>
          <p:nvPr/>
        </p:nvCxnSpPr>
        <p:spPr>
          <a:xfrm flipH="1">
            <a:off x="6415909" y="1575336"/>
            <a:ext cx="3563" cy="92487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8AD34D-451F-4959-9014-8E98EEFC15C0}"/>
              </a:ext>
            </a:extLst>
          </p:cNvPr>
          <p:cNvCxnSpPr>
            <a:cxnSpLocks/>
          </p:cNvCxnSpPr>
          <p:nvPr/>
        </p:nvCxnSpPr>
        <p:spPr>
          <a:xfrm>
            <a:off x="2721972" y="2504462"/>
            <a:ext cx="3693937" cy="93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C5BE75C-5CA3-4A1C-8B06-EA986304BAE5}"/>
              </a:ext>
            </a:extLst>
          </p:cNvPr>
          <p:cNvCxnSpPr>
            <a:cxnSpLocks/>
            <a:endCxn id="1613" idx="4"/>
          </p:cNvCxnSpPr>
          <p:nvPr/>
        </p:nvCxnSpPr>
        <p:spPr>
          <a:xfrm>
            <a:off x="3642108" y="652772"/>
            <a:ext cx="14824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DA39D02-43D5-47EE-B879-6D41889FE38B}"/>
              </a:ext>
            </a:extLst>
          </p:cNvPr>
          <p:cNvCxnSpPr>
            <a:endCxn id="1709" idx="2"/>
          </p:cNvCxnSpPr>
          <p:nvPr/>
        </p:nvCxnSpPr>
        <p:spPr>
          <a:xfrm>
            <a:off x="5495063" y="652772"/>
            <a:ext cx="3497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45ED7264-F93A-4727-979C-9179F8ABDFEB}"/>
              </a:ext>
            </a:extLst>
          </p:cNvPr>
          <p:cNvCxnSpPr/>
          <p:nvPr/>
        </p:nvCxnSpPr>
        <p:spPr>
          <a:xfrm>
            <a:off x="4563977" y="1582459"/>
            <a:ext cx="6174" cy="931383"/>
          </a:xfrm>
          <a:prstGeom prst="line">
            <a:avLst/>
          </a:prstGeom>
          <a:ln w="5715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198B3F-3C64-4FAA-8246-B31C2F661359}"/>
              </a:ext>
            </a:extLst>
          </p:cNvPr>
          <p:cNvCxnSpPr>
            <a:cxnSpLocks/>
          </p:cNvCxnSpPr>
          <p:nvPr/>
        </p:nvCxnSpPr>
        <p:spPr>
          <a:xfrm flipV="1">
            <a:off x="2040177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BA032E-093E-4634-AB91-DFFF62D65445}"/>
              </a:ext>
            </a:extLst>
          </p:cNvPr>
          <p:cNvCxnSpPr>
            <a:cxnSpLocks/>
          </p:cNvCxnSpPr>
          <p:nvPr/>
        </p:nvCxnSpPr>
        <p:spPr>
          <a:xfrm>
            <a:off x="2729016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2" name="Straight Connector 1681">
            <a:extLst>
              <a:ext uri="{FF2B5EF4-FFF2-40B4-BE49-F238E27FC236}">
                <a16:creationId xmlns:a16="http://schemas.microsoft.com/office/drawing/2014/main" id="{F9F16D11-FD79-4E39-BEE6-459C5CF251F4}"/>
              </a:ext>
            </a:extLst>
          </p:cNvPr>
          <p:cNvCxnSpPr>
            <a:cxnSpLocks/>
          </p:cNvCxnSpPr>
          <p:nvPr/>
        </p:nvCxnSpPr>
        <p:spPr>
          <a:xfrm flipV="1">
            <a:off x="3881247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3" name="Straight Connector 1682">
            <a:extLst>
              <a:ext uri="{FF2B5EF4-FFF2-40B4-BE49-F238E27FC236}">
                <a16:creationId xmlns:a16="http://schemas.microsoft.com/office/drawing/2014/main" id="{77145AFF-C7A3-4BBB-A860-38CF67A5ACBA}"/>
              </a:ext>
            </a:extLst>
          </p:cNvPr>
          <p:cNvCxnSpPr>
            <a:cxnSpLocks/>
          </p:cNvCxnSpPr>
          <p:nvPr/>
        </p:nvCxnSpPr>
        <p:spPr>
          <a:xfrm>
            <a:off x="4570087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0" name="Straight Connector 1709">
            <a:extLst>
              <a:ext uri="{FF2B5EF4-FFF2-40B4-BE49-F238E27FC236}">
                <a16:creationId xmlns:a16="http://schemas.microsoft.com/office/drawing/2014/main" id="{527FAE80-7B46-467F-A00E-A4F376F5D705}"/>
              </a:ext>
            </a:extLst>
          </p:cNvPr>
          <p:cNvCxnSpPr>
            <a:cxnSpLocks/>
          </p:cNvCxnSpPr>
          <p:nvPr/>
        </p:nvCxnSpPr>
        <p:spPr>
          <a:xfrm flipV="1">
            <a:off x="5732230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1" name="Straight Connector 1710">
            <a:extLst>
              <a:ext uri="{FF2B5EF4-FFF2-40B4-BE49-F238E27FC236}">
                <a16:creationId xmlns:a16="http://schemas.microsoft.com/office/drawing/2014/main" id="{1B50F5A0-5E5B-42F2-A2BE-5E21EF4ADC59}"/>
              </a:ext>
            </a:extLst>
          </p:cNvPr>
          <p:cNvCxnSpPr>
            <a:cxnSpLocks/>
          </p:cNvCxnSpPr>
          <p:nvPr/>
        </p:nvCxnSpPr>
        <p:spPr>
          <a:xfrm>
            <a:off x="6421070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8" name="Straight Connector 1737">
            <a:extLst>
              <a:ext uri="{FF2B5EF4-FFF2-40B4-BE49-F238E27FC236}">
                <a16:creationId xmlns:a16="http://schemas.microsoft.com/office/drawing/2014/main" id="{3B83D0C6-27B4-4DAC-B2A1-7D02C3CA294D}"/>
              </a:ext>
            </a:extLst>
          </p:cNvPr>
          <p:cNvCxnSpPr>
            <a:cxnSpLocks/>
          </p:cNvCxnSpPr>
          <p:nvPr/>
        </p:nvCxnSpPr>
        <p:spPr>
          <a:xfrm>
            <a:off x="2954242" y="2043978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9" name="Straight Connector 1738">
            <a:extLst>
              <a:ext uri="{FF2B5EF4-FFF2-40B4-BE49-F238E27FC236}">
                <a16:creationId xmlns:a16="http://schemas.microsoft.com/office/drawing/2014/main" id="{C6A9BCB6-7786-4757-BE7C-9446C63E620E}"/>
              </a:ext>
            </a:extLst>
          </p:cNvPr>
          <p:cNvCxnSpPr>
            <a:cxnSpLocks/>
          </p:cNvCxnSpPr>
          <p:nvPr/>
        </p:nvCxnSpPr>
        <p:spPr>
          <a:xfrm flipH="1" flipV="1">
            <a:off x="3427952" y="1113385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7" name="Straight Connector 1766">
            <a:extLst>
              <a:ext uri="{FF2B5EF4-FFF2-40B4-BE49-F238E27FC236}">
                <a16:creationId xmlns:a16="http://schemas.microsoft.com/office/drawing/2014/main" id="{3774D9D8-A4B0-4D3C-AEC6-A4FB042AB263}"/>
              </a:ext>
            </a:extLst>
          </p:cNvPr>
          <p:cNvCxnSpPr>
            <a:cxnSpLocks/>
          </p:cNvCxnSpPr>
          <p:nvPr/>
        </p:nvCxnSpPr>
        <p:spPr>
          <a:xfrm flipV="1">
            <a:off x="5487993" y="1121325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FD0E6EA-4FBC-466B-BED1-A6C1EBBA646A}"/>
              </a:ext>
            </a:extLst>
          </p:cNvPr>
          <p:cNvCxnSpPr>
            <a:cxnSpLocks/>
          </p:cNvCxnSpPr>
          <p:nvPr/>
        </p:nvCxnSpPr>
        <p:spPr>
          <a:xfrm>
            <a:off x="2040176" y="1121324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2732F53-2FD3-454A-A9E5-33A6965617BF}"/>
              </a:ext>
            </a:extLst>
          </p:cNvPr>
          <p:cNvCxnSpPr>
            <a:cxnSpLocks/>
          </p:cNvCxnSpPr>
          <p:nvPr/>
        </p:nvCxnSpPr>
        <p:spPr>
          <a:xfrm>
            <a:off x="2731718" y="1349099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18BDE1C-4AB2-4C3F-A6BD-5732512AB7B8}"/>
              </a:ext>
            </a:extLst>
          </p:cNvPr>
          <p:cNvCxnSpPr>
            <a:cxnSpLocks/>
          </p:cNvCxnSpPr>
          <p:nvPr/>
        </p:nvCxnSpPr>
        <p:spPr>
          <a:xfrm flipV="1">
            <a:off x="3643082" y="1121325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A891FD3-0DE3-421C-BBC0-700AC86880D7}"/>
              </a:ext>
            </a:extLst>
          </p:cNvPr>
          <p:cNvCxnSpPr>
            <a:cxnSpLocks/>
          </p:cNvCxnSpPr>
          <p:nvPr/>
        </p:nvCxnSpPr>
        <p:spPr>
          <a:xfrm>
            <a:off x="4572789" y="1349099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16EFAA9-1744-4EAA-B926-CF41CA23F654}"/>
              </a:ext>
            </a:extLst>
          </p:cNvPr>
          <p:cNvCxnSpPr>
            <a:cxnSpLocks/>
          </p:cNvCxnSpPr>
          <p:nvPr/>
        </p:nvCxnSpPr>
        <p:spPr>
          <a:xfrm flipH="1">
            <a:off x="6423772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1D4E617-9BF1-4574-91C4-DC1B6BEA1A37}"/>
              </a:ext>
            </a:extLst>
          </p:cNvPr>
          <p:cNvCxnSpPr>
            <a:cxnSpLocks/>
          </p:cNvCxnSpPr>
          <p:nvPr/>
        </p:nvCxnSpPr>
        <p:spPr>
          <a:xfrm flipH="1">
            <a:off x="6181804" y="1349099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0DFFE15-CC7F-44A6-A897-66272419FC6F}"/>
              </a:ext>
            </a:extLst>
          </p:cNvPr>
          <p:cNvCxnSpPr>
            <a:cxnSpLocks/>
          </p:cNvCxnSpPr>
          <p:nvPr/>
        </p:nvCxnSpPr>
        <p:spPr>
          <a:xfrm flipV="1">
            <a:off x="3645762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F03A402-38E7-4822-B74E-51A31A2FE328}"/>
              </a:ext>
            </a:extLst>
          </p:cNvPr>
          <p:cNvCxnSpPr>
            <a:cxnSpLocks/>
          </p:cNvCxnSpPr>
          <p:nvPr/>
        </p:nvCxnSpPr>
        <p:spPr>
          <a:xfrm flipH="1">
            <a:off x="5490695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ABDE2C-461C-40D3-AC64-F2D4277C28CC}"/>
              </a:ext>
            </a:extLst>
          </p:cNvPr>
          <p:cNvGrpSpPr/>
          <p:nvPr/>
        </p:nvGrpSpPr>
        <p:grpSpPr>
          <a:xfrm>
            <a:off x="1794995" y="652771"/>
            <a:ext cx="5557941" cy="1861071"/>
            <a:chOff x="1944577" y="421419"/>
            <a:chExt cx="6021103" cy="20161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C559DB-A24C-442F-9D45-E03F4D01D0D3}"/>
                </a:ext>
              </a:extLst>
            </p:cNvPr>
            <p:cNvGrpSpPr/>
            <p:nvPr/>
          </p:nvGrpSpPr>
          <p:grpSpPr>
            <a:xfrm>
              <a:off x="1957024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E6A26736-7401-4F2E-BED4-C29D23C6FCDD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1606" name="Group 1605">
                  <a:extLst>
                    <a:ext uri="{FF2B5EF4-FFF2-40B4-BE49-F238E27FC236}">
                      <a16:creationId xmlns:a16="http://schemas.microsoft.com/office/drawing/2014/main" id="{1361E6CF-E54B-45D0-B965-1103EACD1A81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22" name="Rectangle 1621">
                    <a:extLst>
                      <a:ext uri="{FF2B5EF4-FFF2-40B4-BE49-F238E27FC236}">
                        <a16:creationId xmlns:a16="http://schemas.microsoft.com/office/drawing/2014/main" id="{EE1D4C78-27C8-4092-B460-AF37E085F97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23" name="Rectangle 1622">
                    <a:extLst>
                      <a:ext uri="{FF2B5EF4-FFF2-40B4-BE49-F238E27FC236}">
                        <a16:creationId xmlns:a16="http://schemas.microsoft.com/office/drawing/2014/main" id="{776B7A9C-5273-4B55-97C1-A23A62D1A45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24" name="Rectangle 1623">
                    <a:extLst>
                      <a:ext uri="{FF2B5EF4-FFF2-40B4-BE49-F238E27FC236}">
                        <a16:creationId xmlns:a16="http://schemas.microsoft.com/office/drawing/2014/main" id="{54394F05-8712-4489-A0C7-EA4CCFD1F89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25" name="Isosceles Triangle 1624">
                    <a:extLst>
                      <a:ext uri="{FF2B5EF4-FFF2-40B4-BE49-F238E27FC236}">
                        <a16:creationId xmlns:a16="http://schemas.microsoft.com/office/drawing/2014/main" id="{5811868D-E21D-4957-8AF2-A3BF4EBB3E6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07" name="Group 1606">
                  <a:extLst>
                    <a:ext uri="{FF2B5EF4-FFF2-40B4-BE49-F238E27FC236}">
                      <a16:creationId xmlns:a16="http://schemas.microsoft.com/office/drawing/2014/main" id="{38B970F4-8221-48B1-8BB0-7C438CB349B5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18" name="Rectangle 1617">
                    <a:extLst>
                      <a:ext uri="{FF2B5EF4-FFF2-40B4-BE49-F238E27FC236}">
                        <a16:creationId xmlns:a16="http://schemas.microsoft.com/office/drawing/2014/main" id="{E374CCDC-1622-48A0-BEB9-CA27696EA77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19" name="Rectangle 1618">
                    <a:extLst>
                      <a:ext uri="{FF2B5EF4-FFF2-40B4-BE49-F238E27FC236}">
                        <a16:creationId xmlns:a16="http://schemas.microsoft.com/office/drawing/2014/main" id="{8670BDC0-8261-466F-A86F-BAB58A24B64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20" name="Rectangle 1619">
                    <a:extLst>
                      <a:ext uri="{FF2B5EF4-FFF2-40B4-BE49-F238E27FC236}">
                        <a16:creationId xmlns:a16="http://schemas.microsoft.com/office/drawing/2014/main" id="{6A26EE82-7607-4C1F-B48C-1074F410874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21" name="Isosceles Triangle 1620">
                    <a:extLst>
                      <a:ext uri="{FF2B5EF4-FFF2-40B4-BE49-F238E27FC236}">
                        <a16:creationId xmlns:a16="http://schemas.microsoft.com/office/drawing/2014/main" id="{428DEFB0-FDD7-4E7E-A074-09522F1E768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08" name="Group 1607">
                  <a:extLst>
                    <a:ext uri="{FF2B5EF4-FFF2-40B4-BE49-F238E27FC236}">
                      <a16:creationId xmlns:a16="http://schemas.microsoft.com/office/drawing/2014/main" id="{84F1EF23-F270-43D8-8F7C-8D98A9549D14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14" name="Rectangle 1613">
                    <a:extLst>
                      <a:ext uri="{FF2B5EF4-FFF2-40B4-BE49-F238E27FC236}">
                        <a16:creationId xmlns:a16="http://schemas.microsoft.com/office/drawing/2014/main" id="{8EFA5F71-A273-4FCC-8D61-974F12BA328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15" name="Rectangle 1614">
                    <a:extLst>
                      <a:ext uri="{FF2B5EF4-FFF2-40B4-BE49-F238E27FC236}">
                        <a16:creationId xmlns:a16="http://schemas.microsoft.com/office/drawing/2014/main" id="{75B461C0-FDCB-4A70-B635-92AE9C6B000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16" name="Rectangle 1615">
                    <a:extLst>
                      <a:ext uri="{FF2B5EF4-FFF2-40B4-BE49-F238E27FC236}">
                        <a16:creationId xmlns:a16="http://schemas.microsoft.com/office/drawing/2014/main" id="{3BF9AF50-1635-4F25-BE9A-AF2B5D3AFC3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17" name="Isosceles Triangle 1616">
                    <a:extLst>
                      <a:ext uri="{FF2B5EF4-FFF2-40B4-BE49-F238E27FC236}">
                        <a16:creationId xmlns:a16="http://schemas.microsoft.com/office/drawing/2014/main" id="{9FEFE6F4-5E2E-4C88-B79F-487ED54C161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09" name="Group 1608">
                  <a:extLst>
                    <a:ext uri="{FF2B5EF4-FFF2-40B4-BE49-F238E27FC236}">
                      <a16:creationId xmlns:a16="http://schemas.microsoft.com/office/drawing/2014/main" id="{4A0DA10A-258F-4039-BC6A-2A56D58C464A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10" name="Rectangle 1609">
                    <a:extLst>
                      <a:ext uri="{FF2B5EF4-FFF2-40B4-BE49-F238E27FC236}">
                        <a16:creationId xmlns:a16="http://schemas.microsoft.com/office/drawing/2014/main" id="{84CCB045-0BBF-4734-979A-2C3DEE86707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11" name="Rectangle 1610">
                    <a:extLst>
                      <a:ext uri="{FF2B5EF4-FFF2-40B4-BE49-F238E27FC236}">
                        <a16:creationId xmlns:a16="http://schemas.microsoft.com/office/drawing/2014/main" id="{72B12305-96EA-4250-AF96-B25F0D7846E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12" name="Rectangle 1611">
                    <a:extLst>
                      <a:ext uri="{FF2B5EF4-FFF2-40B4-BE49-F238E27FC236}">
                        <a16:creationId xmlns:a16="http://schemas.microsoft.com/office/drawing/2014/main" id="{F7189E92-5D59-41FA-9E81-C04E0151594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13" name="Isosceles Triangle 1612">
                    <a:extLst>
                      <a:ext uri="{FF2B5EF4-FFF2-40B4-BE49-F238E27FC236}">
                        <a16:creationId xmlns:a16="http://schemas.microsoft.com/office/drawing/2014/main" id="{CB3EDF22-9FA1-4AC9-BCA4-089D3E07C21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1626" name="Isosceles Triangle 1625">
                <a:extLst>
                  <a:ext uri="{FF2B5EF4-FFF2-40B4-BE49-F238E27FC236}">
                    <a16:creationId xmlns:a16="http://schemas.microsoft.com/office/drawing/2014/main" id="{2AAB0DDD-6337-45D1-A9F3-F079205F637A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27" name="Isosceles Triangle 1626">
                <a:extLst>
                  <a:ext uri="{FF2B5EF4-FFF2-40B4-BE49-F238E27FC236}">
                    <a16:creationId xmlns:a16="http://schemas.microsoft.com/office/drawing/2014/main" id="{E3EE48E6-895A-4A57-A6CC-B280465E3A14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28" name="Isosceles Triangle 1627">
                <a:extLst>
                  <a:ext uri="{FF2B5EF4-FFF2-40B4-BE49-F238E27FC236}">
                    <a16:creationId xmlns:a16="http://schemas.microsoft.com/office/drawing/2014/main" id="{5297C8A6-F35C-4C92-9E09-E24347564D0B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29" name="Isosceles Triangle 1628">
                <a:extLst>
                  <a:ext uri="{FF2B5EF4-FFF2-40B4-BE49-F238E27FC236}">
                    <a16:creationId xmlns:a16="http://schemas.microsoft.com/office/drawing/2014/main" id="{C3B9E45B-15E9-4CEA-82D4-5D37335607D9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656" name="Group 1655">
              <a:extLst>
                <a:ext uri="{FF2B5EF4-FFF2-40B4-BE49-F238E27FC236}">
                  <a16:creationId xmlns:a16="http://schemas.microsoft.com/office/drawing/2014/main" id="{523E0EBB-2484-4601-AC85-4DE6B0966B5B}"/>
                </a:ext>
              </a:extLst>
            </p:cNvPr>
            <p:cNvGrpSpPr/>
            <p:nvPr/>
          </p:nvGrpSpPr>
          <p:grpSpPr>
            <a:xfrm>
              <a:off x="3951517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1657" name="Group 1656">
                <a:extLst>
                  <a:ext uri="{FF2B5EF4-FFF2-40B4-BE49-F238E27FC236}">
                    <a16:creationId xmlns:a16="http://schemas.microsoft.com/office/drawing/2014/main" id="{15073DE7-773C-4344-A061-2EBAFE54E5B1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1662" name="Group 1661">
                  <a:extLst>
                    <a:ext uri="{FF2B5EF4-FFF2-40B4-BE49-F238E27FC236}">
                      <a16:creationId xmlns:a16="http://schemas.microsoft.com/office/drawing/2014/main" id="{3B257371-60E1-48AE-B389-B16EC96163EC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78" name="Rectangle 1677">
                    <a:extLst>
                      <a:ext uri="{FF2B5EF4-FFF2-40B4-BE49-F238E27FC236}">
                        <a16:creationId xmlns:a16="http://schemas.microsoft.com/office/drawing/2014/main" id="{F88BA21E-083B-4C8E-94A7-0F94ECAD0D0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79" name="Rectangle 1678">
                    <a:extLst>
                      <a:ext uri="{FF2B5EF4-FFF2-40B4-BE49-F238E27FC236}">
                        <a16:creationId xmlns:a16="http://schemas.microsoft.com/office/drawing/2014/main" id="{40B04F40-64BC-4DF6-97E7-25FB5F35D1A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80" name="Rectangle 1679">
                    <a:extLst>
                      <a:ext uri="{FF2B5EF4-FFF2-40B4-BE49-F238E27FC236}">
                        <a16:creationId xmlns:a16="http://schemas.microsoft.com/office/drawing/2014/main" id="{01DC594F-422E-45C0-A13A-A5C9E117C3E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81" name="Isosceles Triangle 1680">
                    <a:extLst>
                      <a:ext uri="{FF2B5EF4-FFF2-40B4-BE49-F238E27FC236}">
                        <a16:creationId xmlns:a16="http://schemas.microsoft.com/office/drawing/2014/main" id="{73FD110D-C11C-417A-B276-E0C62CEA28E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63" name="Group 1662">
                  <a:extLst>
                    <a:ext uri="{FF2B5EF4-FFF2-40B4-BE49-F238E27FC236}">
                      <a16:creationId xmlns:a16="http://schemas.microsoft.com/office/drawing/2014/main" id="{90E2F04C-ABDF-47A0-A306-45020E62212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74" name="Rectangle 1673">
                    <a:extLst>
                      <a:ext uri="{FF2B5EF4-FFF2-40B4-BE49-F238E27FC236}">
                        <a16:creationId xmlns:a16="http://schemas.microsoft.com/office/drawing/2014/main" id="{0548A334-BC77-414B-A430-B26BD573471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75" name="Rectangle 1674">
                    <a:extLst>
                      <a:ext uri="{FF2B5EF4-FFF2-40B4-BE49-F238E27FC236}">
                        <a16:creationId xmlns:a16="http://schemas.microsoft.com/office/drawing/2014/main" id="{6C0FF932-1339-4771-8068-6742536E456A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76" name="Rectangle 1675">
                    <a:extLst>
                      <a:ext uri="{FF2B5EF4-FFF2-40B4-BE49-F238E27FC236}">
                        <a16:creationId xmlns:a16="http://schemas.microsoft.com/office/drawing/2014/main" id="{04EE3521-BCDC-4DB6-8BE0-6BF2A106FC5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77" name="Isosceles Triangle 1676">
                    <a:extLst>
                      <a:ext uri="{FF2B5EF4-FFF2-40B4-BE49-F238E27FC236}">
                        <a16:creationId xmlns:a16="http://schemas.microsoft.com/office/drawing/2014/main" id="{2B564F8F-1D14-4D4D-A4CF-D0509740B76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64" name="Group 1663">
                  <a:extLst>
                    <a:ext uri="{FF2B5EF4-FFF2-40B4-BE49-F238E27FC236}">
                      <a16:creationId xmlns:a16="http://schemas.microsoft.com/office/drawing/2014/main" id="{355FA5F0-0F66-43D6-BD57-E410405C40E4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70" name="Rectangle 1669">
                    <a:extLst>
                      <a:ext uri="{FF2B5EF4-FFF2-40B4-BE49-F238E27FC236}">
                        <a16:creationId xmlns:a16="http://schemas.microsoft.com/office/drawing/2014/main" id="{57DEF4A4-C72C-4E91-BEB2-262C898B457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71" name="Rectangle 1670">
                    <a:extLst>
                      <a:ext uri="{FF2B5EF4-FFF2-40B4-BE49-F238E27FC236}">
                        <a16:creationId xmlns:a16="http://schemas.microsoft.com/office/drawing/2014/main" id="{30C29FFC-BD3C-44D7-8B42-806821617AD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72" name="Rectangle 1671">
                    <a:extLst>
                      <a:ext uri="{FF2B5EF4-FFF2-40B4-BE49-F238E27FC236}">
                        <a16:creationId xmlns:a16="http://schemas.microsoft.com/office/drawing/2014/main" id="{31F87452-FF08-4E2B-98C1-929053F9038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73" name="Isosceles Triangle 1672">
                    <a:extLst>
                      <a:ext uri="{FF2B5EF4-FFF2-40B4-BE49-F238E27FC236}">
                        <a16:creationId xmlns:a16="http://schemas.microsoft.com/office/drawing/2014/main" id="{0EA318F4-D773-4CD4-A4FC-C68E8712EF5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65" name="Group 1664">
                  <a:extLst>
                    <a:ext uri="{FF2B5EF4-FFF2-40B4-BE49-F238E27FC236}">
                      <a16:creationId xmlns:a16="http://schemas.microsoft.com/office/drawing/2014/main" id="{803BAD1A-03F1-4660-BDEB-42B8F9EFB237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66" name="Rectangle 1665">
                    <a:extLst>
                      <a:ext uri="{FF2B5EF4-FFF2-40B4-BE49-F238E27FC236}">
                        <a16:creationId xmlns:a16="http://schemas.microsoft.com/office/drawing/2014/main" id="{92AF6275-6844-4BA2-B972-5413669F409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67" name="Rectangle 1666">
                    <a:extLst>
                      <a:ext uri="{FF2B5EF4-FFF2-40B4-BE49-F238E27FC236}">
                        <a16:creationId xmlns:a16="http://schemas.microsoft.com/office/drawing/2014/main" id="{A66F36C9-B9AA-4E24-9E3D-3B1568FC881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68" name="Rectangle 1667">
                    <a:extLst>
                      <a:ext uri="{FF2B5EF4-FFF2-40B4-BE49-F238E27FC236}">
                        <a16:creationId xmlns:a16="http://schemas.microsoft.com/office/drawing/2014/main" id="{B25B3E4B-28BB-4137-821C-B8D2013713A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69" name="Isosceles Triangle 1668">
                    <a:extLst>
                      <a:ext uri="{FF2B5EF4-FFF2-40B4-BE49-F238E27FC236}">
                        <a16:creationId xmlns:a16="http://schemas.microsoft.com/office/drawing/2014/main" id="{C4ADB22C-A590-4205-BA36-A639631366D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1658" name="Isosceles Triangle 1657">
                <a:extLst>
                  <a:ext uri="{FF2B5EF4-FFF2-40B4-BE49-F238E27FC236}">
                    <a16:creationId xmlns:a16="http://schemas.microsoft.com/office/drawing/2014/main" id="{283B05A7-2762-45AD-97BC-F7941A9E361C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59" name="Isosceles Triangle 1658">
                <a:extLst>
                  <a:ext uri="{FF2B5EF4-FFF2-40B4-BE49-F238E27FC236}">
                    <a16:creationId xmlns:a16="http://schemas.microsoft.com/office/drawing/2014/main" id="{2EAE0ACA-7517-4DA0-82E0-2826C5897982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60" name="Isosceles Triangle 1659">
                <a:extLst>
                  <a:ext uri="{FF2B5EF4-FFF2-40B4-BE49-F238E27FC236}">
                    <a16:creationId xmlns:a16="http://schemas.microsoft.com/office/drawing/2014/main" id="{B7BDD0D7-9F05-4DEA-AF10-96DFCC0F41BB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61" name="Isosceles Triangle 1660">
                <a:extLst>
                  <a:ext uri="{FF2B5EF4-FFF2-40B4-BE49-F238E27FC236}">
                    <a16:creationId xmlns:a16="http://schemas.microsoft.com/office/drawing/2014/main" id="{E9EDC2F7-4BF1-43B5-850C-FB9A42ADB0B6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684" name="Group 1683">
              <a:extLst>
                <a:ext uri="{FF2B5EF4-FFF2-40B4-BE49-F238E27FC236}">
                  <a16:creationId xmlns:a16="http://schemas.microsoft.com/office/drawing/2014/main" id="{9CF3125F-3275-4E93-9303-33226B5A9900}"/>
                </a:ext>
              </a:extLst>
            </p:cNvPr>
            <p:cNvGrpSpPr/>
            <p:nvPr/>
          </p:nvGrpSpPr>
          <p:grpSpPr>
            <a:xfrm>
              <a:off x="5956749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1685" name="Group 1684">
                <a:extLst>
                  <a:ext uri="{FF2B5EF4-FFF2-40B4-BE49-F238E27FC236}">
                    <a16:creationId xmlns:a16="http://schemas.microsoft.com/office/drawing/2014/main" id="{45CD1900-FFCA-4269-8690-188F63DDA386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1690" name="Group 1689">
                  <a:extLst>
                    <a:ext uri="{FF2B5EF4-FFF2-40B4-BE49-F238E27FC236}">
                      <a16:creationId xmlns:a16="http://schemas.microsoft.com/office/drawing/2014/main" id="{3B460C50-C62C-4CC3-AA8C-7070F4E6C25F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06" name="Rectangle 1705">
                    <a:extLst>
                      <a:ext uri="{FF2B5EF4-FFF2-40B4-BE49-F238E27FC236}">
                        <a16:creationId xmlns:a16="http://schemas.microsoft.com/office/drawing/2014/main" id="{B066B205-87BF-4FB9-BD31-9CD560068C3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07" name="Rectangle 1706">
                    <a:extLst>
                      <a:ext uri="{FF2B5EF4-FFF2-40B4-BE49-F238E27FC236}">
                        <a16:creationId xmlns:a16="http://schemas.microsoft.com/office/drawing/2014/main" id="{BD82DEAA-04DA-4413-A9B7-102DFD696F0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08" name="Rectangle 1707">
                    <a:extLst>
                      <a:ext uri="{FF2B5EF4-FFF2-40B4-BE49-F238E27FC236}">
                        <a16:creationId xmlns:a16="http://schemas.microsoft.com/office/drawing/2014/main" id="{15DAC4BC-3366-4AE7-B89A-1CC274B82DE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09" name="Isosceles Triangle 1708">
                    <a:extLst>
                      <a:ext uri="{FF2B5EF4-FFF2-40B4-BE49-F238E27FC236}">
                        <a16:creationId xmlns:a16="http://schemas.microsoft.com/office/drawing/2014/main" id="{B552FCA4-C0E8-4482-BA5C-89F7AE612EB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91" name="Group 1690">
                  <a:extLst>
                    <a:ext uri="{FF2B5EF4-FFF2-40B4-BE49-F238E27FC236}">
                      <a16:creationId xmlns:a16="http://schemas.microsoft.com/office/drawing/2014/main" id="{82D143A2-4197-4003-8ACA-DD0B2094EFFB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02" name="Rectangle 1701">
                    <a:extLst>
                      <a:ext uri="{FF2B5EF4-FFF2-40B4-BE49-F238E27FC236}">
                        <a16:creationId xmlns:a16="http://schemas.microsoft.com/office/drawing/2014/main" id="{DD96A76D-75EC-4C7A-9869-29054424446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03" name="Rectangle 1702">
                    <a:extLst>
                      <a:ext uri="{FF2B5EF4-FFF2-40B4-BE49-F238E27FC236}">
                        <a16:creationId xmlns:a16="http://schemas.microsoft.com/office/drawing/2014/main" id="{8DCC3290-F46B-4FA6-9366-741FDD95047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04" name="Rectangle 1703">
                    <a:extLst>
                      <a:ext uri="{FF2B5EF4-FFF2-40B4-BE49-F238E27FC236}">
                        <a16:creationId xmlns:a16="http://schemas.microsoft.com/office/drawing/2014/main" id="{67CDE7D9-EE15-4096-A539-09F2776C7A9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05" name="Isosceles Triangle 1704">
                    <a:extLst>
                      <a:ext uri="{FF2B5EF4-FFF2-40B4-BE49-F238E27FC236}">
                        <a16:creationId xmlns:a16="http://schemas.microsoft.com/office/drawing/2014/main" id="{C56C3F09-A72B-464E-8176-41ED85525D0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92" name="Group 1691">
                  <a:extLst>
                    <a:ext uri="{FF2B5EF4-FFF2-40B4-BE49-F238E27FC236}">
                      <a16:creationId xmlns:a16="http://schemas.microsoft.com/office/drawing/2014/main" id="{18A9311D-32FD-4CDB-B95F-6A8A0E6D9523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98" name="Rectangle 1697">
                    <a:extLst>
                      <a:ext uri="{FF2B5EF4-FFF2-40B4-BE49-F238E27FC236}">
                        <a16:creationId xmlns:a16="http://schemas.microsoft.com/office/drawing/2014/main" id="{4DCDC330-AED6-4593-915C-C652B7A92CB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99" name="Rectangle 1698">
                    <a:extLst>
                      <a:ext uri="{FF2B5EF4-FFF2-40B4-BE49-F238E27FC236}">
                        <a16:creationId xmlns:a16="http://schemas.microsoft.com/office/drawing/2014/main" id="{8A1344ED-2BFB-4EA4-B4A2-74BBDE783E0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00" name="Rectangle 1699">
                    <a:extLst>
                      <a:ext uri="{FF2B5EF4-FFF2-40B4-BE49-F238E27FC236}">
                        <a16:creationId xmlns:a16="http://schemas.microsoft.com/office/drawing/2014/main" id="{D3702E40-BB69-4C34-B36C-46594090EB7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01" name="Isosceles Triangle 1700">
                    <a:extLst>
                      <a:ext uri="{FF2B5EF4-FFF2-40B4-BE49-F238E27FC236}">
                        <a16:creationId xmlns:a16="http://schemas.microsoft.com/office/drawing/2014/main" id="{0F58E672-C944-4685-8F53-2E39E549B22B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93" name="Group 1692">
                  <a:extLst>
                    <a:ext uri="{FF2B5EF4-FFF2-40B4-BE49-F238E27FC236}">
                      <a16:creationId xmlns:a16="http://schemas.microsoft.com/office/drawing/2014/main" id="{55B35FB3-44AE-4913-9B45-FE29D52761B1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694" name="Rectangle 1693">
                    <a:extLst>
                      <a:ext uri="{FF2B5EF4-FFF2-40B4-BE49-F238E27FC236}">
                        <a16:creationId xmlns:a16="http://schemas.microsoft.com/office/drawing/2014/main" id="{AC5A7919-122C-41B5-B8FD-89CFAF7D77A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95" name="Rectangle 1694">
                    <a:extLst>
                      <a:ext uri="{FF2B5EF4-FFF2-40B4-BE49-F238E27FC236}">
                        <a16:creationId xmlns:a16="http://schemas.microsoft.com/office/drawing/2014/main" id="{FD40A76C-7E8E-4404-8573-1712D10638B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96" name="Rectangle 1695">
                    <a:extLst>
                      <a:ext uri="{FF2B5EF4-FFF2-40B4-BE49-F238E27FC236}">
                        <a16:creationId xmlns:a16="http://schemas.microsoft.com/office/drawing/2014/main" id="{E9A92CE1-16EB-4D7F-8F4B-041586F17CDF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697" name="Isosceles Triangle 1696">
                    <a:extLst>
                      <a:ext uri="{FF2B5EF4-FFF2-40B4-BE49-F238E27FC236}">
                        <a16:creationId xmlns:a16="http://schemas.microsoft.com/office/drawing/2014/main" id="{F379147C-B738-413A-81E6-C44A658C005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1686" name="Isosceles Triangle 1685">
                <a:extLst>
                  <a:ext uri="{FF2B5EF4-FFF2-40B4-BE49-F238E27FC236}">
                    <a16:creationId xmlns:a16="http://schemas.microsoft.com/office/drawing/2014/main" id="{1CFB52B8-5558-45A1-9B60-9BEB50EEF526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87" name="Isosceles Triangle 1686">
                <a:extLst>
                  <a:ext uri="{FF2B5EF4-FFF2-40B4-BE49-F238E27FC236}">
                    <a16:creationId xmlns:a16="http://schemas.microsoft.com/office/drawing/2014/main" id="{F2665CFA-93B2-4D42-ABFF-D09A5F159F71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88" name="Isosceles Triangle 1687">
                <a:extLst>
                  <a:ext uri="{FF2B5EF4-FFF2-40B4-BE49-F238E27FC236}">
                    <a16:creationId xmlns:a16="http://schemas.microsoft.com/office/drawing/2014/main" id="{F5D4F6C6-04B7-4E8B-9A70-81759EB80B17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89" name="Isosceles Triangle 1688">
                <a:extLst>
                  <a:ext uri="{FF2B5EF4-FFF2-40B4-BE49-F238E27FC236}">
                    <a16:creationId xmlns:a16="http://schemas.microsoft.com/office/drawing/2014/main" id="{6CE1E269-2271-43F5-B252-6B2AAADAE887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712" name="Group 1711">
              <a:extLst>
                <a:ext uri="{FF2B5EF4-FFF2-40B4-BE49-F238E27FC236}">
                  <a16:creationId xmlns:a16="http://schemas.microsoft.com/office/drawing/2014/main" id="{3C6DD94F-E740-4461-B980-30A57A3EAB5D}"/>
                </a:ext>
              </a:extLst>
            </p:cNvPr>
            <p:cNvGrpSpPr/>
            <p:nvPr/>
          </p:nvGrpSpPr>
          <p:grpSpPr>
            <a:xfrm>
              <a:off x="2947262" y="1420961"/>
              <a:ext cx="2004675" cy="1002844"/>
              <a:chOff x="4346282" y="1383052"/>
              <a:chExt cx="2004675" cy="1002844"/>
            </a:xfrm>
          </p:grpSpPr>
          <p:grpSp>
            <p:nvGrpSpPr>
              <p:cNvPr id="1713" name="Group 1712">
                <a:extLst>
                  <a:ext uri="{FF2B5EF4-FFF2-40B4-BE49-F238E27FC236}">
                    <a16:creationId xmlns:a16="http://schemas.microsoft.com/office/drawing/2014/main" id="{6F4FBB06-FE3B-4BFE-86D2-4506657F07A6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1718" name="Group 1717">
                  <a:extLst>
                    <a:ext uri="{FF2B5EF4-FFF2-40B4-BE49-F238E27FC236}">
                      <a16:creationId xmlns:a16="http://schemas.microsoft.com/office/drawing/2014/main" id="{B29788C5-38A5-465B-9D06-DFA52343BF5E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34" name="Rectangle 1733">
                    <a:extLst>
                      <a:ext uri="{FF2B5EF4-FFF2-40B4-BE49-F238E27FC236}">
                        <a16:creationId xmlns:a16="http://schemas.microsoft.com/office/drawing/2014/main" id="{72CC0499-598F-4FE7-8160-74C45ADB20F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35" name="Rectangle 1734">
                    <a:extLst>
                      <a:ext uri="{FF2B5EF4-FFF2-40B4-BE49-F238E27FC236}">
                        <a16:creationId xmlns:a16="http://schemas.microsoft.com/office/drawing/2014/main" id="{FC3A2B98-9E70-4E6B-B2CA-84E125AEE34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36" name="Rectangle 1735">
                    <a:extLst>
                      <a:ext uri="{FF2B5EF4-FFF2-40B4-BE49-F238E27FC236}">
                        <a16:creationId xmlns:a16="http://schemas.microsoft.com/office/drawing/2014/main" id="{B15A6DB2-F5B6-4CF8-95D8-61A973BEACA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37" name="Isosceles Triangle 1736">
                    <a:extLst>
                      <a:ext uri="{FF2B5EF4-FFF2-40B4-BE49-F238E27FC236}">
                        <a16:creationId xmlns:a16="http://schemas.microsoft.com/office/drawing/2014/main" id="{FD1818A3-6540-4AC0-8CD5-616AC2F7A1C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19" name="Group 1718">
                  <a:extLst>
                    <a:ext uri="{FF2B5EF4-FFF2-40B4-BE49-F238E27FC236}">
                      <a16:creationId xmlns:a16="http://schemas.microsoft.com/office/drawing/2014/main" id="{A32F47E7-C92D-4750-93B2-180F986D43CE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30" name="Rectangle 1729">
                    <a:extLst>
                      <a:ext uri="{FF2B5EF4-FFF2-40B4-BE49-F238E27FC236}">
                        <a16:creationId xmlns:a16="http://schemas.microsoft.com/office/drawing/2014/main" id="{266EC849-AA7F-4EEE-ACA0-7D5AEB1F60F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31" name="Rectangle 1730">
                    <a:extLst>
                      <a:ext uri="{FF2B5EF4-FFF2-40B4-BE49-F238E27FC236}">
                        <a16:creationId xmlns:a16="http://schemas.microsoft.com/office/drawing/2014/main" id="{6EEB6CD7-AEA3-4CFA-8402-0660BD4634D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32" name="Rectangle 1731">
                    <a:extLst>
                      <a:ext uri="{FF2B5EF4-FFF2-40B4-BE49-F238E27FC236}">
                        <a16:creationId xmlns:a16="http://schemas.microsoft.com/office/drawing/2014/main" id="{35CC8405-E5F5-413D-ADD8-FF62E6B1E7B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33" name="Isosceles Triangle 1732">
                    <a:extLst>
                      <a:ext uri="{FF2B5EF4-FFF2-40B4-BE49-F238E27FC236}">
                        <a16:creationId xmlns:a16="http://schemas.microsoft.com/office/drawing/2014/main" id="{91831A88-65AB-448B-B094-49DB071988F1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20" name="Group 1719">
                  <a:extLst>
                    <a:ext uri="{FF2B5EF4-FFF2-40B4-BE49-F238E27FC236}">
                      <a16:creationId xmlns:a16="http://schemas.microsoft.com/office/drawing/2014/main" id="{B6A2AEDB-EE86-4C55-9BFA-E08AB0E9DA8D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26" name="Rectangle 1725">
                    <a:extLst>
                      <a:ext uri="{FF2B5EF4-FFF2-40B4-BE49-F238E27FC236}">
                        <a16:creationId xmlns:a16="http://schemas.microsoft.com/office/drawing/2014/main" id="{FEA96CD2-5069-4F94-9F73-6D098DD14D6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27" name="Rectangle 1726">
                    <a:extLst>
                      <a:ext uri="{FF2B5EF4-FFF2-40B4-BE49-F238E27FC236}">
                        <a16:creationId xmlns:a16="http://schemas.microsoft.com/office/drawing/2014/main" id="{4C342CF1-ECA3-4149-9016-0A61E367E69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28" name="Rectangle 1727">
                    <a:extLst>
                      <a:ext uri="{FF2B5EF4-FFF2-40B4-BE49-F238E27FC236}">
                        <a16:creationId xmlns:a16="http://schemas.microsoft.com/office/drawing/2014/main" id="{58CD56EF-63C4-4271-9068-9D0414A994AF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29" name="Isosceles Triangle 1728">
                    <a:extLst>
                      <a:ext uri="{FF2B5EF4-FFF2-40B4-BE49-F238E27FC236}">
                        <a16:creationId xmlns:a16="http://schemas.microsoft.com/office/drawing/2014/main" id="{36223ED4-F461-4BF6-8403-F30B3BE38C1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21" name="Group 1720">
                  <a:extLst>
                    <a:ext uri="{FF2B5EF4-FFF2-40B4-BE49-F238E27FC236}">
                      <a16:creationId xmlns:a16="http://schemas.microsoft.com/office/drawing/2014/main" id="{A50224C8-5629-48B6-8169-21A94C81CE62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22" name="Rectangle 1721">
                    <a:extLst>
                      <a:ext uri="{FF2B5EF4-FFF2-40B4-BE49-F238E27FC236}">
                        <a16:creationId xmlns:a16="http://schemas.microsoft.com/office/drawing/2014/main" id="{BFB05C16-7582-49C4-A11D-4D8A551CF8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23" name="Rectangle 1722">
                    <a:extLst>
                      <a:ext uri="{FF2B5EF4-FFF2-40B4-BE49-F238E27FC236}">
                        <a16:creationId xmlns:a16="http://schemas.microsoft.com/office/drawing/2014/main" id="{E907B6DA-AD20-4B7E-BA83-F493C64BFA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24" name="Rectangle 1723">
                    <a:extLst>
                      <a:ext uri="{FF2B5EF4-FFF2-40B4-BE49-F238E27FC236}">
                        <a16:creationId xmlns:a16="http://schemas.microsoft.com/office/drawing/2014/main" id="{5CDBAABA-9838-47A4-81E2-007FB889749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25" name="Isosceles Triangle 1724">
                    <a:extLst>
                      <a:ext uri="{FF2B5EF4-FFF2-40B4-BE49-F238E27FC236}">
                        <a16:creationId xmlns:a16="http://schemas.microsoft.com/office/drawing/2014/main" id="{5FEDB72F-4168-4202-B6E5-6B9FDECDB0BE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1714" name="Isosceles Triangle 1713">
                <a:extLst>
                  <a:ext uri="{FF2B5EF4-FFF2-40B4-BE49-F238E27FC236}">
                    <a16:creationId xmlns:a16="http://schemas.microsoft.com/office/drawing/2014/main" id="{05D6EFBB-BBE0-40EC-A02C-F65A61CEE5FD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15" name="Isosceles Triangle 1714">
                <a:extLst>
                  <a:ext uri="{FF2B5EF4-FFF2-40B4-BE49-F238E27FC236}">
                    <a16:creationId xmlns:a16="http://schemas.microsoft.com/office/drawing/2014/main" id="{B425DF53-7FE0-4723-B60B-EB83B778D636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16" name="Isosceles Triangle 1715">
                <a:extLst>
                  <a:ext uri="{FF2B5EF4-FFF2-40B4-BE49-F238E27FC236}">
                    <a16:creationId xmlns:a16="http://schemas.microsoft.com/office/drawing/2014/main" id="{3150D2AE-9E69-4501-991E-ECA73641B6CB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17" name="Isosceles Triangle 1716">
                <a:extLst>
                  <a:ext uri="{FF2B5EF4-FFF2-40B4-BE49-F238E27FC236}">
                    <a16:creationId xmlns:a16="http://schemas.microsoft.com/office/drawing/2014/main" id="{AC4995E2-5C0D-4235-8213-FCDB2F7992DC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740" name="Group 1739">
              <a:extLst>
                <a:ext uri="{FF2B5EF4-FFF2-40B4-BE49-F238E27FC236}">
                  <a16:creationId xmlns:a16="http://schemas.microsoft.com/office/drawing/2014/main" id="{E6B0C052-50A3-46D4-837A-E95524C51155}"/>
                </a:ext>
              </a:extLst>
            </p:cNvPr>
            <p:cNvGrpSpPr/>
            <p:nvPr/>
          </p:nvGrpSpPr>
          <p:grpSpPr>
            <a:xfrm>
              <a:off x="4945916" y="1420961"/>
              <a:ext cx="2004675" cy="1002844"/>
              <a:chOff x="4346282" y="1383052"/>
              <a:chExt cx="2004675" cy="1002844"/>
            </a:xfrm>
          </p:grpSpPr>
          <p:grpSp>
            <p:nvGrpSpPr>
              <p:cNvPr id="1741" name="Group 1740">
                <a:extLst>
                  <a:ext uri="{FF2B5EF4-FFF2-40B4-BE49-F238E27FC236}">
                    <a16:creationId xmlns:a16="http://schemas.microsoft.com/office/drawing/2014/main" id="{44EF1F59-4551-4E28-8500-9AA6A27FCCDC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1746" name="Group 1745">
                  <a:extLst>
                    <a:ext uri="{FF2B5EF4-FFF2-40B4-BE49-F238E27FC236}">
                      <a16:creationId xmlns:a16="http://schemas.microsoft.com/office/drawing/2014/main" id="{5928F6FA-85D1-4F15-B7DE-3648B94799AC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62" name="Rectangle 1761">
                    <a:extLst>
                      <a:ext uri="{FF2B5EF4-FFF2-40B4-BE49-F238E27FC236}">
                        <a16:creationId xmlns:a16="http://schemas.microsoft.com/office/drawing/2014/main" id="{D1C925CA-CE28-48D3-B030-E0DA3429EA1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63" name="Rectangle 1762">
                    <a:extLst>
                      <a:ext uri="{FF2B5EF4-FFF2-40B4-BE49-F238E27FC236}">
                        <a16:creationId xmlns:a16="http://schemas.microsoft.com/office/drawing/2014/main" id="{C4BAB46C-D98F-43DE-BE99-618F20109E6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64" name="Rectangle 1763">
                    <a:extLst>
                      <a:ext uri="{FF2B5EF4-FFF2-40B4-BE49-F238E27FC236}">
                        <a16:creationId xmlns:a16="http://schemas.microsoft.com/office/drawing/2014/main" id="{13C730C0-C3A6-485E-8A27-21DA8644F0F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65" name="Isosceles Triangle 1764">
                    <a:extLst>
                      <a:ext uri="{FF2B5EF4-FFF2-40B4-BE49-F238E27FC236}">
                        <a16:creationId xmlns:a16="http://schemas.microsoft.com/office/drawing/2014/main" id="{1D28F460-9A28-4F3E-9944-1CA27A633BF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47" name="Group 1746">
                  <a:extLst>
                    <a:ext uri="{FF2B5EF4-FFF2-40B4-BE49-F238E27FC236}">
                      <a16:creationId xmlns:a16="http://schemas.microsoft.com/office/drawing/2014/main" id="{192EE584-BA49-4725-9010-5C1A43655225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58" name="Rectangle 1757">
                    <a:extLst>
                      <a:ext uri="{FF2B5EF4-FFF2-40B4-BE49-F238E27FC236}">
                        <a16:creationId xmlns:a16="http://schemas.microsoft.com/office/drawing/2014/main" id="{89F32EFF-098D-474B-BC4E-6E74919D417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59" name="Rectangle 1758">
                    <a:extLst>
                      <a:ext uri="{FF2B5EF4-FFF2-40B4-BE49-F238E27FC236}">
                        <a16:creationId xmlns:a16="http://schemas.microsoft.com/office/drawing/2014/main" id="{2BB85634-E718-4BBE-AF0E-745D881B5F4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60" name="Rectangle 1759">
                    <a:extLst>
                      <a:ext uri="{FF2B5EF4-FFF2-40B4-BE49-F238E27FC236}">
                        <a16:creationId xmlns:a16="http://schemas.microsoft.com/office/drawing/2014/main" id="{DFC7B123-F70F-40BE-937F-45E2FDC7E7D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61" name="Isosceles Triangle 1760">
                    <a:extLst>
                      <a:ext uri="{FF2B5EF4-FFF2-40B4-BE49-F238E27FC236}">
                        <a16:creationId xmlns:a16="http://schemas.microsoft.com/office/drawing/2014/main" id="{92BDF6FD-59F3-4353-B75E-56E4F89A40B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48" name="Group 1747">
                  <a:extLst>
                    <a:ext uri="{FF2B5EF4-FFF2-40B4-BE49-F238E27FC236}">
                      <a16:creationId xmlns:a16="http://schemas.microsoft.com/office/drawing/2014/main" id="{A6A5BEE4-8D0C-4A13-B233-B7CF8227C000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54" name="Rectangle 1753">
                    <a:extLst>
                      <a:ext uri="{FF2B5EF4-FFF2-40B4-BE49-F238E27FC236}">
                        <a16:creationId xmlns:a16="http://schemas.microsoft.com/office/drawing/2014/main" id="{59E03265-EB61-45F7-B1E4-15E94C53FA5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55" name="Rectangle 1754">
                    <a:extLst>
                      <a:ext uri="{FF2B5EF4-FFF2-40B4-BE49-F238E27FC236}">
                        <a16:creationId xmlns:a16="http://schemas.microsoft.com/office/drawing/2014/main" id="{B06D92A0-494D-4476-B304-E065D404742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56" name="Rectangle 1755">
                    <a:extLst>
                      <a:ext uri="{FF2B5EF4-FFF2-40B4-BE49-F238E27FC236}">
                        <a16:creationId xmlns:a16="http://schemas.microsoft.com/office/drawing/2014/main" id="{020EA1D2-7258-43CB-BDAC-615C4DDFB86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57" name="Isosceles Triangle 1756">
                    <a:extLst>
                      <a:ext uri="{FF2B5EF4-FFF2-40B4-BE49-F238E27FC236}">
                        <a16:creationId xmlns:a16="http://schemas.microsoft.com/office/drawing/2014/main" id="{58F9B693-CA58-47CE-BAE3-8EEFA2D50F2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49" name="Group 1748">
                  <a:extLst>
                    <a:ext uri="{FF2B5EF4-FFF2-40B4-BE49-F238E27FC236}">
                      <a16:creationId xmlns:a16="http://schemas.microsoft.com/office/drawing/2014/main" id="{C502DA89-FE4C-4C26-AD50-0FD4123794B9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50" name="Rectangle 1749">
                    <a:extLst>
                      <a:ext uri="{FF2B5EF4-FFF2-40B4-BE49-F238E27FC236}">
                        <a16:creationId xmlns:a16="http://schemas.microsoft.com/office/drawing/2014/main" id="{7B6741FF-212A-480E-92EC-5759B46B490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51" name="Rectangle 1750">
                    <a:extLst>
                      <a:ext uri="{FF2B5EF4-FFF2-40B4-BE49-F238E27FC236}">
                        <a16:creationId xmlns:a16="http://schemas.microsoft.com/office/drawing/2014/main" id="{841A69B8-D94C-4BC8-A113-12118FA7FE7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52" name="Rectangle 1751">
                    <a:extLst>
                      <a:ext uri="{FF2B5EF4-FFF2-40B4-BE49-F238E27FC236}">
                        <a16:creationId xmlns:a16="http://schemas.microsoft.com/office/drawing/2014/main" id="{CCBC0DFB-5203-477D-BCE3-8B8F3D0AA1B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53" name="Isosceles Triangle 1752">
                    <a:extLst>
                      <a:ext uri="{FF2B5EF4-FFF2-40B4-BE49-F238E27FC236}">
                        <a16:creationId xmlns:a16="http://schemas.microsoft.com/office/drawing/2014/main" id="{93BCD879-FE41-4D26-8632-766362FE0F4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1742" name="Isosceles Triangle 1741">
                <a:extLst>
                  <a:ext uri="{FF2B5EF4-FFF2-40B4-BE49-F238E27FC236}">
                    <a16:creationId xmlns:a16="http://schemas.microsoft.com/office/drawing/2014/main" id="{E4DD373E-F864-42F7-B1D0-4A2A120D08B3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43" name="Isosceles Triangle 1742">
                <a:extLst>
                  <a:ext uri="{FF2B5EF4-FFF2-40B4-BE49-F238E27FC236}">
                    <a16:creationId xmlns:a16="http://schemas.microsoft.com/office/drawing/2014/main" id="{849FE3FB-7E5B-4122-9A2A-E46F0533B9F6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44" name="Isosceles Triangle 1743">
                <a:extLst>
                  <a:ext uri="{FF2B5EF4-FFF2-40B4-BE49-F238E27FC236}">
                    <a16:creationId xmlns:a16="http://schemas.microsoft.com/office/drawing/2014/main" id="{E2CC94CD-A986-4822-814D-782247ABD2CC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45" name="Isosceles Triangle 1744">
                <a:extLst>
                  <a:ext uri="{FF2B5EF4-FFF2-40B4-BE49-F238E27FC236}">
                    <a16:creationId xmlns:a16="http://schemas.microsoft.com/office/drawing/2014/main" id="{E6F15CD8-5AA9-401D-84BC-03DBED8108AE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1766" name="Straight Connector 1765">
              <a:extLst>
                <a:ext uri="{FF2B5EF4-FFF2-40B4-BE49-F238E27FC236}">
                  <a16:creationId xmlns:a16="http://schemas.microsoft.com/office/drawing/2014/main" id="{D3B2E193-DA26-49A5-8E04-3FCC6F522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2481" y="1668098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32F2D663-5337-4DB5-B26C-986324B6DDFB}"/>
                </a:ext>
              </a:extLst>
            </p:cNvPr>
            <p:cNvCxnSpPr>
              <a:stCxn id="1661" idx="0"/>
              <a:endCxn id="1658" idx="0"/>
            </p:cNvCxnSpPr>
            <p:nvPr/>
          </p:nvCxnSpPr>
          <p:spPr>
            <a:xfrm flipH="1">
              <a:off x="4956781" y="920417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AF1BDE2-1107-4754-A794-B35DB84DD230}"/>
                </a:ext>
              </a:extLst>
            </p:cNvPr>
            <p:cNvCxnSpPr>
              <a:cxnSpLocks/>
              <a:endCxn id="1625" idx="2"/>
            </p:cNvCxnSpPr>
            <p:nvPr/>
          </p:nvCxnSpPr>
          <p:spPr>
            <a:xfrm>
              <a:off x="1951373" y="421419"/>
              <a:ext cx="5675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D77E801-3711-4B34-A96F-3A7D786AC836}"/>
                </a:ext>
              </a:extLst>
            </p:cNvPr>
            <p:cNvCxnSpPr/>
            <p:nvPr/>
          </p:nvCxnSpPr>
          <p:spPr>
            <a:xfrm>
              <a:off x="1944577" y="421419"/>
              <a:ext cx="6011271" cy="0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7E7E5B-AEA7-4996-8DD5-A452235294D3}"/>
                </a:ext>
              </a:extLst>
            </p:cNvPr>
            <p:cNvCxnSpPr>
              <a:cxnSpLocks/>
            </p:cNvCxnSpPr>
            <p:nvPr/>
          </p:nvCxnSpPr>
          <p:spPr>
            <a:xfrm>
              <a:off x="7965680" y="421419"/>
              <a:ext cx="0" cy="100716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4AD50B-AB39-4698-929E-776B9977A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1617" y="1420961"/>
              <a:ext cx="6004231" cy="7644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90E977-AC4F-4DE8-914D-A1D23E79FD3A}"/>
                </a:ext>
              </a:extLst>
            </p:cNvPr>
            <p:cNvCxnSpPr>
              <a:cxnSpLocks/>
              <a:endCxn id="1737" idx="2"/>
            </p:cNvCxnSpPr>
            <p:nvPr/>
          </p:nvCxnSpPr>
          <p:spPr>
            <a:xfrm flipH="1">
              <a:off x="2947286" y="1428581"/>
              <a:ext cx="5782" cy="99423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670DB2A-8115-4223-99DD-5A70511C3A39}"/>
                </a:ext>
              </a:extLst>
            </p:cNvPr>
            <p:cNvCxnSpPr>
              <a:cxnSpLocks/>
              <a:endCxn id="1753" idx="4"/>
            </p:cNvCxnSpPr>
            <p:nvPr/>
          </p:nvCxnSpPr>
          <p:spPr>
            <a:xfrm flipH="1">
              <a:off x="6950568" y="1420864"/>
              <a:ext cx="3860" cy="100195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8AD34D-451F-4959-9014-8E98EEFC15C0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03" y="2427417"/>
              <a:ext cx="4001765" cy="1016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C5BE75C-5CA3-4A1C-8B06-EA986304BAE5}"/>
                </a:ext>
              </a:extLst>
            </p:cNvPr>
            <p:cNvCxnSpPr>
              <a:cxnSpLocks/>
              <a:endCxn id="1613" idx="4"/>
            </p:cNvCxnSpPr>
            <p:nvPr/>
          </p:nvCxnSpPr>
          <p:spPr>
            <a:xfrm>
              <a:off x="3945617" y="421419"/>
              <a:ext cx="16059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DA39D02-43D5-47EE-B879-6D41889FE38B}"/>
                </a:ext>
              </a:extLst>
            </p:cNvPr>
            <p:cNvCxnSpPr>
              <a:endCxn id="1709" idx="2"/>
            </p:cNvCxnSpPr>
            <p:nvPr/>
          </p:nvCxnSpPr>
          <p:spPr>
            <a:xfrm>
              <a:off x="5952985" y="421419"/>
              <a:ext cx="3788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45ED7264-F93A-4727-979C-9179F8ABDFEB}"/>
                </a:ext>
              </a:extLst>
            </p:cNvPr>
            <p:cNvCxnSpPr/>
            <p:nvPr/>
          </p:nvCxnSpPr>
          <p:spPr>
            <a:xfrm>
              <a:off x="4944309" y="1428581"/>
              <a:ext cx="6688" cy="1008998"/>
            </a:xfrm>
            <a:prstGeom prst="line">
              <a:avLst/>
            </a:prstGeom>
            <a:ln w="5715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198B3F-3C64-4FAA-8246-B31C2F6613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191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BA032E-093E-4634-AB91-DFFF62D65445}"/>
                </a:ext>
              </a:extLst>
            </p:cNvPr>
            <p:cNvCxnSpPr>
              <a:cxnSpLocks/>
            </p:cNvCxnSpPr>
            <p:nvPr/>
          </p:nvCxnSpPr>
          <p:spPr>
            <a:xfrm>
              <a:off x="2956434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2" name="Straight Connector 1681">
              <a:extLst>
                <a:ext uri="{FF2B5EF4-FFF2-40B4-BE49-F238E27FC236}">
                  <a16:creationId xmlns:a16="http://schemas.microsoft.com/office/drawing/2014/main" id="{F9F16D11-FD79-4E39-BEE6-459C5CF251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4684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3" name="Straight Connector 1682">
              <a:extLst>
                <a:ext uri="{FF2B5EF4-FFF2-40B4-BE49-F238E27FC236}">
                  <a16:creationId xmlns:a16="http://schemas.microsoft.com/office/drawing/2014/main" id="{77145AFF-C7A3-4BBB-A860-38CF67A5ACBA}"/>
                </a:ext>
              </a:extLst>
            </p:cNvPr>
            <p:cNvCxnSpPr>
              <a:cxnSpLocks/>
            </p:cNvCxnSpPr>
            <p:nvPr/>
          </p:nvCxnSpPr>
          <p:spPr>
            <a:xfrm>
              <a:off x="4950927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0" name="Straight Connector 1709">
              <a:extLst>
                <a:ext uri="{FF2B5EF4-FFF2-40B4-BE49-F238E27FC236}">
                  <a16:creationId xmlns:a16="http://schemas.microsoft.com/office/drawing/2014/main" id="{527FAE80-7B46-467F-A00E-A4F376F5D7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9916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1" name="Straight Connector 1710">
              <a:extLst>
                <a:ext uri="{FF2B5EF4-FFF2-40B4-BE49-F238E27FC236}">
                  <a16:creationId xmlns:a16="http://schemas.microsoft.com/office/drawing/2014/main" id="{1B50F5A0-5E5B-42F2-A2BE-5E21EF4ADC59}"/>
                </a:ext>
              </a:extLst>
            </p:cNvPr>
            <p:cNvCxnSpPr>
              <a:cxnSpLocks/>
            </p:cNvCxnSpPr>
            <p:nvPr/>
          </p:nvCxnSpPr>
          <p:spPr>
            <a:xfrm>
              <a:off x="6956159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8" name="Straight Connector 1737">
              <a:extLst>
                <a:ext uri="{FF2B5EF4-FFF2-40B4-BE49-F238E27FC236}">
                  <a16:creationId xmlns:a16="http://schemas.microsoft.com/office/drawing/2014/main" id="{3B83D0C6-27B4-4DAC-B2A1-7D02C3CA294D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29" y="1928560"/>
              <a:ext cx="749170" cy="2467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9" name="Straight Connector 1738">
              <a:extLst>
                <a:ext uri="{FF2B5EF4-FFF2-40B4-BE49-F238E27FC236}">
                  <a16:creationId xmlns:a16="http://schemas.microsoft.com/office/drawing/2014/main" id="{C6A9BCB6-7786-4757-BE7C-9446C63E62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3614" y="920417"/>
              <a:ext cx="233058" cy="74768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7" name="Straight Connector 1766">
              <a:extLst>
                <a:ext uri="{FF2B5EF4-FFF2-40B4-BE49-F238E27FC236}">
                  <a16:creationId xmlns:a16="http://schemas.microsoft.com/office/drawing/2014/main" id="{3774D9D8-A4B0-4D3C-AEC6-A4FB042AB2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326" y="929018"/>
              <a:ext cx="264590" cy="7390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6FD0E6EA-4FBC-466B-BED1-A6C1EBBA646A}"/>
                </a:ext>
              </a:extLst>
            </p:cNvPr>
            <p:cNvCxnSpPr>
              <a:cxnSpLocks/>
            </p:cNvCxnSpPr>
            <p:nvPr/>
          </p:nvCxnSpPr>
          <p:spPr>
            <a:xfrm>
              <a:off x="2210191" y="929018"/>
              <a:ext cx="749170" cy="2467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42732F53-2FD3-454A-A9E5-33A6965617BF}"/>
                </a:ext>
              </a:extLst>
            </p:cNvPr>
            <p:cNvCxnSpPr>
              <a:cxnSpLocks/>
            </p:cNvCxnSpPr>
            <p:nvPr/>
          </p:nvCxnSpPr>
          <p:spPr>
            <a:xfrm>
              <a:off x="2959361" y="1175774"/>
              <a:ext cx="241068" cy="75278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D18BDE1C-4AB2-4C3F-A6BD-5732512AB7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672" y="929018"/>
              <a:ext cx="258012" cy="7390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A891FD3-0DE3-421C-BBC0-700AC86880D7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54" y="1175774"/>
              <a:ext cx="245229" cy="75278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16EFAA9-1744-4EAA-B926-CF41CA23F6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9086" y="920417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1D4E617-9BF1-4574-91C4-DC1B6BEA1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6954" y="1175774"/>
              <a:ext cx="262132" cy="74562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80DFFE15-CC7F-44A6-A897-66272419FC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575" y="1919959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7F03A402-38E7-4822-B74E-51A31A2FE3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8253" y="1919959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455E601-EE50-49B2-A7F5-8823408C6EAB}"/>
              </a:ext>
            </a:extLst>
          </p:cNvPr>
          <p:cNvGrpSpPr/>
          <p:nvPr/>
        </p:nvGrpSpPr>
        <p:grpSpPr>
          <a:xfrm>
            <a:off x="6417690" y="1573897"/>
            <a:ext cx="925702" cy="1850469"/>
            <a:chOff x="2761116" y="443274"/>
            <a:chExt cx="1002844" cy="2004675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E93626-EB8E-416A-BDE1-AF859BEEDE23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4EBC634C-A14D-4236-A1B1-25445E8760FF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9D37FF2D-9775-4957-9E53-A45B18010B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CE8BECE7-2438-46FF-8E71-CEFB1188B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5BB253FC-123D-41D1-BBD6-8B5964FC28C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E5D4AE72-A9B0-4AC2-BC7A-5F621FFDFBC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8A778F2-8B21-4C74-925B-551B0DFFD967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AD3619F-B375-43D6-9545-A92C453ECE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3A6F86FE-68BF-4BF8-B2C5-6037AEAB928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6884F4F-6DFB-4839-B207-BF89DFFCE51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6" name="Isosceles Triangle 185">
                  <a:extLst>
                    <a:ext uri="{FF2B5EF4-FFF2-40B4-BE49-F238E27FC236}">
                      <a16:creationId xmlns:a16="http://schemas.microsoft.com/office/drawing/2014/main" id="{C8B749B3-8C7D-4948-A5AE-1F4564C16FA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01C5F5A-0D1D-4D1A-9F85-EC9826CC48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D647BEC-6C37-4E3F-ADB6-9A94C5CDDA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DE017C8-E3D9-4C2E-8F80-6C3074F4115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EEF62F0C-1ACF-4DA8-9C2A-667A2627855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2" name="Isosceles Triangle 181">
                  <a:extLst>
                    <a:ext uri="{FF2B5EF4-FFF2-40B4-BE49-F238E27FC236}">
                      <a16:creationId xmlns:a16="http://schemas.microsoft.com/office/drawing/2014/main" id="{77D0498D-B3FC-423A-B953-981B7360F44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412AE58-DB0F-477C-A219-2C90E762A19C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F8A0BF6-168B-4AA9-9B8E-50DC3F5760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EAF64CA-E987-489A-A807-ECA673E235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FFE53785-D36D-46CF-89C7-71D34E1F2AC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8" name="Isosceles Triangle 177">
                  <a:extLst>
                    <a:ext uri="{FF2B5EF4-FFF2-40B4-BE49-F238E27FC236}">
                      <a16:creationId xmlns:a16="http://schemas.microsoft.com/office/drawing/2014/main" id="{BD1F98D3-77B8-4175-A768-4EDCEE34D88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67" name="Isosceles Triangle 166">
              <a:extLst>
                <a:ext uri="{FF2B5EF4-FFF2-40B4-BE49-F238E27FC236}">
                  <a16:creationId xmlns:a16="http://schemas.microsoft.com/office/drawing/2014/main" id="{E4ED32BD-114C-426B-893D-C95D4DCF0BD2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3069F034-547A-448D-B141-DD92FCF4A33C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99D296D1-B5A5-40CA-81B2-8A109743DAE2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id="{A3B750F1-9B56-4A87-B369-59914436FA99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B693AA7-136C-4655-A9E5-CAF6CF11BF71}"/>
              </a:ext>
            </a:extLst>
          </p:cNvPr>
          <p:cNvGrpSpPr/>
          <p:nvPr/>
        </p:nvGrpSpPr>
        <p:grpSpPr>
          <a:xfrm>
            <a:off x="5493061" y="2496530"/>
            <a:ext cx="925702" cy="1850469"/>
            <a:chOff x="2761116" y="443274"/>
            <a:chExt cx="1002844" cy="2004675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3AB77C4-10CD-48F9-A779-CD3B4E5415A5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1445521-3933-41F0-8B28-1ECCE5390214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624B7FE3-2127-492A-B30E-62349E731B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92331AD4-01BE-42E4-B06E-3F78160BC2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79732FF0-972E-4923-A2C7-A83A918FC25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30" name="Isosceles Triangle 229">
                  <a:extLst>
                    <a:ext uri="{FF2B5EF4-FFF2-40B4-BE49-F238E27FC236}">
                      <a16:creationId xmlns:a16="http://schemas.microsoft.com/office/drawing/2014/main" id="{7B85E918-EA23-4E99-9E01-2CD5A4DF98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14A18D8D-523C-4E01-A0B6-45C1753E7955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CB9CAA1-7870-47C8-AEB3-03BF531D09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E47E9C45-ADCC-4C26-BCD5-138A651A6E6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92B45EE-60E8-4661-9121-17BCA98BA8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6" name="Isosceles Triangle 225">
                  <a:extLst>
                    <a:ext uri="{FF2B5EF4-FFF2-40B4-BE49-F238E27FC236}">
                      <a16:creationId xmlns:a16="http://schemas.microsoft.com/office/drawing/2014/main" id="{FDE73E3D-8980-4498-A512-C0B2C505341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58F33D4-A4ED-424A-84C3-73656B696C8F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478B80BF-74F0-44D8-9EA6-49FDA4F5BE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43077485-4F54-431B-A7A5-B6E2933862F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463A89F4-D36C-4D9E-AAFD-5B6204644A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2" name="Isosceles Triangle 221">
                  <a:extLst>
                    <a:ext uri="{FF2B5EF4-FFF2-40B4-BE49-F238E27FC236}">
                      <a16:creationId xmlns:a16="http://schemas.microsoft.com/office/drawing/2014/main" id="{190EF078-4A67-4F85-BE36-C7936AC46A2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F5566127-B1BF-421E-A47A-7BE864091C00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05A29B1C-762B-46BF-92D0-33326ED390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194B82F1-80B8-4BEF-8659-19B32C5BDC9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61CEACE0-60E8-47FC-8B34-3FC3AD84B9C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18" name="Isosceles Triangle 217">
                  <a:extLst>
                    <a:ext uri="{FF2B5EF4-FFF2-40B4-BE49-F238E27FC236}">
                      <a16:creationId xmlns:a16="http://schemas.microsoft.com/office/drawing/2014/main" id="{8364DB63-DA1B-4FAB-ADA5-F60841DE87E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10675F3A-3CBE-40E1-9D52-1CD548002157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6B3B7F16-8431-4267-9D71-502CE288993B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5AC99D23-0942-44C0-8A46-49F4F1772E4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70F9C516-38E1-4E0A-AA0C-A6F636A1E6C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7B31DC2-0CA6-4082-B137-1DC46647D4AD}"/>
              </a:ext>
            </a:extLst>
          </p:cNvPr>
          <p:cNvGrpSpPr/>
          <p:nvPr/>
        </p:nvGrpSpPr>
        <p:grpSpPr>
          <a:xfrm>
            <a:off x="6420401" y="3427032"/>
            <a:ext cx="925702" cy="1850469"/>
            <a:chOff x="2761116" y="443274"/>
            <a:chExt cx="1002844" cy="2004675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AFBB892-7BCC-435E-A741-1AC26033682A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6E9DDEE1-3BE2-45BD-B7EC-BC0709991E80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BE0453A7-146F-4E1D-8592-B0BB642391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1A24BA8-CB8F-40F6-A3D1-E21614F6295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2D53CDF-A049-400D-95C0-A606EB7D13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9" name="Isosceles Triangle 258">
                  <a:extLst>
                    <a:ext uri="{FF2B5EF4-FFF2-40B4-BE49-F238E27FC236}">
                      <a16:creationId xmlns:a16="http://schemas.microsoft.com/office/drawing/2014/main" id="{7BC2B1EB-DC37-48CF-B11E-90A85B30AD6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B4935022-66FD-4CEB-9884-4DD51B9907D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C689F529-5C99-475B-8C09-9D02D0460F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11540D87-C6EC-46B2-96EB-6898FE2B008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21A65DB5-E0E6-4196-9DF8-73BC178C709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5" name="Isosceles Triangle 254">
                  <a:extLst>
                    <a:ext uri="{FF2B5EF4-FFF2-40B4-BE49-F238E27FC236}">
                      <a16:creationId xmlns:a16="http://schemas.microsoft.com/office/drawing/2014/main" id="{601893BB-FACB-4926-81DE-0F06C348D82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DE4AD78-67CA-45F9-ADCB-4220693536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03D726ED-B81F-41E6-84D7-E4EFDD8DD8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E796720-FA63-49B5-B45C-FEE2D9C04C6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5604AFB-7FF7-4670-89A4-1C216F82EF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1" name="Isosceles Triangle 250">
                  <a:extLst>
                    <a:ext uri="{FF2B5EF4-FFF2-40B4-BE49-F238E27FC236}">
                      <a16:creationId xmlns:a16="http://schemas.microsoft.com/office/drawing/2014/main" id="{F620C3D5-60C6-4544-8BBE-2A994B3D260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3B8DC719-9775-4CD2-86FA-5186C71C1B08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AAC5A1FE-1AFF-46B4-9CC3-529B73F234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8DAF4EA0-33CB-4DB2-B0EB-C2499015842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56D18C5-EEF3-4C7B-83FA-F162699D4EA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47" name="Isosceles Triangle 246">
                  <a:extLst>
                    <a:ext uri="{FF2B5EF4-FFF2-40B4-BE49-F238E27FC236}">
                      <a16:creationId xmlns:a16="http://schemas.microsoft.com/office/drawing/2014/main" id="{52DB581A-B242-421C-9331-012AC1D965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DD255FC5-921A-493C-B0D6-4A7DA38AECB8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292B83E3-BFFD-4E77-9AFB-669060DE850A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3DB1A582-A129-4444-B818-DDA3B8E6584F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BC24F049-DCE8-4CF4-A9E6-566020BD75C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22857E5-D595-4EA9-BD18-ECFD31D57DE3}"/>
              </a:ext>
            </a:extLst>
          </p:cNvPr>
          <p:cNvCxnSpPr>
            <a:stCxn id="182" idx="0"/>
            <a:endCxn id="169" idx="0"/>
          </p:cNvCxnSpPr>
          <p:nvPr/>
        </p:nvCxnSpPr>
        <p:spPr>
          <a:xfrm flipV="1">
            <a:off x="6649804" y="1801078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8042378-F439-4289-B231-6BAA29155C67}"/>
              </a:ext>
            </a:extLst>
          </p:cNvPr>
          <p:cNvCxnSpPr>
            <a:cxnSpLocks/>
          </p:cNvCxnSpPr>
          <p:nvPr/>
        </p:nvCxnSpPr>
        <p:spPr>
          <a:xfrm>
            <a:off x="7352414" y="1582482"/>
            <a:ext cx="0" cy="369499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61C64160-00E1-4A87-B0EE-492EF868886A}"/>
              </a:ext>
            </a:extLst>
          </p:cNvPr>
          <p:cNvCxnSpPr>
            <a:cxnSpLocks/>
            <a:stCxn id="190" idx="2"/>
          </p:cNvCxnSpPr>
          <p:nvPr/>
        </p:nvCxnSpPr>
        <p:spPr>
          <a:xfrm flipV="1">
            <a:off x="6418603" y="1573896"/>
            <a:ext cx="924746" cy="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8D73591E-1B91-4EBE-89D9-EBAB1CD33744}"/>
              </a:ext>
            </a:extLst>
          </p:cNvPr>
          <p:cNvCxnSpPr>
            <a:cxnSpLocks/>
          </p:cNvCxnSpPr>
          <p:nvPr/>
        </p:nvCxnSpPr>
        <p:spPr>
          <a:xfrm>
            <a:off x="6415909" y="5277480"/>
            <a:ext cx="927951" cy="2047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365B35F-80AA-4439-83BA-81EC53D65151}"/>
              </a:ext>
            </a:extLst>
          </p:cNvPr>
          <p:cNvCxnSpPr>
            <a:stCxn id="190" idx="2"/>
          </p:cNvCxnSpPr>
          <p:nvPr/>
        </p:nvCxnSpPr>
        <p:spPr>
          <a:xfrm flipH="1">
            <a:off x="6415398" y="1573918"/>
            <a:ext cx="3205" cy="37040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011828D-CBA8-45E2-B96A-A0B40EF350C0}"/>
              </a:ext>
            </a:extLst>
          </p:cNvPr>
          <p:cNvCxnSpPr>
            <a:cxnSpLocks/>
          </p:cNvCxnSpPr>
          <p:nvPr/>
        </p:nvCxnSpPr>
        <p:spPr>
          <a:xfrm flipV="1">
            <a:off x="5493974" y="2502754"/>
            <a:ext cx="934037" cy="3153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B110DB5-DADD-4150-A6F9-8A4A880810B3}"/>
              </a:ext>
            </a:extLst>
          </p:cNvPr>
          <p:cNvCxnSpPr>
            <a:cxnSpLocks/>
            <a:stCxn id="218" idx="4"/>
          </p:cNvCxnSpPr>
          <p:nvPr/>
        </p:nvCxnSpPr>
        <p:spPr>
          <a:xfrm flipV="1">
            <a:off x="5493975" y="4345274"/>
            <a:ext cx="921411" cy="170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AA7D3B5-1E16-4B16-95E2-098BCD41BB21}"/>
              </a:ext>
            </a:extLst>
          </p:cNvPr>
          <p:cNvCxnSpPr>
            <a:stCxn id="230" idx="2"/>
          </p:cNvCxnSpPr>
          <p:nvPr/>
        </p:nvCxnSpPr>
        <p:spPr>
          <a:xfrm>
            <a:off x="5493975" y="2496551"/>
            <a:ext cx="565" cy="18487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41CE51A7-10A2-4A9C-AA9C-F371DF77E031}"/>
              </a:ext>
            </a:extLst>
          </p:cNvPr>
          <p:cNvCxnSpPr>
            <a:cxnSpLocks/>
          </p:cNvCxnSpPr>
          <p:nvPr/>
        </p:nvCxnSpPr>
        <p:spPr>
          <a:xfrm flipV="1">
            <a:off x="6421633" y="3412896"/>
            <a:ext cx="906818" cy="1300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A9E58CAE-0617-4CDA-9DD0-9220725EBBBD}"/>
              </a:ext>
            </a:extLst>
          </p:cNvPr>
          <p:cNvCxnSpPr>
            <a:cxnSpLocks/>
          </p:cNvCxnSpPr>
          <p:nvPr/>
        </p:nvCxnSpPr>
        <p:spPr>
          <a:xfrm flipV="1">
            <a:off x="5958647" y="2501106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555EFDA-4689-4B5A-AEA8-4097CE00AE05}"/>
              </a:ext>
            </a:extLst>
          </p:cNvPr>
          <p:cNvCxnSpPr>
            <a:cxnSpLocks/>
            <a:stCxn id="169" idx="0"/>
            <a:endCxn id="186" idx="0"/>
          </p:cNvCxnSpPr>
          <p:nvPr/>
        </p:nvCxnSpPr>
        <p:spPr>
          <a:xfrm>
            <a:off x="6880552" y="1801078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E3E4610-FF26-4924-A8C1-2F1F890A7E63}"/>
              </a:ext>
            </a:extLst>
          </p:cNvPr>
          <p:cNvCxnSpPr>
            <a:cxnSpLocks/>
            <a:stCxn id="168" idx="0"/>
            <a:endCxn id="170" idx="0"/>
          </p:cNvCxnSpPr>
          <p:nvPr/>
        </p:nvCxnSpPr>
        <p:spPr>
          <a:xfrm flipH="1">
            <a:off x="6890703" y="250527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B97542BA-0648-46AC-81BF-110435AB53F8}"/>
              </a:ext>
            </a:extLst>
          </p:cNvPr>
          <p:cNvCxnSpPr>
            <a:cxnSpLocks/>
            <a:stCxn id="170" idx="0"/>
          </p:cNvCxnSpPr>
          <p:nvPr/>
        </p:nvCxnSpPr>
        <p:spPr>
          <a:xfrm flipH="1">
            <a:off x="6184762" y="3194113"/>
            <a:ext cx="705941" cy="23383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0FDA72B-3D5A-4B31-89CE-DD7792659A7D}"/>
              </a:ext>
            </a:extLst>
          </p:cNvPr>
          <p:cNvCxnSpPr>
            <a:cxnSpLocks/>
          </p:cNvCxnSpPr>
          <p:nvPr/>
        </p:nvCxnSpPr>
        <p:spPr>
          <a:xfrm>
            <a:off x="6185522" y="3429801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AD37563-2B0F-4B2A-B812-2DF81ABBEBC8}"/>
              </a:ext>
            </a:extLst>
          </p:cNvPr>
          <p:cNvCxnSpPr>
            <a:cxnSpLocks/>
            <a:stCxn id="238" idx="0"/>
            <a:endCxn id="237" idx="0"/>
          </p:cNvCxnSpPr>
          <p:nvPr/>
        </p:nvCxnSpPr>
        <p:spPr>
          <a:xfrm>
            <a:off x="6883263" y="365421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85189C2-DFC9-4404-B233-6DF1AA408029}"/>
              </a:ext>
            </a:extLst>
          </p:cNvPr>
          <p:cNvCxnSpPr>
            <a:cxnSpLocks/>
          </p:cNvCxnSpPr>
          <p:nvPr/>
        </p:nvCxnSpPr>
        <p:spPr>
          <a:xfrm flipH="1">
            <a:off x="6893668" y="4358414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4E7F2A43-4D69-4EB1-A578-47218E449C39}"/>
              </a:ext>
            </a:extLst>
          </p:cNvPr>
          <p:cNvCxnSpPr>
            <a:stCxn id="239" idx="0"/>
            <a:endCxn id="236" idx="0"/>
          </p:cNvCxnSpPr>
          <p:nvPr/>
        </p:nvCxnSpPr>
        <p:spPr>
          <a:xfrm flipH="1" flipV="1">
            <a:off x="6649501" y="4352712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5F693E86-E3EB-4CAA-A36D-E63FBEC060C9}"/>
              </a:ext>
            </a:extLst>
          </p:cNvPr>
          <p:cNvCxnSpPr>
            <a:cxnSpLocks/>
          </p:cNvCxnSpPr>
          <p:nvPr/>
        </p:nvCxnSpPr>
        <p:spPr>
          <a:xfrm flipH="1" flipV="1">
            <a:off x="5964935" y="4116726"/>
            <a:ext cx="683427" cy="2359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84C722B-7814-43E9-B11E-A73900576D13}"/>
              </a:ext>
            </a:extLst>
          </p:cNvPr>
          <p:cNvCxnSpPr>
            <a:cxnSpLocks/>
            <a:stCxn id="222" idx="0"/>
            <a:endCxn id="205" idx="0"/>
          </p:cNvCxnSpPr>
          <p:nvPr/>
        </p:nvCxnSpPr>
        <p:spPr>
          <a:xfrm>
            <a:off x="5725175" y="3423123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9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8599BCE-D543-4203-8448-2E7FB4C8FF08}"/>
              </a:ext>
            </a:extLst>
          </p:cNvPr>
          <p:cNvGrpSpPr/>
          <p:nvPr/>
        </p:nvGrpSpPr>
        <p:grpSpPr>
          <a:xfrm>
            <a:off x="1794995" y="652772"/>
            <a:ext cx="5557941" cy="4626756"/>
            <a:chOff x="1944577" y="421419"/>
            <a:chExt cx="6021103" cy="50123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ABDE2C-461C-40D3-AC64-F2D4277C28CC}"/>
                </a:ext>
              </a:extLst>
            </p:cNvPr>
            <p:cNvGrpSpPr/>
            <p:nvPr/>
          </p:nvGrpSpPr>
          <p:grpSpPr>
            <a:xfrm>
              <a:off x="1944577" y="421419"/>
              <a:ext cx="6021103" cy="2016160"/>
              <a:chOff x="1944577" y="421419"/>
              <a:chExt cx="6021103" cy="201616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9C559DB-A24C-442F-9D45-E03F4D01D0D3}"/>
                  </a:ext>
                </a:extLst>
              </p:cNvPr>
              <p:cNvGrpSpPr/>
              <p:nvPr/>
            </p:nvGrpSpPr>
            <p:grpSpPr>
              <a:xfrm>
                <a:off x="1957024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05" name="Group 1604">
                  <a:extLst>
                    <a:ext uri="{FF2B5EF4-FFF2-40B4-BE49-F238E27FC236}">
                      <a16:creationId xmlns:a16="http://schemas.microsoft.com/office/drawing/2014/main" id="{E6A26736-7401-4F2E-BED4-C29D23C6FCDD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06" name="Group 1605">
                    <a:extLst>
                      <a:ext uri="{FF2B5EF4-FFF2-40B4-BE49-F238E27FC236}">
                        <a16:creationId xmlns:a16="http://schemas.microsoft.com/office/drawing/2014/main" id="{1361E6CF-E54B-45D0-B965-1103EACD1A81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22" name="Rectangle 1621">
                      <a:extLst>
                        <a:ext uri="{FF2B5EF4-FFF2-40B4-BE49-F238E27FC236}">
                          <a16:creationId xmlns:a16="http://schemas.microsoft.com/office/drawing/2014/main" id="{EE1D4C78-27C8-4092-B460-AF37E085F9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3" name="Rectangle 1622">
                      <a:extLst>
                        <a:ext uri="{FF2B5EF4-FFF2-40B4-BE49-F238E27FC236}">
                          <a16:creationId xmlns:a16="http://schemas.microsoft.com/office/drawing/2014/main" id="{776B7A9C-5273-4B55-97C1-A23A62D1A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4" name="Rectangle 1623">
                      <a:extLst>
                        <a:ext uri="{FF2B5EF4-FFF2-40B4-BE49-F238E27FC236}">
                          <a16:creationId xmlns:a16="http://schemas.microsoft.com/office/drawing/2014/main" id="{54394F05-8712-4489-A0C7-EA4CCFD1F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25" name="Isosceles Triangle 1624">
                      <a:extLst>
                        <a:ext uri="{FF2B5EF4-FFF2-40B4-BE49-F238E27FC236}">
                          <a16:creationId xmlns:a16="http://schemas.microsoft.com/office/drawing/2014/main" id="{5811868D-E21D-4957-8AF2-A3BF4EBB3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7" name="Group 1606">
                    <a:extLst>
                      <a:ext uri="{FF2B5EF4-FFF2-40B4-BE49-F238E27FC236}">
                        <a16:creationId xmlns:a16="http://schemas.microsoft.com/office/drawing/2014/main" id="{38B970F4-8221-48B1-8BB0-7C438CB349B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8" name="Rectangle 1617">
                      <a:extLst>
                        <a:ext uri="{FF2B5EF4-FFF2-40B4-BE49-F238E27FC236}">
                          <a16:creationId xmlns:a16="http://schemas.microsoft.com/office/drawing/2014/main" id="{E374CCDC-1622-48A0-BEB9-CA27696EA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9" name="Rectangle 1618">
                      <a:extLst>
                        <a:ext uri="{FF2B5EF4-FFF2-40B4-BE49-F238E27FC236}">
                          <a16:creationId xmlns:a16="http://schemas.microsoft.com/office/drawing/2014/main" id="{8670BDC0-8261-466F-A86F-BAB58A24B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0" name="Rectangle 1619">
                      <a:extLst>
                        <a:ext uri="{FF2B5EF4-FFF2-40B4-BE49-F238E27FC236}">
                          <a16:creationId xmlns:a16="http://schemas.microsoft.com/office/drawing/2014/main" id="{6A26EE82-7607-4C1F-B48C-1074F4108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21" name="Isosceles Triangle 1620">
                      <a:extLst>
                        <a:ext uri="{FF2B5EF4-FFF2-40B4-BE49-F238E27FC236}">
                          <a16:creationId xmlns:a16="http://schemas.microsoft.com/office/drawing/2014/main" id="{428DEFB0-FDD7-4E7E-A074-09522F1E7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8" name="Group 1607">
                    <a:extLst>
                      <a:ext uri="{FF2B5EF4-FFF2-40B4-BE49-F238E27FC236}">
                        <a16:creationId xmlns:a16="http://schemas.microsoft.com/office/drawing/2014/main" id="{84F1EF23-F270-43D8-8F7C-8D98A9549D1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4" name="Rectangle 1613">
                      <a:extLst>
                        <a:ext uri="{FF2B5EF4-FFF2-40B4-BE49-F238E27FC236}">
                          <a16:creationId xmlns:a16="http://schemas.microsoft.com/office/drawing/2014/main" id="{8EFA5F71-A273-4FCC-8D61-974F12BA3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5" name="Rectangle 1614">
                      <a:extLst>
                        <a:ext uri="{FF2B5EF4-FFF2-40B4-BE49-F238E27FC236}">
                          <a16:creationId xmlns:a16="http://schemas.microsoft.com/office/drawing/2014/main" id="{75B461C0-FDCB-4A70-B635-92AE9C6B0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6" name="Rectangle 1615">
                      <a:extLst>
                        <a:ext uri="{FF2B5EF4-FFF2-40B4-BE49-F238E27FC236}">
                          <a16:creationId xmlns:a16="http://schemas.microsoft.com/office/drawing/2014/main" id="{3BF9AF50-1635-4F25-BE9A-AF2B5D3AF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17" name="Isosceles Triangle 1616">
                      <a:extLst>
                        <a:ext uri="{FF2B5EF4-FFF2-40B4-BE49-F238E27FC236}">
                          <a16:creationId xmlns:a16="http://schemas.microsoft.com/office/drawing/2014/main" id="{9FEFE6F4-5E2E-4C88-B79F-487ED54C1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9" name="Group 1608">
                    <a:extLst>
                      <a:ext uri="{FF2B5EF4-FFF2-40B4-BE49-F238E27FC236}">
                        <a16:creationId xmlns:a16="http://schemas.microsoft.com/office/drawing/2014/main" id="{4A0DA10A-258F-4039-BC6A-2A56D58C464A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0" name="Rectangle 1609">
                      <a:extLst>
                        <a:ext uri="{FF2B5EF4-FFF2-40B4-BE49-F238E27FC236}">
                          <a16:creationId xmlns:a16="http://schemas.microsoft.com/office/drawing/2014/main" id="{84CCB045-0BBF-4734-979A-2C3DEE867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1" name="Rectangle 1610">
                      <a:extLst>
                        <a:ext uri="{FF2B5EF4-FFF2-40B4-BE49-F238E27FC236}">
                          <a16:creationId xmlns:a16="http://schemas.microsoft.com/office/drawing/2014/main" id="{72B12305-96EA-4250-AF96-B25F0D784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2" name="Rectangle 1611">
                      <a:extLst>
                        <a:ext uri="{FF2B5EF4-FFF2-40B4-BE49-F238E27FC236}">
                          <a16:creationId xmlns:a16="http://schemas.microsoft.com/office/drawing/2014/main" id="{F7189E92-5D59-41FA-9E81-C04E01515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13" name="Isosceles Triangle 1612">
                      <a:extLst>
                        <a:ext uri="{FF2B5EF4-FFF2-40B4-BE49-F238E27FC236}">
                          <a16:creationId xmlns:a16="http://schemas.microsoft.com/office/drawing/2014/main" id="{CB3EDF22-9FA1-4AC9-BCA4-089D3E07C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26" name="Isosceles Triangle 1625">
                  <a:extLst>
                    <a:ext uri="{FF2B5EF4-FFF2-40B4-BE49-F238E27FC236}">
                      <a16:creationId xmlns:a16="http://schemas.microsoft.com/office/drawing/2014/main" id="{2AAB0DDD-6337-45D1-A9F3-F079205F637A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7" name="Isosceles Triangle 1626">
                  <a:extLst>
                    <a:ext uri="{FF2B5EF4-FFF2-40B4-BE49-F238E27FC236}">
                      <a16:creationId xmlns:a16="http://schemas.microsoft.com/office/drawing/2014/main" id="{E3EE48E6-895A-4A57-A6CC-B280465E3A14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8" name="Isosceles Triangle 1627">
                  <a:extLst>
                    <a:ext uri="{FF2B5EF4-FFF2-40B4-BE49-F238E27FC236}">
                      <a16:creationId xmlns:a16="http://schemas.microsoft.com/office/drawing/2014/main" id="{5297C8A6-F35C-4C92-9E09-E24347564D0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9" name="Isosceles Triangle 1628">
                  <a:extLst>
                    <a:ext uri="{FF2B5EF4-FFF2-40B4-BE49-F238E27FC236}">
                      <a16:creationId xmlns:a16="http://schemas.microsoft.com/office/drawing/2014/main" id="{C3B9E45B-15E9-4CEA-82D4-5D37335607D9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56" name="Group 1655">
                <a:extLst>
                  <a:ext uri="{FF2B5EF4-FFF2-40B4-BE49-F238E27FC236}">
                    <a16:creationId xmlns:a16="http://schemas.microsoft.com/office/drawing/2014/main" id="{523E0EBB-2484-4601-AC85-4DE6B0966B5B}"/>
                  </a:ext>
                </a:extLst>
              </p:cNvPr>
              <p:cNvGrpSpPr/>
              <p:nvPr/>
            </p:nvGrpSpPr>
            <p:grpSpPr>
              <a:xfrm>
                <a:off x="3951517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57" name="Group 1656">
                  <a:extLst>
                    <a:ext uri="{FF2B5EF4-FFF2-40B4-BE49-F238E27FC236}">
                      <a16:creationId xmlns:a16="http://schemas.microsoft.com/office/drawing/2014/main" id="{15073DE7-773C-4344-A061-2EBAFE54E5B1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62" name="Group 1661">
                    <a:extLst>
                      <a:ext uri="{FF2B5EF4-FFF2-40B4-BE49-F238E27FC236}">
                        <a16:creationId xmlns:a16="http://schemas.microsoft.com/office/drawing/2014/main" id="{3B257371-60E1-48AE-B389-B16EC96163EC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8" name="Rectangle 1677">
                      <a:extLst>
                        <a:ext uri="{FF2B5EF4-FFF2-40B4-BE49-F238E27FC236}">
                          <a16:creationId xmlns:a16="http://schemas.microsoft.com/office/drawing/2014/main" id="{F88BA21E-083B-4C8E-94A7-0F94ECAD0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9" name="Rectangle 1678">
                      <a:extLst>
                        <a:ext uri="{FF2B5EF4-FFF2-40B4-BE49-F238E27FC236}">
                          <a16:creationId xmlns:a16="http://schemas.microsoft.com/office/drawing/2014/main" id="{40B04F40-64BC-4DF6-97E7-25FB5F35D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80" name="Rectangle 1679">
                      <a:extLst>
                        <a:ext uri="{FF2B5EF4-FFF2-40B4-BE49-F238E27FC236}">
                          <a16:creationId xmlns:a16="http://schemas.microsoft.com/office/drawing/2014/main" id="{01DC594F-422E-45C0-A13A-A5C9E117C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81" name="Isosceles Triangle 1680">
                      <a:extLst>
                        <a:ext uri="{FF2B5EF4-FFF2-40B4-BE49-F238E27FC236}">
                          <a16:creationId xmlns:a16="http://schemas.microsoft.com/office/drawing/2014/main" id="{73FD110D-C11C-417A-B276-E0C62CEA28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3" name="Group 1662">
                    <a:extLst>
                      <a:ext uri="{FF2B5EF4-FFF2-40B4-BE49-F238E27FC236}">
                        <a16:creationId xmlns:a16="http://schemas.microsoft.com/office/drawing/2014/main" id="{90E2F04C-ABDF-47A0-A306-45020E62212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4" name="Rectangle 1673">
                      <a:extLst>
                        <a:ext uri="{FF2B5EF4-FFF2-40B4-BE49-F238E27FC236}">
                          <a16:creationId xmlns:a16="http://schemas.microsoft.com/office/drawing/2014/main" id="{0548A334-BC77-414B-A430-B26BD57347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5" name="Rectangle 1674">
                      <a:extLst>
                        <a:ext uri="{FF2B5EF4-FFF2-40B4-BE49-F238E27FC236}">
                          <a16:creationId xmlns:a16="http://schemas.microsoft.com/office/drawing/2014/main" id="{6C0FF932-1339-4771-8068-6742536E4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6" name="Rectangle 1675">
                      <a:extLst>
                        <a:ext uri="{FF2B5EF4-FFF2-40B4-BE49-F238E27FC236}">
                          <a16:creationId xmlns:a16="http://schemas.microsoft.com/office/drawing/2014/main" id="{04EE3521-BCDC-4DB6-8BE0-6BF2A106F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77" name="Isosceles Triangle 1676">
                      <a:extLst>
                        <a:ext uri="{FF2B5EF4-FFF2-40B4-BE49-F238E27FC236}">
                          <a16:creationId xmlns:a16="http://schemas.microsoft.com/office/drawing/2014/main" id="{2B564F8F-1D14-4D4D-A4CF-D0509740B7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4" name="Group 1663">
                    <a:extLst>
                      <a:ext uri="{FF2B5EF4-FFF2-40B4-BE49-F238E27FC236}">
                        <a16:creationId xmlns:a16="http://schemas.microsoft.com/office/drawing/2014/main" id="{355FA5F0-0F66-43D6-BD57-E410405C40E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0" name="Rectangle 1669">
                      <a:extLst>
                        <a:ext uri="{FF2B5EF4-FFF2-40B4-BE49-F238E27FC236}">
                          <a16:creationId xmlns:a16="http://schemas.microsoft.com/office/drawing/2014/main" id="{57DEF4A4-C72C-4E91-BEB2-262C898B4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1" name="Rectangle 1670">
                      <a:extLst>
                        <a:ext uri="{FF2B5EF4-FFF2-40B4-BE49-F238E27FC236}">
                          <a16:creationId xmlns:a16="http://schemas.microsoft.com/office/drawing/2014/main" id="{30C29FFC-BD3C-44D7-8B42-806821617A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2" name="Rectangle 1671">
                      <a:extLst>
                        <a:ext uri="{FF2B5EF4-FFF2-40B4-BE49-F238E27FC236}">
                          <a16:creationId xmlns:a16="http://schemas.microsoft.com/office/drawing/2014/main" id="{31F87452-FF08-4E2B-98C1-929053F90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73" name="Isosceles Triangle 1672">
                      <a:extLst>
                        <a:ext uri="{FF2B5EF4-FFF2-40B4-BE49-F238E27FC236}">
                          <a16:creationId xmlns:a16="http://schemas.microsoft.com/office/drawing/2014/main" id="{0EA318F4-D773-4CD4-A4FC-C68E8712EF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5" name="Group 1664">
                    <a:extLst>
                      <a:ext uri="{FF2B5EF4-FFF2-40B4-BE49-F238E27FC236}">
                        <a16:creationId xmlns:a16="http://schemas.microsoft.com/office/drawing/2014/main" id="{803BAD1A-03F1-4660-BDEB-42B8F9EFB237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66" name="Rectangle 1665">
                      <a:extLst>
                        <a:ext uri="{FF2B5EF4-FFF2-40B4-BE49-F238E27FC236}">
                          <a16:creationId xmlns:a16="http://schemas.microsoft.com/office/drawing/2014/main" id="{92AF6275-6844-4BA2-B972-5413669F4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67" name="Rectangle 1666">
                      <a:extLst>
                        <a:ext uri="{FF2B5EF4-FFF2-40B4-BE49-F238E27FC236}">
                          <a16:creationId xmlns:a16="http://schemas.microsoft.com/office/drawing/2014/main" id="{A66F36C9-B9AA-4E24-9E3D-3B1568FC8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68" name="Rectangle 1667">
                      <a:extLst>
                        <a:ext uri="{FF2B5EF4-FFF2-40B4-BE49-F238E27FC236}">
                          <a16:creationId xmlns:a16="http://schemas.microsoft.com/office/drawing/2014/main" id="{B25B3E4B-28BB-4137-821C-B8D201371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69" name="Isosceles Triangle 1668">
                      <a:extLst>
                        <a:ext uri="{FF2B5EF4-FFF2-40B4-BE49-F238E27FC236}">
                          <a16:creationId xmlns:a16="http://schemas.microsoft.com/office/drawing/2014/main" id="{C4ADB22C-A590-4205-BA36-A63963136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58" name="Isosceles Triangle 1657">
                  <a:extLst>
                    <a:ext uri="{FF2B5EF4-FFF2-40B4-BE49-F238E27FC236}">
                      <a16:creationId xmlns:a16="http://schemas.microsoft.com/office/drawing/2014/main" id="{283B05A7-2762-45AD-97BC-F7941A9E361C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59" name="Isosceles Triangle 1658">
                  <a:extLst>
                    <a:ext uri="{FF2B5EF4-FFF2-40B4-BE49-F238E27FC236}">
                      <a16:creationId xmlns:a16="http://schemas.microsoft.com/office/drawing/2014/main" id="{2EAE0ACA-7517-4DA0-82E0-2826C5897982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0" name="Isosceles Triangle 1659">
                  <a:extLst>
                    <a:ext uri="{FF2B5EF4-FFF2-40B4-BE49-F238E27FC236}">
                      <a16:creationId xmlns:a16="http://schemas.microsoft.com/office/drawing/2014/main" id="{B7BDD0D7-9F05-4DEA-AF10-96DFCC0F41B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1" name="Isosceles Triangle 1660">
                  <a:extLst>
                    <a:ext uri="{FF2B5EF4-FFF2-40B4-BE49-F238E27FC236}">
                      <a16:creationId xmlns:a16="http://schemas.microsoft.com/office/drawing/2014/main" id="{E9EDC2F7-4BF1-43B5-850C-FB9A42ADB0B6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84" name="Group 1683">
                <a:extLst>
                  <a:ext uri="{FF2B5EF4-FFF2-40B4-BE49-F238E27FC236}">
                    <a16:creationId xmlns:a16="http://schemas.microsoft.com/office/drawing/2014/main" id="{9CF3125F-3275-4E93-9303-33226B5A9900}"/>
                  </a:ext>
                </a:extLst>
              </p:cNvPr>
              <p:cNvGrpSpPr/>
              <p:nvPr/>
            </p:nvGrpSpPr>
            <p:grpSpPr>
              <a:xfrm>
                <a:off x="5956749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85" name="Group 1684">
                  <a:extLst>
                    <a:ext uri="{FF2B5EF4-FFF2-40B4-BE49-F238E27FC236}">
                      <a16:creationId xmlns:a16="http://schemas.microsoft.com/office/drawing/2014/main" id="{45CD1900-FFCA-4269-8690-188F63DDA386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90" name="Group 1689">
                    <a:extLst>
                      <a:ext uri="{FF2B5EF4-FFF2-40B4-BE49-F238E27FC236}">
                        <a16:creationId xmlns:a16="http://schemas.microsoft.com/office/drawing/2014/main" id="{3B460C50-C62C-4CC3-AA8C-7070F4E6C25F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06" name="Rectangle 1705">
                      <a:extLst>
                        <a:ext uri="{FF2B5EF4-FFF2-40B4-BE49-F238E27FC236}">
                          <a16:creationId xmlns:a16="http://schemas.microsoft.com/office/drawing/2014/main" id="{B066B205-87BF-4FB9-BD31-9CD560068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7" name="Rectangle 1706">
                      <a:extLst>
                        <a:ext uri="{FF2B5EF4-FFF2-40B4-BE49-F238E27FC236}">
                          <a16:creationId xmlns:a16="http://schemas.microsoft.com/office/drawing/2014/main" id="{BD82DEAA-04DA-4413-A9B7-102DFD696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8" name="Rectangle 1707">
                      <a:extLst>
                        <a:ext uri="{FF2B5EF4-FFF2-40B4-BE49-F238E27FC236}">
                          <a16:creationId xmlns:a16="http://schemas.microsoft.com/office/drawing/2014/main" id="{15DAC4BC-3366-4AE7-B89A-1CC274B82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9" name="Isosceles Triangle 1708">
                      <a:extLst>
                        <a:ext uri="{FF2B5EF4-FFF2-40B4-BE49-F238E27FC236}">
                          <a16:creationId xmlns:a16="http://schemas.microsoft.com/office/drawing/2014/main" id="{B552FCA4-C0E8-4482-BA5C-89F7AE612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1" name="Group 1690">
                    <a:extLst>
                      <a:ext uri="{FF2B5EF4-FFF2-40B4-BE49-F238E27FC236}">
                        <a16:creationId xmlns:a16="http://schemas.microsoft.com/office/drawing/2014/main" id="{82D143A2-4197-4003-8ACA-DD0B2094EFF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02" name="Rectangle 1701">
                      <a:extLst>
                        <a:ext uri="{FF2B5EF4-FFF2-40B4-BE49-F238E27FC236}">
                          <a16:creationId xmlns:a16="http://schemas.microsoft.com/office/drawing/2014/main" id="{DD96A76D-75EC-4C7A-9869-290544244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3" name="Rectangle 1702">
                      <a:extLst>
                        <a:ext uri="{FF2B5EF4-FFF2-40B4-BE49-F238E27FC236}">
                          <a16:creationId xmlns:a16="http://schemas.microsoft.com/office/drawing/2014/main" id="{8DCC3290-F46B-4FA6-9366-741FDD9504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4" name="Rectangle 1703">
                      <a:extLst>
                        <a:ext uri="{FF2B5EF4-FFF2-40B4-BE49-F238E27FC236}">
                          <a16:creationId xmlns:a16="http://schemas.microsoft.com/office/drawing/2014/main" id="{67CDE7D9-EE15-4096-A539-09F2776C7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5" name="Isosceles Triangle 1704">
                      <a:extLst>
                        <a:ext uri="{FF2B5EF4-FFF2-40B4-BE49-F238E27FC236}">
                          <a16:creationId xmlns:a16="http://schemas.microsoft.com/office/drawing/2014/main" id="{C56C3F09-A72B-464E-8176-41ED85525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2" name="Group 1691">
                    <a:extLst>
                      <a:ext uri="{FF2B5EF4-FFF2-40B4-BE49-F238E27FC236}">
                        <a16:creationId xmlns:a16="http://schemas.microsoft.com/office/drawing/2014/main" id="{18A9311D-32FD-4CDB-B95F-6A8A0E6D95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98" name="Rectangle 1697">
                      <a:extLst>
                        <a:ext uri="{FF2B5EF4-FFF2-40B4-BE49-F238E27FC236}">
                          <a16:creationId xmlns:a16="http://schemas.microsoft.com/office/drawing/2014/main" id="{4DCDC330-AED6-4593-915C-C652B7A92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9" name="Rectangle 1698">
                      <a:extLst>
                        <a:ext uri="{FF2B5EF4-FFF2-40B4-BE49-F238E27FC236}">
                          <a16:creationId xmlns:a16="http://schemas.microsoft.com/office/drawing/2014/main" id="{8A1344ED-2BFB-4EA4-B4A2-74BBDE783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0" name="Rectangle 1699">
                      <a:extLst>
                        <a:ext uri="{FF2B5EF4-FFF2-40B4-BE49-F238E27FC236}">
                          <a16:creationId xmlns:a16="http://schemas.microsoft.com/office/drawing/2014/main" id="{D3702E40-BB69-4C34-B36C-46594090E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1" name="Isosceles Triangle 1700">
                      <a:extLst>
                        <a:ext uri="{FF2B5EF4-FFF2-40B4-BE49-F238E27FC236}">
                          <a16:creationId xmlns:a16="http://schemas.microsoft.com/office/drawing/2014/main" id="{0F58E672-C944-4685-8F53-2E39E549B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3" name="Group 1692">
                    <a:extLst>
                      <a:ext uri="{FF2B5EF4-FFF2-40B4-BE49-F238E27FC236}">
                        <a16:creationId xmlns:a16="http://schemas.microsoft.com/office/drawing/2014/main" id="{55B35FB3-44AE-4913-9B45-FE29D52761B1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94" name="Rectangle 1693">
                      <a:extLst>
                        <a:ext uri="{FF2B5EF4-FFF2-40B4-BE49-F238E27FC236}">
                          <a16:creationId xmlns:a16="http://schemas.microsoft.com/office/drawing/2014/main" id="{AC5A7919-122C-41B5-B8FD-89CFAF7D7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5" name="Rectangle 1694">
                      <a:extLst>
                        <a:ext uri="{FF2B5EF4-FFF2-40B4-BE49-F238E27FC236}">
                          <a16:creationId xmlns:a16="http://schemas.microsoft.com/office/drawing/2014/main" id="{FD40A76C-7E8E-4404-8573-1712D1063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6" name="Rectangle 1695">
                      <a:extLst>
                        <a:ext uri="{FF2B5EF4-FFF2-40B4-BE49-F238E27FC236}">
                          <a16:creationId xmlns:a16="http://schemas.microsoft.com/office/drawing/2014/main" id="{E9A92CE1-16EB-4D7F-8F4B-041586F17C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97" name="Isosceles Triangle 1696">
                      <a:extLst>
                        <a:ext uri="{FF2B5EF4-FFF2-40B4-BE49-F238E27FC236}">
                          <a16:creationId xmlns:a16="http://schemas.microsoft.com/office/drawing/2014/main" id="{F379147C-B738-413A-81E6-C44A658C0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86" name="Isosceles Triangle 1685">
                  <a:extLst>
                    <a:ext uri="{FF2B5EF4-FFF2-40B4-BE49-F238E27FC236}">
                      <a16:creationId xmlns:a16="http://schemas.microsoft.com/office/drawing/2014/main" id="{1CFB52B8-5558-45A1-9B60-9BEB50EEF526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7" name="Isosceles Triangle 1686">
                  <a:extLst>
                    <a:ext uri="{FF2B5EF4-FFF2-40B4-BE49-F238E27FC236}">
                      <a16:creationId xmlns:a16="http://schemas.microsoft.com/office/drawing/2014/main" id="{F2665CFA-93B2-4D42-ABFF-D09A5F159F71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8" name="Isosceles Triangle 1687">
                  <a:extLst>
                    <a:ext uri="{FF2B5EF4-FFF2-40B4-BE49-F238E27FC236}">
                      <a16:creationId xmlns:a16="http://schemas.microsoft.com/office/drawing/2014/main" id="{F5D4F6C6-04B7-4E8B-9A70-81759EB80B17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9" name="Isosceles Triangle 1688">
                  <a:extLst>
                    <a:ext uri="{FF2B5EF4-FFF2-40B4-BE49-F238E27FC236}">
                      <a16:creationId xmlns:a16="http://schemas.microsoft.com/office/drawing/2014/main" id="{6CE1E269-2271-43F5-B252-6B2AAADAE887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2" name="Group 1711">
                <a:extLst>
                  <a:ext uri="{FF2B5EF4-FFF2-40B4-BE49-F238E27FC236}">
                    <a16:creationId xmlns:a16="http://schemas.microsoft.com/office/drawing/2014/main" id="{3C6DD94F-E740-4461-B980-30A57A3EAB5D}"/>
                  </a:ext>
                </a:extLst>
              </p:cNvPr>
              <p:cNvGrpSpPr/>
              <p:nvPr/>
            </p:nvGrpSpPr>
            <p:grpSpPr>
              <a:xfrm>
                <a:off x="2947262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713" name="Group 1712">
                  <a:extLst>
                    <a:ext uri="{FF2B5EF4-FFF2-40B4-BE49-F238E27FC236}">
                      <a16:creationId xmlns:a16="http://schemas.microsoft.com/office/drawing/2014/main" id="{6F4FBB06-FE3B-4BFE-86D2-4506657F07A6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718" name="Group 1717">
                    <a:extLst>
                      <a:ext uri="{FF2B5EF4-FFF2-40B4-BE49-F238E27FC236}">
                        <a16:creationId xmlns:a16="http://schemas.microsoft.com/office/drawing/2014/main" id="{B29788C5-38A5-465B-9D06-DFA52343BF5E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34" name="Rectangle 1733">
                      <a:extLst>
                        <a:ext uri="{FF2B5EF4-FFF2-40B4-BE49-F238E27FC236}">
                          <a16:creationId xmlns:a16="http://schemas.microsoft.com/office/drawing/2014/main" id="{72CC0499-598F-4FE7-8160-74C45ADB20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5" name="Rectangle 1734">
                      <a:extLst>
                        <a:ext uri="{FF2B5EF4-FFF2-40B4-BE49-F238E27FC236}">
                          <a16:creationId xmlns:a16="http://schemas.microsoft.com/office/drawing/2014/main" id="{FC3A2B98-9E70-4E6B-B2CA-84E125AEE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6" name="Rectangle 1735">
                      <a:extLst>
                        <a:ext uri="{FF2B5EF4-FFF2-40B4-BE49-F238E27FC236}">
                          <a16:creationId xmlns:a16="http://schemas.microsoft.com/office/drawing/2014/main" id="{B15A6DB2-F5B6-4CF8-95D8-61A973BEA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37" name="Isosceles Triangle 1736">
                      <a:extLst>
                        <a:ext uri="{FF2B5EF4-FFF2-40B4-BE49-F238E27FC236}">
                          <a16:creationId xmlns:a16="http://schemas.microsoft.com/office/drawing/2014/main" id="{FD1818A3-6540-4AC0-8CD5-616AC2F7A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19" name="Group 1718">
                    <a:extLst>
                      <a:ext uri="{FF2B5EF4-FFF2-40B4-BE49-F238E27FC236}">
                        <a16:creationId xmlns:a16="http://schemas.microsoft.com/office/drawing/2014/main" id="{A32F47E7-C92D-4750-93B2-180F986D43C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30" name="Rectangle 1729">
                      <a:extLst>
                        <a:ext uri="{FF2B5EF4-FFF2-40B4-BE49-F238E27FC236}">
                          <a16:creationId xmlns:a16="http://schemas.microsoft.com/office/drawing/2014/main" id="{266EC849-AA7F-4EEE-ACA0-7D5AEB1F6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1" name="Rectangle 1730">
                      <a:extLst>
                        <a:ext uri="{FF2B5EF4-FFF2-40B4-BE49-F238E27FC236}">
                          <a16:creationId xmlns:a16="http://schemas.microsoft.com/office/drawing/2014/main" id="{6EEB6CD7-AEA3-4CFA-8402-0660BD463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2" name="Rectangle 1731">
                      <a:extLst>
                        <a:ext uri="{FF2B5EF4-FFF2-40B4-BE49-F238E27FC236}">
                          <a16:creationId xmlns:a16="http://schemas.microsoft.com/office/drawing/2014/main" id="{35CC8405-E5F5-413D-ADD8-FF62E6B1E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33" name="Isosceles Triangle 1732">
                      <a:extLst>
                        <a:ext uri="{FF2B5EF4-FFF2-40B4-BE49-F238E27FC236}">
                          <a16:creationId xmlns:a16="http://schemas.microsoft.com/office/drawing/2014/main" id="{91831A88-65AB-448B-B094-49DB071988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20" name="Group 1719">
                    <a:extLst>
                      <a:ext uri="{FF2B5EF4-FFF2-40B4-BE49-F238E27FC236}">
                        <a16:creationId xmlns:a16="http://schemas.microsoft.com/office/drawing/2014/main" id="{B6A2AEDB-EE86-4C55-9BFA-E08AB0E9DA8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26" name="Rectangle 1725">
                      <a:extLst>
                        <a:ext uri="{FF2B5EF4-FFF2-40B4-BE49-F238E27FC236}">
                          <a16:creationId xmlns:a16="http://schemas.microsoft.com/office/drawing/2014/main" id="{FEA96CD2-5069-4F94-9F73-6D098DD14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7" name="Rectangle 1726">
                      <a:extLst>
                        <a:ext uri="{FF2B5EF4-FFF2-40B4-BE49-F238E27FC236}">
                          <a16:creationId xmlns:a16="http://schemas.microsoft.com/office/drawing/2014/main" id="{4C342CF1-ECA3-4149-9016-0A61E367E6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8" name="Rectangle 1727">
                      <a:extLst>
                        <a:ext uri="{FF2B5EF4-FFF2-40B4-BE49-F238E27FC236}">
                          <a16:creationId xmlns:a16="http://schemas.microsoft.com/office/drawing/2014/main" id="{58CD56EF-63C4-4271-9068-9D0414A99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29" name="Isosceles Triangle 1728">
                      <a:extLst>
                        <a:ext uri="{FF2B5EF4-FFF2-40B4-BE49-F238E27FC236}">
                          <a16:creationId xmlns:a16="http://schemas.microsoft.com/office/drawing/2014/main" id="{36223ED4-F461-4BF6-8403-F30B3BE38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21" name="Group 1720">
                    <a:extLst>
                      <a:ext uri="{FF2B5EF4-FFF2-40B4-BE49-F238E27FC236}">
                        <a16:creationId xmlns:a16="http://schemas.microsoft.com/office/drawing/2014/main" id="{A50224C8-5629-48B6-8169-21A94C81CE62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22" name="Rectangle 1721">
                      <a:extLst>
                        <a:ext uri="{FF2B5EF4-FFF2-40B4-BE49-F238E27FC236}">
                          <a16:creationId xmlns:a16="http://schemas.microsoft.com/office/drawing/2014/main" id="{BFB05C16-7582-49C4-A11D-4D8A551CF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3" name="Rectangle 1722">
                      <a:extLst>
                        <a:ext uri="{FF2B5EF4-FFF2-40B4-BE49-F238E27FC236}">
                          <a16:creationId xmlns:a16="http://schemas.microsoft.com/office/drawing/2014/main" id="{E907B6DA-AD20-4B7E-BA83-F493C64BFA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4" name="Rectangle 1723">
                      <a:extLst>
                        <a:ext uri="{FF2B5EF4-FFF2-40B4-BE49-F238E27FC236}">
                          <a16:creationId xmlns:a16="http://schemas.microsoft.com/office/drawing/2014/main" id="{5CDBAABA-9838-47A4-81E2-007FB8897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25" name="Isosceles Triangle 1724">
                      <a:extLst>
                        <a:ext uri="{FF2B5EF4-FFF2-40B4-BE49-F238E27FC236}">
                          <a16:creationId xmlns:a16="http://schemas.microsoft.com/office/drawing/2014/main" id="{5FEDB72F-4168-4202-B6E5-6B9FDECD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714" name="Isosceles Triangle 1713">
                  <a:extLst>
                    <a:ext uri="{FF2B5EF4-FFF2-40B4-BE49-F238E27FC236}">
                      <a16:creationId xmlns:a16="http://schemas.microsoft.com/office/drawing/2014/main" id="{05D6EFBB-BBE0-40EC-A02C-F65A61CEE5FD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5" name="Isosceles Triangle 1714">
                  <a:extLst>
                    <a:ext uri="{FF2B5EF4-FFF2-40B4-BE49-F238E27FC236}">
                      <a16:creationId xmlns:a16="http://schemas.microsoft.com/office/drawing/2014/main" id="{B425DF53-7FE0-4723-B60B-EB83B778D636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6" name="Isosceles Triangle 1715">
                  <a:extLst>
                    <a:ext uri="{FF2B5EF4-FFF2-40B4-BE49-F238E27FC236}">
                      <a16:creationId xmlns:a16="http://schemas.microsoft.com/office/drawing/2014/main" id="{3150D2AE-9E69-4501-991E-ECA73641B6C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7" name="Isosceles Triangle 1716">
                  <a:extLst>
                    <a:ext uri="{FF2B5EF4-FFF2-40B4-BE49-F238E27FC236}">
                      <a16:creationId xmlns:a16="http://schemas.microsoft.com/office/drawing/2014/main" id="{AC4995E2-5C0D-4235-8213-FCDB2F7992DC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0" name="Group 1739">
                <a:extLst>
                  <a:ext uri="{FF2B5EF4-FFF2-40B4-BE49-F238E27FC236}">
                    <a16:creationId xmlns:a16="http://schemas.microsoft.com/office/drawing/2014/main" id="{E6B0C052-50A3-46D4-837A-E95524C51155}"/>
                  </a:ext>
                </a:extLst>
              </p:cNvPr>
              <p:cNvGrpSpPr/>
              <p:nvPr/>
            </p:nvGrpSpPr>
            <p:grpSpPr>
              <a:xfrm>
                <a:off x="4945916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741" name="Group 1740">
                  <a:extLst>
                    <a:ext uri="{FF2B5EF4-FFF2-40B4-BE49-F238E27FC236}">
                      <a16:creationId xmlns:a16="http://schemas.microsoft.com/office/drawing/2014/main" id="{44EF1F59-4551-4E28-8500-9AA6A27FCCDC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746" name="Group 1745">
                    <a:extLst>
                      <a:ext uri="{FF2B5EF4-FFF2-40B4-BE49-F238E27FC236}">
                        <a16:creationId xmlns:a16="http://schemas.microsoft.com/office/drawing/2014/main" id="{5928F6FA-85D1-4F15-B7DE-3648B94799AC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62" name="Rectangle 1761">
                      <a:extLst>
                        <a:ext uri="{FF2B5EF4-FFF2-40B4-BE49-F238E27FC236}">
                          <a16:creationId xmlns:a16="http://schemas.microsoft.com/office/drawing/2014/main" id="{D1C925CA-CE28-48D3-B030-E0DA3429E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3" name="Rectangle 1762">
                      <a:extLst>
                        <a:ext uri="{FF2B5EF4-FFF2-40B4-BE49-F238E27FC236}">
                          <a16:creationId xmlns:a16="http://schemas.microsoft.com/office/drawing/2014/main" id="{C4BAB46C-D98F-43DE-BE99-618F20109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4" name="Rectangle 1763">
                      <a:extLst>
                        <a:ext uri="{FF2B5EF4-FFF2-40B4-BE49-F238E27FC236}">
                          <a16:creationId xmlns:a16="http://schemas.microsoft.com/office/drawing/2014/main" id="{13C730C0-C3A6-485E-8A27-21DA8644F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65" name="Isosceles Triangle 1764">
                      <a:extLst>
                        <a:ext uri="{FF2B5EF4-FFF2-40B4-BE49-F238E27FC236}">
                          <a16:creationId xmlns:a16="http://schemas.microsoft.com/office/drawing/2014/main" id="{1D28F460-9A28-4F3E-9944-1CA27A633B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7" name="Group 1746">
                    <a:extLst>
                      <a:ext uri="{FF2B5EF4-FFF2-40B4-BE49-F238E27FC236}">
                        <a16:creationId xmlns:a16="http://schemas.microsoft.com/office/drawing/2014/main" id="{192EE584-BA49-4725-9010-5C1A4365522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8" name="Rectangle 1757">
                      <a:extLst>
                        <a:ext uri="{FF2B5EF4-FFF2-40B4-BE49-F238E27FC236}">
                          <a16:creationId xmlns:a16="http://schemas.microsoft.com/office/drawing/2014/main" id="{89F32EFF-098D-474B-BC4E-6E74919D41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9" name="Rectangle 1758">
                      <a:extLst>
                        <a:ext uri="{FF2B5EF4-FFF2-40B4-BE49-F238E27FC236}">
                          <a16:creationId xmlns:a16="http://schemas.microsoft.com/office/drawing/2014/main" id="{2BB85634-E718-4BBE-AF0E-745D881B5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0" name="Rectangle 1759">
                      <a:extLst>
                        <a:ext uri="{FF2B5EF4-FFF2-40B4-BE49-F238E27FC236}">
                          <a16:creationId xmlns:a16="http://schemas.microsoft.com/office/drawing/2014/main" id="{DFC7B123-F70F-40BE-937F-45E2FDC7E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61" name="Isosceles Triangle 1760">
                      <a:extLst>
                        <a:ext uri="{FF2B5EF4-FFF2-40B4-BE49-F238E27FC236}">
                          <a16:creationId xmlns:a16="http://schemas.microsoft.com/office/drawing/2014/main" id="{92BDF6FD-59F3-4353-B75E-56E4F89A4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8" name="Group 1747">
                    <a:extLst>
                      <a:ext uri="{FF2B5EF4-FFF2-40B4-BE49-F238E27FC236}">
                        <a16:creationId xmlns:a16="http://schemas.microsoft.com/office/drawing/2014/main" id="{A6A5BEE4-8D0C-4A13-B233-B7CF8227C00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4" name="Rectangle 1753">
                      <a:extLst>
                        <a:ext uri="{FF2B5EF4-FFF2-40B4-BE49-F238E27FC236}">
                          <a16:creationId xmlns:a16="http://schemas.microsoft.com/office/drawing/2014/main" id="{59E03265-EB61-45F7-B1E4-15E94C53F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5" name="Rectangle 1754">
                      <a:extLst>
                        <a:ext uri="{FF2B5EF4-FFF2-40B4-BE49-F238E27FC236}">
                          <a16:creationId xmlns:a16="http://schemas.microsoft.com/office/drawing/2014/main" id="{B06D92A0-494D-4476-B304-E065D40474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6" name="Rectangle 1755">
                      <a:extLst>
                        <a:ext uri="{FF2B5EF4-FFF2-40B4-BE49-F238E27FC236}">
                          <a16:creationId xmlns:a16="http://schemas.microsoft.com/office/drawing/2014/main" id="{020EA1D2-7258-43CB-BDAC-615C4DDFB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57" name="Isosceles Triangle 1756">
                      <a:extLst>
                        <a:ext uri="{FF2B5EF4-FFF2-40B4-BE49-F238E27FC236}">
                          <a16:creationId xmlns:a16="http://schemas.microsoft.com/office/drawing/2014/main" id="{58F9B693-CA58-47CE-BAE3-8EEFA2D50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9" name="Group 1748">
                    <a:extLst>
                      <a:ext uri="{FF2B5EF4-FFF2-40B4-BE49-F238E27FC236}">
                        <a16:creationId xmlns:a16="http://schemas.microsoft.com/office/drawing/2014/main" id="{C502DA89-FE4C-4C26-AD50-0FD4123794B9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0" name="Rectangle 1749">
                      <a:extLst>
                        <a:ext uri="{FF2B5EF4-FFF2-40B4-BE49-F238E27FC236}">
                          <a16:creationId xmlns:a16="http://schemas.microsoft.com/office/drawing/2014/main" id="{7B6741FF-212A-480E-92EC-5759B46B4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1" name="Rectangle 1750">
                      <a:extLst>
                        <a:ext uri="{FF2B5EF4-FFF2-40B4-BE49-F238E27FC236}">
                          <a16:creationId xmlns:a16="http://schemas.microsoft.com/office/drawing/2014/main" id="{841A69B8-D94C-4BC8-A113-12118FA7FE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2" name="Rectangle 1751">
                      <a:extLst>
                        <a:ext uri="{FF2B5EF4-FFF2-40B4-BE49-F238E27FC236}">
                          <a16:creationId xmlns:a16="http://schemas.microsoft.com/office/drawing/2014/main" id="{CCBC0DFB-5203-477D-BCE3-8B8F3D0AA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53" name="Isosceles Triangle 1752">
                      <a:extLst>
                        <a:ext uri="{FF2B5EF4-FFF2-40B4-BE49-F238E27FC236}">
                          <a16:creationId xmlns:a16="http://schemas.microsoft.com/office/drawing/2014/main" id="{93BCD879-FE41-4D26-8632-766362FE0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742" name="Isosceles Triangle 1741">
                  <a:extLst>
                    <a:ext uri="{FF2B5EF4-FFF2-40B4-BE49-F238E27FC236}">
                      <a16:creationId xmlns:a16="http://schemas.microsoft.com/office/drawing/2014/main" id="{E4DD373E-F864-42F7-B1D0-4A2A120D08B3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3" name="Isosceles Triangle 1742">
                  <a:extLst>
                    <a:ext uri="{FF2B5EF4-FFF2-40B4-BE49-F238E27FC236}">
                      <a16:creationId xmlns:a16="http://schemas.microsoft.com/office/drawing/2014/main" id="{849FE3FB-7E5B-4122-9A2A-E46F0533B9F6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4" name="Isosceles Triangle 1743">
                  <a:extLst>
                    <a:ext uri="{FF2B5EF4-FFF2-40B4-BE49-F238E27FC236}">
                      <a16:creationId xmlns:a16="http://schemas.microsoft.com/office/drawing/2014/main" id="{E2CC94CD-A986-4822-814D-782247ABD2CC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5" name="Isosceles Triangle 1744">
                  <a:extLst>
                    <a:ext uri="{FF2B5EF4-FFF2-40B4-BE49-F238E27FC236}">
                      <a16:creationId xmlns:a16="http://schemas.microsoft.com/office/drawing/2014/main" id="{E6F15CD8-5AA9-401D-84BC-03DBED8108AE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1766" name="Straight Connector 1765">
                <a:extLst>
                  <a:ext uri="{FF2B5EF4-FFF2-40B4-BE49-F238E27FC236}">
                    <a16:creationId xmlns:a16="http://schemas.microsoft.com/office/drawing/2014/main" id="{D3B2E193-DA26-49A5-8E04-3FCC6F5228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2481" y="1668098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2F2D663-5337-4DB5-B26C-986324B6DDFB}"/>
                  </a:ext>
                </a:extLst>
              </p:cNvPr>
              <p:cNvCxnSpPr>
                <a:stCxn id="1661" idx="0"/>
                <a:endCxn id="1658" idx="0"/>
              </p:cNvCxnSpPr>
              <p:nvPr/>
            </p:nvCxnSpPr>
            <p:spPr>
              <a:xfrm flipH="1">
                <a:off x="4956781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AF1BDE2-1107-4754-A794-B35DB84DD230}"/>
                  </a:ext>
                </a:extLst>
              </p:cNvPr>
              <p:cNvCxnSpPr>
                <a:cxnSpLocks/>
                <a:endCxn id="1625" idx="2"/>
              </p:cNvCxnSpPr>
              <p:nvPr/>
            </p:nvCxnSpPr>
            <p:spPr>
              <a:xfrm>
                <a:off x="1951373" y="421419"/>
                <a:ext cx="5675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D77E801-3711-4B34-A96F-3A7D786AC836}"/>
                  </a:ext>
                </a:extLst>
              </p:cNvPr>
              <p:cNvCxnSpPr/>
              <p:nvPr/>
            </p:nvCxnSpPr>
            <p:spPr>
              <a:xfrm>
                <a:off x="1944577" y="421419"/>
                <a:ext cx="6011271" cy="0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E7E7E5B-AEA7-4996-8DD5-A45223529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680" y="421419"/>
                <a:ext cx="0" cy="1007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4AD50B-AB39-4698-929E-776B9977A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1617" y="1420961"/>
                <a:ext cx="6004231" cy="7644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490E977-AC4F-4DE8-914D-A1D23E79FD3A}"/>
                  </a:ext>
                </a:extLst>
              </p:cNvPr>
              <p:cNvCxnSpPr>
                <a:cxnSpLocks/>
                <a:endCxn id="1737" idx="2"/>
              </p:cNvCxnSpPr>
              <p:nvPr/>
            </p:nvCxnSpPr>
            <p:spPr>
              <a:xfrm flipH="1">
                <a:off x="2947286" y="1428581"/>
                <a:ext cx="5782" cy="99423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670DB2A-8115-4223-99DD-5A70511C3A39}"/>
                  </a:ext>
                </a:extLst>
              </p:cNvPr>
              <p:cNvCxnSpPr>
                <a:cxnSpLocks/>
                <a:endCxn id="1753" idx="4"/>
              </p:cNvCxnSpPr>
              <p:nvPr/>
            </p:nvCxnSpPr>
            <p:spPr>
              <a:xfrm flipH="1">
                <a:off x="6950568" y="1420864"/>
                <a:ext cx="3860" cy="100195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F8AD34D-451F-4959-9014-8E98EEFC15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8803" y="2427417"/>
                <a:ext cx="4001765" cy="10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C5BE75C-5CA3-4A1C-8B06-EA986304BAE5}"/>
                  </a:ext>
                </a:extLst>
              </p:cNvPr>
              <p:cNvCxnSpPr>
                <a:cxnSpLocks/>
                <a:endCxn id="1613" idx="4"/>
              </p:cNvCxnSpPr>
              <p:nvPr/>
            </p:nvCxnSpPr>
            <p:spPr>
              <a:xfrm>
                <a:off x="3945617" y="421419"/>
                <a:ext cx="16059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A39D02-43D5-47EE-B879-6D41889FE38B}"/>
                  </a:ext>
                </a:extLst>
              </p:cNvPr>
              <p:cNvCxnSpPr>
                <a:endCxn id="1709" idx="2"/>
              </p:cNvCxnSpPr>
              <p:nvPr/>
            </p:nvCxnSpPr>
            <p:spPr>
              <a:xfrm>
                <a:off x="5952985" y="421419"/>
                <a:ext cx="3788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5ED7264-F93A-4727-979C-9179F8ABDFEB}"/>
                  </a:ext>
                </a:extLst>
              </p:cNvPr>
              <p:cNvCxnSpPr/>
              <p:nvPr/>
            </p:nvCxnSpPr>
            <p:spPr>
              <a:xfrm>
                <a:off x="4944309" y="1428581"/>
                <a:ext cx="6688" cy="1008998"/>
              </a:xfrm>
              <a:prstGeom prst="line">
                <a:avLst/>
              </a:prstGeom>
              <a:ln w="5715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4198B3F-3C64-4FAA-8246-B31C2F661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0191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ABA032E-093E-4634-AB91-DFFF62D65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434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" name="Straight Connector 1681">
                <a:extLst>
                  <a:ext uri="{FF2B5EF4-FFF2-40B4-BE49-F238E27FC236}">
                    <a16:creationId xmlns:a16="http://schemas.microsoft.com/office/drawing/2014/main" id="{F9F16D11-FD79-4E39-BEE6-459C5CF251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4684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" name="Straight Connector 1682">
                <a:extLst>
                  <a:ext uri="{FF2B5EF4-FFF2-40B4-BE49-F238E27FC236}">
                    <a16:creationId xmlns:a16="http://schemas.microsoft.com/office/drawing/2014/main" id="{77145AFF-C7A3-4BBB-A860-38CF67A5A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0927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" name="Straight Connector 1709">
                <a:extLst>
                  <a:ext uri="{FF2B5EF4-FFF2-40B4-BE49-F238E27FC236}">
                    <a16:creationId xmlns:a16="http://schemas.microsoft.com/office/drawing/2014/main" id="{527FAE80-7B46-467F-A00E-A4F376F5D7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9916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" name="Straight Connector 1710">
                <a:extLst>
                  <a:ext uri="{FF2B5EF4-FFF2-40B4-BE49-F238E27FC236}">
                    <a16:creationId xmlns:a16="http://schemas.microsoft.com/office/drawing/2014/main" id="{1B50F5A0-5E5B-42F2-A2BE-5E21EF4ADC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6159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Straight Connector 1737">
                <a:extLst>
                  <a:ext uri="{FF2B5EF4-FFF2-40B4-BE49-F238E27FC236}">
                    <a16:creationId xmlns:a16="http://schemas.microsoft.com/office/drawing/2014/main" id="{3B83D0C6-27B4-4DAC-B2A1-7D02C3CA29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0429" y="1928560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Straight Connector 1738">
                <a:extLst>
                  <a:ext uri="{FF2B5EF4-FFF2-40B4-BE49-F238E27FC236}">
                    <a16:creationId xmlns:a16="http://schemas.microsoft.com/office/drawing/2014/main" id="{C6A9BCB6-7786-4757-BE7C-9446C63E6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614" y="920417"/>
                <a:ext cx="233058" cy="747682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7" name="Straight Connector 1766">
                <a:extLst>
                  <a:ext uri="{FF2B5EF4-FFF2-40B4-BE49-F238E27FC236}">
                    <a16:creationId xmlns:a16="http://schemas.microsoft.com/office/drawing/2014/main" id="{3774D9D8-A4B0-4D3C-AEC6-A4FB042AB2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5326" y="929018"/>
                <a:ext cx="264590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FD0E6EA-4FBC-466B-BED1-A6C1EBBA6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191" y="929018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2732F53-2FD3-454A-A9E5-33A696561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9361" y="1175774"/>
                <a:ext cx="241068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18BDE1C-4AB2-4C3F-A6BD-5732512AB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6672" y="929018"/>
                <a:ext cx="258012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A891FD3-0DE3-421C-BBC0-700AC8688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54" y="1175774"/>
                <a:ext cx="245229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816EFAA9-1744-4EAA-B926-CF41CA23F6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9086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1D4E617-9BF1-4574-91C4-DC1B6BEA1A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6954" y="1175774"/>
                <a:ext cx="262132" cy="74562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0DFFE15-CC7F-44A6-A897-66272419FC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9575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F03A402-38E7-4822-B74E-51A31A2FE3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8253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455E601-EE50-49B2-A7F5-8823408C6EAB}"/>
                </a:ext>
              </a:extLst>
            </p:cNvPr>
            <p:cNvGrpSpPr/>
            <p:nvPr/>
          </p:nvGrpSpPr>
          <p:grpSpPr>
            <a:xfrm>
              <a:off x="6952497" y="1419304"/>
              <a:ext cx="1002844" cy="2004675"/>
              <a:chOff x="2761116" y="443274"/>
              <a:chExt cx="1002844" cy="20046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1E93626-EB8E-416A-BDE1-AF859BEEDE23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4EBC634C-A14D-4236-A1B1-25445E8760FF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D37FF2D-9775-4957-9E53-A45B18010B3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CE8BECE7-2438-46FF-8E71-CEFB1188B4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BB253FC-123D-41D1-BBD6-8B5964FC28C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E5D4AE72-A9B0-4AC2-BC7A-5F621FFDFBC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38A778F2-8B21-4C74-925B-551B0DFFD967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CAD3619F-B375-43D6-9545-A92C453ECE5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3A6F86FE-68BF-4BF8-B2C5-6037AEAB928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6884F4F-6DFB-4839-B207-BF89DFFCE51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86" name="Isosceles Triangle 185">
                    <a:extLst>
                      <a:ext uri="{FF2B5EF4-FFF2-40B4-BE49-F238E27FC236}">
                        <a16:creationId xmlns:a16="http://schemas.microsoft.com/office/drawing/2014/main" id="{C8B749B3-8C7D-4948-A5AE-1F4564C16FA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A01C5F5A-0D1D-4D1A-9F85-EC9826CC481C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CD647BEC-6C37-4E3F-ADB6-9A94C5CDDAA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BDE017C8-E3D9-4C2E-8F80-6C3074F4115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EEF62F0C-1ACF-4DA8-9C2A-667A2627855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82" name="Isosceles Triangle 181">
                    <a:extLst>
                      <a:ext uri="{FF2B5EF4-FFF2-40B4-BE49-F238E27FC236}">
                        <a16:creationId xmlns:a16="http://schemas.microsoft.com/office/drawing/2014/main" id="{77D0498D-B3FC-423A-B953-981B7360F44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7412AE58-DB0F-477C-A219-2C90E762A19C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8F8A0BF6-168B-4AA9-9B8E-50DC3F57608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EAF64CA-E987-489A-A807-ECA673E2358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FFE53785-D36D-46CF-89C7-71D34E1F2AC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8" name="Isosceles Triangle 177">
                    <a:extLst>
                      <a:ext uri="{FF2B5EF4-FFF2-40B4-BE49-F238E27FC236}">
                        <a16:creationId xmlns:a16="http://schemas.microsoft.com/office/drawing/2014/main" id="{BD1F98D3-77B8-4175-A768-4EDCEE34D88E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167" name="Isosceles Triangle 166">
                <a:extLst>
                  <a:ext uri="{FF2B5EF4-FFF2-40B4-BE49-F238E27FC236}">
                    <a16:creationId xmlns:a16="http://schemas.microsoft.com/office/drawing/2014/main" id="{E4ED32BD-114C-426B-893D-C95D4DCF0BD2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3069F034-547A-448D-B141-DD92FCF4A33C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9" name="Isosceles Triangle 168">
                <a:extLst>
                  <a:ext uri="{FF2B5EF4-FFF2-40B4-BE49-F238E27FC236}">
                    <a16:creationId xmlns:a16="http://schemas.microsoft.com/office/drawing/2014/main" id="{99D296D1-B5A5-40CA-81B2-8A109743DAE2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0" name="Isosceles Triangle 169">
                <a:extLst>
                  <a:ext uri="{FF2B5EF4-FFF2-40B4-BE49-F238E27FC236}">
                    <a16:creationId xmlns:a16="http://schemas.microsoft.com/office/drawing/2014/main" id="{A3B750F1-9B56-4A87-B369-59914436FA99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693AA7-136C-4655-A9E5-CAF6CF11BF71}"/>
                </a:ext>
              </a:extLst>
            </p:cNvPr>
            <p:cNvGrpSpPr/>
            <p:nvPr/>
          </p:nvGrpSpPr>
          <p:grpSpPr>
            <a:xfrm>
              <a:off x="5950816" y="2418823"/>
              <a:ext cx="1002844" cy="2004675"/>
              <a:chOff x="2761116" y="443274"/>
              <a:chExt cx="1002844" cy="2004675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3AB77C4-10CD-48F9-A779-CD3B4E5415A5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B1445521-3933-41F0-8B28-1ECCE5390214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624B7FE3-2127-492A-B30E-62349E731B1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331AD4-01BE-42E4-B06E-3F78160BC27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79732FF0-972E-4923-A2C7-A83A918FC25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30" name="Isosceles Triangle 229">
                    <a:extLst>
                      <a:ext uri="{FF2B5EF4-FFF2-40B4-BE49-F238E27FC236}">
                        <a16:creationId xmlns:a16="http://schemas.microsoft.com/office/drawing/2014/main" id="{7B85E918-EA23-4E99-9E01-2CD5A4DF987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14A18D8D-523C-4E01-A0B6-45C1753E7955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9CAA1-7870-47C8-AEB3-03BF531D096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E47E9C45-ADCC-4C26-BCD5-138A651A6E6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D92B45EE-60E8-4661-9121-17BCA98BA8F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26" name="Isosceles Triangle 225">
                    <a:extLst>
                      <a:ext uri="{FF2B5EF4-FFF2-40B4-BE49-F238E27FC236}">
                        <a16:creationId xmlns:a16="http://schemas.microsoft.com/office/drawing/2014/main" id="{FDE73E3D-8980-4498-A512-C0B2C505341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D58F33D4-A4ED-424A-84C3-73656B696C8F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478B80BF-74F0-44D8-9EA6-49FDA4F5BE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43077485-4F54-431B-A7A5-B6E2933862F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463A89F4-D36C-4D9E-AAFD-5B6204644A7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190EF078-4A67-4F85-BE36-C7936AC46A2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5566127-B1BF-421E-A47A-7BE864091C00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5A29B1C-762B-46BF-92D0-33326ED390F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194B82F1-80B8-4BEF-8659-19B32C5BDC9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61CEACE0-60E8-47FC-8B34-3FC3AD84B9C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8364DB63-DA1B-4FAB-ADA5-F60841DE87E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198" name="Isosceles Triangle 197">
                <a:extLst>
                  <a:ext uri="{FF2B5EF4-FFF2-40B4-BE49-F238E27FC236}">
                    <a16:creationId xmlns:a16="http://schemas.microsoft.com/office/drawing/2014/main" id="{10675F3A-3CBE-40E1-9D52-1CD548002157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1" name="Isosceles Triangle 200">
                <a:extLst>
                  <a:ext uri="{FF2B5EF4-FFF2-40B4-BE49-F238E27FC236}">
                    <a16:creationId xmlns:a16="http://schemas.microsoft.com/office/drawing/2014/main" id="{6B3B7F16-8431-4267-9D71-502CE288993B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3" name="Isosceles Triangle 202">
                <a:extLst>
                  <a:ext uri="{FF2B5EF4-FFF2-40B4-BE49-F238E27FC236}">
                    <a16:creationId xmlns:a16="http://schemas.microsoft.com/office/drawing/2014/main" id="{5AC99D23-0942-44C0-8A46-49F4F1772E4B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5" name="Isosceles Triangle 204">
                <a:extLst>
                  <a:ext uri="{FF2B5EF4-FFF2-40B4-BE49-F238E27FC236}">
                    <a16:creationId xmlns:a16="http://schemas.microsoft.com/office/drawing/2014/main" id="{70F9C516-38E1-4E0A-AA0C-A6F636A1E6C0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37B31DC2-0CA6-4082-B137-1DC46647D4AD}"/>
                </a:ext>
              </a:extLst>
            </p:cNvPr>
            <p:cNvGrpSpPr/>
            <p:nvPr/>
          </p:nvGrpSpPr>
          <p:grpSpPr>
            <a:xfrm>
              <a:off x="6955434" y="3426867"/>
              <a:ext cx="1002844" cy="2004675"/>
              <a:chOff x="2761116" y="443274"/>
              <a:chExt cx="1002844" cy="2004675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BB892-7BCC-435E-A741-1AC26033682A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6E9DDEE1-3BE2-45BD-B7EC-BC0709991E80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BE0453A7-146F-4E1D-8592-B0BB6423916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81A24BA8-CB8F-40F6-A3D1-E21614F6295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B2D53CDF-A049-400D-95C0-A606EB7D134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9" name="Isosceles Triangle 258">
                    <a:extLst>
                      <a:ext uri="{FF2B5EF4-FFF2-40B4-BE49-F238E27FC236}">
                        <a16:creationId xmlns:a16="http://schemas.microsoft.com/office/drawing/2014/main" id="{7BC2B1EB-DC37-48CF-B11E-90A85B30AD6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B4935022-66FD-4CEB-9884-4DD51B9907D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C689F529-5C99-475B-8C09-9D02D0460F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11540D87-C6EC-46B2-96EB-6898FE2B008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21A65DB5-E0E6-4196-9DF8-73BC178C709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5" name="Isosceles Triangle 254">
                    <a:extLst>
                      <a:ext uri="{FF2B5EF4-FFF2-40B4-BE49-F238E27FC236}">
                        <a16:creationId xmlns:a16="http://schemas.microsoft.com/office/drawing/2014/main" id="{601893BB-FACB-4926-81DE-0F06C348D82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CDE4AD78-67CA-45F9-ADCB-42206935361C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3D726ED-B81F-41E6-84D7-E4EFDD8DD8D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3E796720-FA63-49B5-B45C-FEE2D9C04C6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5604AFB-7FF7-4670-89A4-1C216F82EF7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1" name="Isosceles Triangle 250">
                    <a:extLst>
                      <a:ext uri="{FF2B5EF4-FFF2-40B4-BE49-F238E27FC236}">
                        <a16:creationId xmlns:a16="http://schemas.microsoft.com/office/drawing/2014/main" id="{F620C3D5-60C6-4544-8BBE-2A994B3D260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B8DC719-9775-4CD2-86FA-5186C71C1B08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AAC5A1FE-1AFF-46B4-9CC3-529B73F2349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8DAF4EA0-33CB-4DB2-B0EB-C2499015842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E56D18C5-EEF3-4C7B-83FA-F162699D4EA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47" name="Isosceles Triangle 246">
                    <a:extLst>
                      <a:ext uri="{FF2B5EF4-FFF2-40B4-BE49-F238E27FC236}">
                        <a16:creationId xmlns:a16="http://schemas.microsoft.com/office/drawing/2014/main" id="{52DB581A-B242-421C-9331-012AC1D9657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236" name="Isosceles Triangle 235">
                <a:extLst>
                  <a:ext uri="{FF2B5EF4-FFF2-40B4-BE49-F238E27FC236}">
                    <a16:creationId xmlns:a16="http://schemas.microsoft.com/office/drawing/2014/main" id="{DD255FC5-921A-493C-B0D6-4A7DA38AECB8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7" name="Isosceles Triangle 236">
                <a:extLst>
                  <a:ext uri="{FF2B5EF4-FFF2-40B4-BE49-F238E27FC236}">
                    <a16:creationId xmlns:a16="http://schemas.microsoft.com/office/drawing/2014/main" id="{292B83E3-BFFD-4E77-9AFB-669060DE850A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8" name="Isosceles Triangle 237">
                <a:extLst>
                  <a:ext uri="{FF2B5EF4-FFF2-40B4-BE49-F238E27FC236}">
                    <a16:creationId xmlns:a16="http://schemas.microsoft.com/office/drawing/2014/main" id="{3DB1A582-A129-4444-B818-DDA3B8E6584F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9" name="Isosceles Triangle 238">
                <a:extLst>
                  <a:ext uri="{FF2B5EF4-FFF2-40B4-BE49-F238E27FC236}">
                    <a16:creationId xmlns:a16="http://schemas.microsoft.com/office/drawing/2014/main" id="{BC24F049-DCE8-4CF4-A9E6-566020BD75CE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22857E5-D595-4EA9-BD18-ECFD31D57DE3}"/>
                </a:ext>
              </a:extLst>
            </p:cNvPr>
            <p:cNvCxnSpPr>
              <a:stCxn id="182" idx="0"/>
              <a:endCxn id="169" idx="0"/>
            </p:cNvCxnSpPr>
            <p:nvPr/>
          </p:nvCxnSpPr>
          <p:spPr>
            <a:xfrm flipV="1">
              <a:off x="7203954" y="1665418"/>
              <a:ext cx="249977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8042378-F439-4289-B231-6BAA29155C67}"/>
                </a:ext>
              </a:extLst>
            </p:cNvPr>
            <p:cNvCxnSpPr>
              <a:cxnSpLocks/>
            </p:cNvCxnSpPr>
            <p:nvPr/>
          </p:nvCxnSpPr>
          <p:spPr>
            <a:xfrm>
              <a:off x="7965115" y="1428605"/>
              <a:ext cx="0" cy="400291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1C64160-00E1-4A87-B0EE-492EF868886A}"/>
                </a:ext>
              </a:extLst>
            </p:cNvPr>
            <p:cNvCxnSpPr>
              <a:cxnSpLocks/>
              <a:stCxn id="190" idx="2"/>
            </p:cNvCxnSpPr>
            <p:nvPr/>
          </p:nvCxnSpPr>
          <p:spPr>
            <a:xfrm flipV="1">
              <a:off x="6953487" y="1419304"/>
              <a:ext cx="1001808" cy="24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8D73591E-1B91-4EBE-89D9-EBAB1CD33744}"/>
                </a:ext>
              </a:extLst>
            </p:cNvPr>
            <p:cNvCxnSpPr>
              <a:cxnSpLocks/>
            </p:cNvCxnSpPr>
            <p:nvPr/>
          </p:nvCxnSpPr>
          <p:spPr>
            <a:xfrm>
              <a:off x="6950568" y="5431520"/>
              <a:ext cx="1005280" cy="2218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365B35F-80AA-4439-83BA-81EC53D65151}"/>
                </a:ext>
              </a:extLst>
            </p:cNvPr>
            <p:cNvCxnSpPr>
              <a:stCxn id="190" idx="2"/>
            </p:cNvCxnSpPr>
            <p:nvPr/>
          </p:nvCxnSpPr>
          <p:spPr>
            <a:xfrm flipH="1">
              <a:off x="6950015" y="1419328"/>
              <a:ext cx="3472" cy="4012753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0011828D-CBA8-45E2-B96A-A0B40EF35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1806" y="2425591"/>
              <a:ext cx="1011873" cy="341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B110DB5-DADD-4150-A6F9-8A4A880810B3}"/>
                </a:ext>
              </a:extLst>
            </p:cNvPr>
            <p:cNvCxnSpPr>
              <a:cxnSpLocks/>
              <a:stCxn id="218" idx="4"/>
            </p:cNvCxnSpPr>
            <p:nvPr/>
          </p:nvCxnSpPr>
          <p:spPr>
            <a:xfrm flipV="1">
              <a:off x="5951806" y="4421630"/>
              <a:ext cx="998195" cy="184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AA7D3B5-1E16-4B16-95E2-098BCD41BB21}"/>
                </a:ext>
              </a:extLst>
            </p:cNvPr>
            <p:cNvCxnSpPr>
              <a:stCxn id="230" idx="2"/>
            </p:cNvCxnSpPr>
            <p:nvPr/>
          </p:nvCxnSpPr>
          <p:spPr>
            <a:xfrm>
              <a:off x="5951806" y="2418847"/>
              <a:ext cx="612" cy="200278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1CE51A7-10A2-4A9C-AA9C-F371DF77E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6769" y="3411553"/>
              <a:ext cx="982386" cy="14089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9E58CAE-0617-4CDA-9DD0-9220725EB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201" y="2423781"/>
              <a:ext cx="748425" cy="24298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555EFDA-4689-4B5A-AEA8-4097CE00AE05}"/>
                </a:ext>
              </a:extLst>
            </p:cNvPr>
            <p:cNvCxnSpPr>
              <a:cxnSpLocks/>
              <a:stCxn id="169" idx="0"/>
              <a:endCxn id="186" idx="0"/>
            </p:cNvCxnSpPr>
            <p:nvPr/>
          </p:nvCxnSpPr>
          <p:spPr>
            <a:xfrm>
              <a:off x="7453931" y="1665418"/>
              <a:ext cx="250699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E3E4610-FF26-4924-A8C1-2F1F890A7E63}"/>
                </a:ext>
              </a:extLst>
            </p:cNvPr>
            <p:cNvCxnSpPr>
              <a:cxnSpLocks/>
              <a:stCxn id="168" idx="0"/>
              <a:endCxn id="170" idx="0"/>
            </p:cNvCxnSpPr>
            <p:nvPr/>
          </p:nvCxnSpPr>
          <p:spPr>
            <a:xfrm flipH="1">
              <a:off x="7464928" y="2428302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97542BA-0648-46AC-81BF-110435AB53F8}"/>
                </a:ext>
              </a:extLst>
            </p:cNvPr>
            <p:cNvCxnSpPr>
              <a:cxnSpLocks/>
              <a:stCxn id="170" idx="0"/>
            </p:cNvCxnSpPr>
            <p:nvPr/>
          </p:nvCxnSpPr>
          <p:spPr>
            <a:xfrm flipH="1">
              <a:off x="6700159" y="3174539"/>
              <a:ext cx="764769" cy="25332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0FDA72B-3D5A-4B31-89CE-DD77926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6700981" y="3429867"/>
              <a:ext cx="756389" cy="2433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AD37563-2B0F-4B2A-B812-2DF81ABBEBC8}"/>
                </a:ext>
              </a:extLst>
            </p:cNvPr>
            <p:cNvCxnSpPr>
              <a:cxnSpLocks/>
              <a:stCxn id="238" idx="0"/>
              <a:endCxn id="237" idx="0"/>
            </p:cNvCxnSpPr>
            <p:nvPr/>
          </p:nvCxnSpPr>
          <p:spPr>
            <a:xfrm>
              <a:off x="7456868" y="3672981"/>
              <a:ext cx="247662" cy="76288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85189C2-DFC9-4404-B233-6DF1AA408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8140" y="4435865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E7F2A43-4D69-4EB1-A578-47218E449C39}"/>
                </a:ext>
              </a:extLst>
            </p:cNvPr>
            <p:cNvCxnSpPr>
              <a:stCxn id="239" idx="0"/>
              <a:endCxn id="236" idx="0"/>
            </p:cNvCxnSpPr>
            <p:nvPr/>
          </p:nvCxnSpPr>
          <p:spPr>
            <a:xfrm flipH="1" flipV="1">
              <a:off x="7203626" y="4429687"/>
              <a:ext cx="264239" cy="75241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F693E86-E3EB-4CAA-A36D-E63FBEC060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2012" y="4174036"/>
              <a:ext cx="740379" cy="2556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84C722B-7814-43E9-B11E-A73900576D13}"/>
                </a:ext>
              </a:extLst>
            </p:cNvPr>
            <p:cNvCxnSpPr>
              <a:cxnSpLocks/>
              <a:stCxn id="222" idx="0"/>
              <a:endCxn id="205" idx="0"/>
            </p:cNvCxnSpPr>
            <p:nvPr/>
          </p:nvCxnSpPr>
          <p:spPr>
            <a:xfrm>
              <a:off x="6202273" y="3422633"/>
              <a:ext cx="260974" cy="75142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FF8BBE2-2C61-4FB0-A3EF-AF2DA53BF6BC}"/>
              </a:ext>
            </a:extLst>
          </p:cNvPr>
          <p:cNvGrpSpPr/>
          <p:nvPr/>
        </p:nvGrpSpPr>
        <p:grpSpPr>
          <a:xfrm rot="10800000">
            <a:off x="5500357" y="5279527"/>
            <a:ext cx="1850469" cy="925702"/>
            <a:chOff x="4346282" y="1383052"/>
            <a:chExt cx="2004675" cy="1002844"/>
          </a:xfrm>
        </p:grpSpPr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EE43F9D2-6028-4715-A472-15BE822C29BA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1D777702-01B0-4840-A25B-D0DE1F11B67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4089DCB-0F8B-43FB-8EB5-9BF946A6C0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4625E5B5-CC28-40A0-A3C2-2803E0258E8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6CF21AC5-16AB-4ADA-B95F-5A7D1E97342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3" name="Isosceles Triangle 432">
                  <a:extLst>
                    <a:ext uri="{FF2B5EF4-FFF2-40B4-BE49-F238E27FC236}">
                      <a16:creationId xmlns:a16="http://schemas.microsoft.com/office/drawing/2014/main" id="{F45E985D-EB9D-42D1-91E0-724C26BD9B2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F18A7A14-7EB7-4A27-8A5D-6652714B683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DC5DCFF7-41FB-4B87-9481-C811C8402EE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0877E45B-0C17-44A7-917B-0AB6307D22F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1628B57F-0A3C-4399-B7CF-71170A730B2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9" name="Isosceles Triangle 428">
                  <a:extLst>
                    <a:ext uri="{FF2B5EF4-FFF2-40B4-BE49-F238E27FC236}">
                      <a16:creationId xmlns:a16="http://schemas.microsoft.com/office/drawing/2014/main" id="{37B1379C-51E6-4BD8-A2B3-CD9485F7681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70894B3F-3B66-4E04-B244-F39DF2C46BD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2A30A6AD-4178-4E2F-B862-E84138F2C4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51288463-4FB5-4315-A6AB-E21F938EB46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DBE35CE9-6670-462D-9A8D-18E3E18EAE3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5" name="Isosceles Triangle 424">
                  <a:extLst>
                    <a:ext uri="{FF2B5EF4-FFF2-40B4-BE49-F238E27FC236}">
                      <a16:creationId xmlns:a16="http://schemas.microsoft.com/office/drawing/2014/main" id="{0B7DD142-A5A5-4628-811A-188908D5BE0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2F6A8033-C97B-4FE1-B8B9-2876ABF24F3B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F91C2C65-BC39-4218-90BF-5236CE3D79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4C339687-6254-4E28-AFAE-F29E29C833A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F6391C52-AE0D-4388-9CB2-32D1DB58DF4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1" name="Isosceles Triangle 420">
                  <a:extLst>
                    <a:ext uri="{FF2B5EF4-FFF2-40B4-BE49-F238E27FC236}">
                      <a16:creationId xmlns:a16="http://schemas.microsoft.com/office/drawing/2014/main" id="{254C06F1-291B-4E54-844A-3B1126C6339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410" name="Isosceles Triangle 409">
              <a:extLst>
                <a:ext uri="{FF2B5EF4-FFF2-40B4-BE49-F238E27FC236}">
                  <a16:creationId xmlns:a16="http://schemas.microsoft.com/office/drawing/2014/main" id="{0A8FD93C-F778-4001-9DF8-4E609DC8DF6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1" name="Isosceles Triangle 410">
              <a:extLst>
                <a:ext uri="{FF2B5EF4-FFF2-40B4-BE49-F238E27FC236}">
                  <a16:creationId xmlns:a16="http://schemas.microsoft.com/office/drawing/2014/main" id="{68E29445-32E3-4EBC-AFB7-3E37750125F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2" name="Isosceles Triangle 411">
              <a:extLst>
                <a:ext uri="{FF2B5EF4-FFF2-40B4-BE49-F238E27FC236}">
                  <a16:creationId xmlns:a16="http://schemas.microsoft.com/office/drawing/2014/main" id="{C77D5232-261B-4D73-9B4A-DBCB4FACF5E5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3" name="Isosceles Triangle 412">
              <a:extLst>
                <a:ext uri="{FF2B5EF4-FFF2-40B4-BE49-F238E27FC236}">
                  <a16:creationId xmlns:a16="http://schemas.microsoft.com/office/drawing/2014/main" id="{6D485B8A-1373-4B06-BE7A-472F72BBA20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72FDBAE-65BD-48C5-ADD3-8604C2A765B6}"/>
              </a:ext>
            </a:extLst>
          </p:cNvPr>
          <p:cNvGrpSpPr/>
          <p:nvPr/>
        </p:nvGrpSpPr>
        <p:grpSpPr>
          <a:xfrm rot="10800000">
            <a:off x="3659286" y="5279527"/>
            <a:ext cx="1850469" cy="925702"/>
            <a:chOff x="4346282" y="1383052"/>
            <a:chExt cx="2004675" cy="1002844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7E6F363-6C20-4386-98AE-4CA5712657A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4E750B53-67F9-4146-A4DE-860C4FA46EB3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274E5D20-6CD8-4973-8734-DA4CA19A26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B9EDFCAB-56B8-444C-A0A7-99135118522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E7FF1133-2B3F-460A-BBF0-7F7C3C27D12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8" name="Isosceles Triangle 407">
                  <a:extLst>
                    <a:ext uri="{FF2B5EF4-FFF2-40B4-BE49-F238E27FC236}">
                      <a16:creationId xmlns:a16="http://schemas.microsoft.com/office/drawing/2014/main" id="{640E561B-31D2-41F5-A8D3-4F7B35FCE93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212EB036-A47B-477D-9B2A-A29D46DC2A86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64383FA3-0A17-4553-8B91-B4AF645FCB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D7706847-FE2D-4B89-A484-B4F68C1048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BF3ACE6-DF3D-4ED1-A9F2-4E12AFF111E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4" name="Isosceles Triangle 403">
                  <a:extLst>
                    <a:ext uri="{FF2B5EF4-FFF2-40B4-BE49-F238E27FC236}">
                      <a16:creationId xmlns:a16="http://schemas.microsoft.com/office/drawing/2014/main" id="{AB944C23-4790-4539-82A6-EE4C4C4AAC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6F110797-C618-4A33-B997-72966377184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05857AD2-85C7-47AA-9290-63FC4DEFFB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BED14D40-64A0-483C-8C6D-3B62F5A71DE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E0FDD8C6-FC5D-4DB9-9567-B895EC06B5E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0" name="Isosceles Triangle 399">
                  <a:extLst>
                    <a:ext uri="{FF2B5EF4-FFF2-40B4-BE49-F238E27FC236}">
                      <a16:creationId xmlns:a16="http://schemas.microsoft.com/office/drawing/2014/main" id="{99886190-909F-4E81-BD65-29107569102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84A5EF58-6E05-4940-B150-435FF63249C0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920AD3A5-66E7-4ED5-95AA-8533899839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67293216-A246-4274-86EE-AC23C069B0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1AD53928-3558-4EB0-8788-2691B92E155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96" name="Isosceles Triangle 395">
                  <a:extLst>
                    <a:ext uri="{FF2B5EF4-FFF2-40B4-BE49-F238E27FC236}">
                      <a16:creationId xmlns:a16="http://schemas.microsoft.com/office/drawing/2014/main" id="{3EDB15A7-B4CA-403F-AFAB-D3FD3A3CB7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85" name="Isosceles Triangle 384">
              <a:extLst>
                <a:ext uri="{FF2B5EF4-FFF2-40B4-BE49-F238E27FC236}">
                  <a16:creationId xmlns:a16="http://schemas.microsoft.com/office/drawing/2014/main" id="{F8A5F2FF-C1BC-420D-A7B8-5CD72290E51F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6" name="Isosceles Triangle 385">
              <a:extLst>
                <a:ext uri="{FF2B5EF4-FFF2-40B4-BE49-F238E27FC236}">
                  <a16:creationId xmlns:a16="http://schemas.microsoft.com/office/drawing/2014/main" id="{E07392A2-776B-43A4-BA6A-6779365E1DAC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7" name="Isosceles Triangle 386">
              <a:extLst>
                <a:ext uri="{FF2B5EF4-FFF2-40B4-BE49-F238E27FC236}">
                  <a16:creationId xmlns:a16="http://schemas.microsoft.com/office/drawing/2014/main" id="{FE698360-BDD0-4592-8DFE-D6E6D82F8A3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8" name="Isosceles Triangle 387">
              <a:extLst>
                <a:ext uri="{FF2B5EF4-FFF2-40B4-BE49-F238E27FC236}">
                  <a16:creationId xmlns:a16="http://schemas.microsoft.com/office/drawing/2014/main" id="{563ECFE0-51FB-40DB-92E2-8688266220C2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22FE7E0-289D-4A49-BB32-E38A99B149C7}"/>
              </a:ext>
            </a:extLst>
          </p:cNvPr>
          <p:cNvGrpSpPr/>
          <p:nvPr/>
        </p:nvGrpSpPr>
        <p:grpSpPr>
          <a:xfrm rot="10800000">
            <a:off x="1808303" y="5279527"/>
            <a:ext cx="1850469" cy="925702"/>
            <a:chOff x="4346282" y="1383052"/>
            <a:chExt cx="2004675" cy="1002844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BCF9E8A0-52FE-423B-BE0B-625F8019500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FFDCCD34-AC86-4A1E-BCE1-008D0C984F42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791E5AD4-3A82-44BE-A1FF-4BFD86D629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9EA75F52-656D-4877-B709-9B3B50E581C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B9CDC7DC-C96F-478C-B6F0-4E858BDF1BF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83" name="Isosceles Triangle 382">
                  <a:extLst>
                    <a:ext uri="{FF2B5EF4-FFF2-40B4-BE49-F238E27FC236}">
                      <a16:creationId xmlns:a16="http://schemas.microsoft.com/office/drawing/2014/main" id="{2754D583-EF10-4BDB-B157-CEB700F3DAE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C93D8897-0180-442C-A7E2-6A01C321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9D92F6EC-2622-43C0-8771-BB1C815321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4748A3BC-5B1B-4217-9D7C-73E88A20565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F264DB9-04C3-4925-BD79-138B57019DD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9" name="Isosceles Triangle 378">
                  <a:extLst>
                    <a:ext uri="{FF2B5EF4-FFF2-40B4-BE49-F238E27FC236}">
                      <a16:creationId xmlns:a16="http://schemas.microsoft.com/office/drawing/2014/main" id="{B8FD806E-D8F0-4388-9D8D-D899E66A6A3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822C2762-B606-463A-A93F-D5F8F2377B6E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A10D63D8-1913-4607-94C1-2393EF9EA0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5FA20CA3-DA93-44F8-BB6B-8DA9930B46F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F8F1823B-7E03-4EA1-B21A-1CDC6D2410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5" name="Isosceles Triangle 374">
                  <a:extLst>
                    <a:ext uri="{FF2B5EF4-FFF2-40B4-BE49-F238E27FC236}">
                      <a16:creationId xmlns:a16="http://schemas.microsoft.com/office/drawing/2014/main" id="{D3F856D6-22FC-49FF-B92B-9AAADFCD85F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E20ECE4A-7FD6-4888-B3C5-46647F22757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5F94B21A-28C6-4097-8841-7C9BE3D06BC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74A6DD39-E555-4179-BA9A-379966EDFC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54CB24B-0C6E-440E-8604-76FE603D40F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1" name="Isosceles Triangle 370">
                  <a:extLst>
                    <a:ext uri="{FF2B5EF4-FFF2-40B4-BE49-F238E27FC236}">
                      <a16:creationId xmlns:a16="http://schemas.microsoft.com/office/drawing/2014/main" id="{8D4C5A15-A9FC-4A8A-BE12-C9DB756565F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60" name="Isosceles Triangle 359">
              <a:extLst>
                <a:ext uri="{FF2B5EF4-FFF2-40B4-BE49-F238E27FC236}">
                  <a16:creationId xmlns:a16="http://schemas.microsoft.com/office/drawing/2014/main" id="{D758E27A-A7F2-4D99-9E9F-944541B65E97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1" name="Isosceles Triangle 360">
              <a:extLst>
                <a:ext uri="{FF2B5EF4-FFF2-40B4-BE49-F238E27FC236}">
                  <a16:creationId xmlns:a16="http://schemas.microsoft.com/office/drawing/2014/main" id="{C6B3B4F1-3CEF-4429-8564-D31B7DAD403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2" name="Isosceles Triangle 361">
              <a:extLst>
                <a:ext uri="{FF2B5EF4-FFF2-40B4-BE49-F238E27FC236}">
                  <a16:creationId xmlns:a16="http://schemas.microsoft.com/office/drawing/2014/main" id="{CFC193A3-1764-4AC2-9B07-A5EDBA750ADD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3" name="Isosceles Triangle 362">
              <a:extLst>
                <a:ext uri="{FF2B5EF4-FFF2-40B4-BE49-F238E27FC236}">
                  <a16:creationId xmlns:a16="http://schemas.microsoft.com/office/drawing/2014/main" id="{C6612445-776A-4D14-B41B-D4851C2C89A0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77A928E-FB17-42C9-ABC3-4447C4EE6C13}"/>
              </a:ext>
            </a:extLst>
          </p:cNvPr>
          <p:cNvGrpSpPr/>
          <p:nvPr/>
        </p:nvGrpSpPr>
        <p:grpSpPr>
          <a:xfrm rot="10800000">
            <a:off x="4586291" y="4356872"/>
            <a:ext cx="1850469" cy="925702"/>
            <a:chOff x="4346282" y="1383052"/>
            <a:chExt cx="2004675" cy="1002844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B6FEF444-828F-4DCA-ACD4-A47356446DCB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136D6F0-E31A-4CF4-A164-6718B81318D5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A3247541-2208-4D1C-A2A6-79D2EE231E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DF8B2C2-8488-438C-9D52-ED76169E375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0F0BD43B-06A5-4203-A649-F9A84DF2C7D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8" name="Isosceles Triangle 357">
                  <a:extLst>
                    <a:ext uri="{FF2B5EF4-FFF2-40B4-BE49-F238E27FC236}">
                      <a16:creationId xmlns:a16="http://schemas.microsoft.com/office/drawing/2014/main" id="{8185D248-D5D0-4550-9D9B-05A223AC178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83E1DE88-72F3-4D85-953B-30CD5CF01E19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5C2547-7E60-4E63-8882-17B42FB5E7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5F6DB2C4-4263-4E75-AB11-3FA2E4951DE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1E3A6139-4AC8-4778-99E2-7550F905A4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4" name="Isosceles Triangle 353">
                  <a:extLst>
                    <a:ext uri="{FF2B5EF4-FFF2-40B4-BE49-F238E27FC236}">
                      <a16:creationId xmlns:a16="http://schemas.microsoft.com/office/drawing/2014/main" id="{E8723EA3-123A-42C9-9CC5-869A189E21D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0237CD56-6257-42C7-87FE-AECB1A252C06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786A18E5-2174-4B9D-A133-97FC425D06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281AB2CB-0D69-4C21-8915-3FA91337895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9ADCAF05-9B7C-4F07-A541-D3246E871B2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0" name="Isosceles Triangle 349">
                  <a:extLst>
                    <a:ext uri="{FF2B5EF4-FFF2-40B4-BE49-F238E27FC236}">
                      <a16:creationId xmlns:a16="http://schemas.microsoft.com/office/drawing/2014/main" id="{E216971A-A466-4542-B279-E4CDD14627F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072157A5-0878-4205-A0C7-F7855F1968CD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7A259B1E-6265-4CDC-9DFB-D657BBAE1D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5688CF29-05B8-4BA4-A5B2-C0370805A9D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99C21FD2-E37E-4EE0-A46E-A3B1A4B708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6" name="Isosceles Triangle 345">
                  <a:extLst>
                    <a:ext uri="{FF2B5EF4-FFF2-40B4-BE49-F238E27FC236}">
                      <a16:creationId xmlns:a16="http://schemas.microsoft.com/office/drawing/2014/main" id="{4797825B-A83A-44B5-B6F9-08F1D4A968F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35" name="Isosceles Triangle 334">
              <a:extLst>
                <a:ext uri="{FF2B5EF4-FFF2-40B4-BE49-F238E27FC236}">
                  <a16:creationId xmlns:a16="http://schemas.microsoft.com/office/drawing/2014/main" id="{B5A26F2A-C859-46A6-9C2A-CEA712FF6BA5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6" name="Isosceles Triangle 335">
              <a:extLst>
                <a:ext uri="{FF2B5EF4-FFF2-40B4-BE49-F238E27FC236}">
                  <a16:creationId xmlns:a16="http://schemas.microsoft.com/office/drawing/2014/main" id="{83BD72DF-8B1A-48AB-9D92-5FD7CDA699BB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7" name="Isosceles Triangle 336">
              <a:extLst>
                <a:ext uri="{FF2B5EF4-FFF2-40B4-BE49-F238E27FC236}">
                  <a16:creationId xmlns:a16="http://schemas.microsoft.com/office/drawing/2014/main" id="{7E969CB5-CC3B-4B2E-BBB0-D818DE53761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8" name="Isosceles Triangle 337">
              <a:extLst>
                <a:ext uri="{FF2B5EF4-FFF2-40B4-BE49-F238E27FC236}">
                  <a16:creationId xmlns:a16="http://schemas.microsoft.com/office/drawing/2014/main" id="{88BC0585-3231-4E8F-82B5-D3E7EA90F1E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8AFFEF2-90E9-488B-91D2-E05502041E32}"/>
              </a:ext>
            </a:extLst>
          </p:cNvPr>
          <p:cNvGrpSpPr/>
          <p:nvPr/>
        </p:nvGrpSpPr>
        <p:grpSpPr>
          <a:xfrm rot="10800000">
            <a:off x="2741379" y="4356872"/>
            <a:ext cx="1850469" cy="925702"/>
            <a:chOff x="4346282" y="1383052"/>
            <a:chExt cx="2004675" cy="1002844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720DB3F-978C-4491-8FE5-CD664C213AAE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90E4228D-EDFC-412E-B705-6D101B91B9B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64792047-F157-48A9-B182-99E8E0D7F2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B958F29C-80B4-40FE-99AC-54FC9E0FCA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1FA400E3-F631-4853-AB00-53426428CCB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3B0F4CE0-A2C3-4555-B4F1-CE003B3EEB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5F2E738F-389C-4A22-9461-D71C3C314B8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0F813A0B-5546-400C-8AB1-CC03174099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6707801F-9FD3-4BDC-9502-43B11E251DB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5DD2C414-8010-44D5-97EB-F112A92B903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9" name="Isosceles Triangle 328">
                  <a:extLst>
                    <a:ext uri="{FF2B5EF4-FFF2-40B4-BE49-F238E27FC236}">
                      <a16:creationId xmlns:a16="http://schemas.microsoft.com/office/drawing/2014/main" id="{3069947D-CA24-4692-A81B-B92C471C167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8BD2D5DA-8A5F-48BE-A5B3-A24E0CDF2ABF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5113092C-9D67-4FF6-8FA1-09DAA67BBE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D994A71B-7A33-4760-BE57-3E4DD933AF8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128A663-51C5-4018-A82E-87B7A6A200A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5" name="Isosceles Triangle 324">
                  <a:extLst>
                    <a:ext uri="{FF2B5EF4-FFF2-40B4-BE49-F238E27FC236}">
                      <a16:creationId xmlns:a16="http://schemas.microsoft.com/office/drawing/2014/main" id="{D999AE07-D473-4A18-8047-B4AF79E6100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4834AC21-73B0-4B0A-BE28-FB4AC64A22B8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29F77D76-66C5-447C-BDEB-7001BDB43C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40291546-D1B9-40B6-9206-2CEF290D00A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7C0BDE20-B97C-4093-846B-7F19518A393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1" name="Isosceles Triangle 320">
                  <a:extLst>
                    <a:ext uri="{FF2B5EF4-FFF2-40B4-BE49-F238E27FC236}">
                      <a16:creationId xmlns:a16="http://schemas.microsoft.com/office/drawing/2014/main" id="{02387234-228C-4D15-9F7F-338A2E1EC19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10" name="Isosceles Triangle 309">
              <a:extLst>
                <a:ext uri="{FF2B5EF4-FFF2-40B4-BE49-F238E27FC236}">
                  <a16:creationId xmlns:a16="http://schemas.microsoft.com/office/drawing/2014/main" id="{0923C24E-5EDB-4375-892A-30EF368E1A58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1" name="Isosceles Triangle 310">
              <a:extLst>
                <a:ext uri="{FF2B5EF4-FFF2-40B4-BE49-F238E27FC236}">
                  <a16:creationId xmlns:a16="http://schemas.microsoft.com/office/drawing/2014/main" id="{61CEE8A4-C690-4B8C-B083-4601EE4C17E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ACC5B194-4287-4F3A-9599-51F5029D185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3" name="Isosceles Triangle 312">
              <a:extLst>
                <a:ext uri="{FF2B5EF4-FFF2-40B4-BE49-F238E27FC236}">
                  <a16:creationId xmlns:a16="http://schemas.microsoft.com/office/drawing/2014/main" id="{65BEFACE-752E-49DB-A19C-D7925C9ED0AD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7A7B2EE8-7151-4775-94AA-9186B94CFD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66179" y="4814023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7835CBF7-3CB7-4025-B72D-3FFE3FE64BC6}"/>
              </a:ext>
            </a:extLst>
          </p:cNvPr>
          <p:cNvCxnSpPr>
            <a:stCxn id="388" idx="0"/>
            <a:endCxn id="385" idx="0"/>
          </p:cNvCxnSpPr>
          <p:nvPr/>
        </p:nvCxnSpPr>
        <p:spPr>
          <a:xfrm rot="10800000" flipH="1">
            <a:off x="3885585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982FF3C1-944C-4E1C-B5A0-2997C085BC84}"/>
              </a:ext>
            </a:extLst>
          </p:cNvPr>
          <p:cNvCxnSpPr>
            <a:cxnSpLocks/>
            <a:endCxn id="433" idx="2"/>
          </p:cNvCxnSpPr>
          <p:nvPr/>
        </p:nvCxnSpPr>
        <p:spPr>
          <a:xfrm rot="10800000">
            <a:off x="7350804" y="5280440"/>
            <a:ext cx="5238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EBAAE33B-FEF2-4CCB-A148-EDA64F094222}"/>
              </a:ext>
            </a:extLst>
          </p:cNvPr>
          <p:cNvCxnSpPr/>
          <p:nvPr/>
        </p:nvCxnSpPr>
        <p:spPr>
          <a:xfrm rot="10800000">
            <a:off x="1813449" y="6205229"/>
            <a:ext cx="5548866" cy="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B45E73D-D1FB-4749-ACB2-A3FADA38BF5D}"/>
              </a:ext>
            </a:extLst>
          </p:cNvPr>
          <p:cNvCxnSpPr>
            <a:cxnSpLocks/>
          </p:cNvCxnSpPr>
          <p:nvPr/>
        </p:nvCxnSpPr>
        <p:spPr>
          <a:xfrm rot="10800000">
            <a:off x="1804374" y="5275541"/>
            <a:ext cx="0" cy="92968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9F7E02C-5566-4A29-B374-867521CDCD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13450" y="5275518"/>
            <a:ext cx="5542367" cy="7056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54DE9A5-BD51-4CC9-BCF6-C0B1D452BDE5}"/>
              </a:ext>
            </a:extLst>
          </p:cNvPr>
          <p:cNvCxnSpPr>
            <a:cxnSpLocks/>
            <a:endCxn id="358" idx="2"/>
          </p:cNvCxnSpPr>
          <p:nvPr/>
        </p:nvCxnSpPr>
        <p:spPr>
          <a:xfrm rot="10800000" flipH="1">
            <a:off x="6431400" y="4357786"/>
            <a:ext cx="5337" cy="91775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10CCAE43-A384-4B94-884E-5E54EF8CAC0E}"/>
              </a:ext>
            </a:extLst>
          </p:cNvPr>
          <p:cNvCxnSpPr>
            <a:cxnSpLocks/>
            <a:endCxn id="321" idx="4"/>
          </p:cNvCxnSpPr>
          <p:nvPr/>
        </p:nvCxnSpPr>
        <p:spPr>
          <a:xfrm rot="10800000" flipH="1">
            <a:off x="2737837" y="4357785"/>
            <a:ext cx="3563" cy="92487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651582D-A40A-4E35-A9A9-2FC1127B76EE}"/>
              </a:ext>
            </a:extLst>
          </p:cNvPr>
          <p:cNvCxnSpPr>
            <a:cxnSpLocks/>
          </p:cNvCxnSpPr>
          <p:nvPr/>
        </p:nvCxnSpPr>
        <p:spPr>
          <a:xfrm rot="10800000">
            <a:off x="2741400" y="4344158"/>
            <a:ext cx="3693937" cy="93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F4E451A-0FA9-4036-B583-1D003046E527}"/>
              </a:ext>
            </a:extLst>
          </p:cNvPr>
          <p:cNvCxnSpPr>
            <a:cxnSpLocks/>
            <a:endCxn id="421" idx="4"/>
          </p:cNvCxnSpPr>
          <p:nvPr/>
        </p:nvCxnSpPr>
        <p:spPr>
          <a:xfrm rot="10800000">
            <a:off x="5500378" y="5280440"/>
            <a:ext cx="14824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06ED8011-C55B-4629-97A6-5C78AC7A0AB3}"/>
              </a:ext>
            </a:extLst>
          </p:cNvPr>
          <p:cNvCxnSpPr>
            <a:endCxn id="383" idx="2"/>
          </p:cNvCxnSpPr>
          <p:nvPr/>
        </p:nvCxnSpPr>
        <p:spPr>
          <a:xfrm rot="10800000">
            <a:off x="3658749" y="5280440"/>
            <a:ext cx="3497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7EDCA9D9-01E3-4B1F-A729-50F661C1B920}"/>
              </a:ext>
            </a:extLst>
          </p:cNvPr>
          <p:cNvCxnSpPr/>
          <p:nvPr/>
        </p:nvCxnSpPr>
        <p:spPr>
          <a:xfrm rot="10800000">
            <a:off x="4587158" y="4344158"/>
            <a:ext cx="6174" cy="931383"/>
          </a:xfrm>
          <a:prstGeom prst="line">
            <a:avLst/>
          </a:prstGeom>
          <a:ln w="5715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27C42FC-CB2F-464A-A634-33C519A6A9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28293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F78CC97-5BCD-47B3-8348-F2A2008F89ED}"/>
              </a:ext>
            </a:extLst>
          </p:cNvPr>
          <p:cNvCxnSpPr>
            <a:cxnSpLocks/>
          </p:cNvCxnSpPr>
          <p:nvPr/>
        </p:nvCxnSpPr>
        <p:spPr>
          <a:xfrm rot="10800000">
            <a:off x="5729358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B116912D-C33F-42B0-9D6A-AFAB392002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7223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77AD22B1-8C49-4F34-9D7C-8FBA537BE089}"/>
              </a:ext>
            </a:extLst>
          </p:cNvPr>
          <p:cNvCxnSpPr>
            <a:cxnSpLocks/>
          </p:cNvCxnSpPr>
          <p:nvPr/>
        </p:nvCxnSpPr>
        <p:spPr>
          <a:xfrm rot="10800000">
            <a:off x="3888287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99420108-74C9-4C77-B6D3-4DFEC132E7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36239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DC1C96B-CC7B-4362-956E-D3E9D4443B14}"/>
              </a:ext>
            </a:extLst>
          </p:cNvPr>
          <p:cNvCxnSpPr>
            <a:cxnSpLocks/>
          </p:cNvCxnSpPr>
          <p:nvPr/>
        </p:nvCxnSpPr>
        <p:spPr>
          <a:xfrm rot="10800000">
            <a:off x="2037304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F105D8F5-948D-4344-ADA5-19DE817393B7}"/>
              </a:ext>
            </a:extLst>
          </p:cNvPr>
          <p:cNvCxnSpPr>
            <a:cxnSpLocks/>
          </p:cNvCxnSpPr>
          <p:nvPr/>
        </p:nvCxnSpPr>
        <p:spPr>
          <a:xfrm rot="10800000">
            <a:off x="5511525" y="4586247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87C0A2B-14D8-4D3A-9A2D-90C94ABE092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514227" y="5054447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F91C302-6DA4-45A0-A0F5-E56D0FD4C1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25079" y="5054447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4EC70E1-3FEE-4486-9560-8FE185204994}"/>
              </a:ext>
            </a:extLst>
          </p:cNvPr>
          <p:cNvCxnSpPr>
            <a:cxnSpLocks/>
          </p:cNvCxnSpPr>
          <p:nvPr/>
        </p:nvCxnSpPr>
        <p:spPr>
          <a:xfrm rot="10800000">
            <a:off x="6425591" y="5508901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DA90D7C-AB8A-4D75-8E7D-6A2957DEA7D0}"/>
              </a:ext>
            </a:extLst>
          </p:cNvPr>
          <p:cNvCxnSpPr>
            <a:cxnSpLocks/>
          </p:cNvCxnSpPr>
          <p:nvPr/>
        </p:nvCxnSpPr>
        <p:spPr>
          <a:xfrm rot="10800000">
            <a:off x="6203067" y="4814022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BF7798B-92AA-4ED6-BF17-C86B362DCF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76062" y="5054447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1F80B704-C121-476B-B512-D92FA3DAE065}"/>
              </a:ext>
            </a:extLst>
          </p:cNvPr>
          <p:cNvCxnSpPr>
            <a:cxnSpLocks/>
          </p:cNvCxnSpPr>
          <p:nvPr/>
        </p:nvCxnSpPr>
        <p:spPr>
          <a:xfrm rot="10800000">
            <a:off x="4358156" y="4814022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8FAAF33-ED78-477E-9BFF-A016AEA4CC0D}"/>
              </a:ext>
            </a:extLst>
          </p:cNvPr>
          <p:cNvCxnSpPr>
            <a:cxnSpLocks/>
          </p:cNvCxnSpPr>
          <p:nvPr/>
        </p:nvCxnSpPr>
        <p:spPr>
          <a:xfrm rot="10800000" flipH="1">
            <a:off x="2037304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755AF97-6B67-4238-918B-2129163EF602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33537" y="4820636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74ABFEA-7CCD-4D2F-B483-89986A5D45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5314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B12465E6-9CDA-4F3A-AAFA-917DCF3580A7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70381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8599BCE-D543-4203-8448-2E7FB4C8FF08}"/>
              </a:ext>
            </a:extLst>
          </p:cNvPr>
          <p:cNvGrpSpPr/>
          <p:nvPr/>
        </p:nvGrpSpPr>
        <p:grpSpPr>
          <a:xfrm>
            <a:off x="1794995" y="652772"/>
            <a:ext cx="5557941" cy="4626756"/>
            <a:chOff x="1944577" y="421419"/>
            <a:chExt cx="6021103" cy="50123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ABDE2C-461C-40D3-AC64-F2D4277C28CC}"/>
                </a:ext>
              </a:extLst>
            </p:cNvPr>
            <p:cNvGrpSpPr/>
            <p:nvPr/>
          </p:nvGrpSpPr>
          <p:grpSpPr>
            <a:xfrm>
              <a:off x="1944577" y="421419"/>
              <a:ext cx="6021103" cy="2016160"/>
              <a:chOff x="1944577" y="421419"/>
              <a:chExt cx="6021103" cy="201616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9C559DB-A24C-442F-9D45-E03F4D01D0D3}"/>
                  </a:ext>
                </a:extLst>
              </p:cNvPr>
              <p:cNvGrpSpPr/>
              <p:nvPr/>
            </p:nvGrpSpPr>
            <p:grpSpPr>
              <a:xfrm>
                <a:off x="1957024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05" name="Group 1604">
                  <a:extLst>
                    <a:ext uri="{FF2B5EF4-FFF2-40B4-BE49-F238E27FC236}">
                      <a16:creationId xmlns:a16="http://schemas.microsoft.com/office/drawing/2014/main" id="{E6A26736-7401-4F2E-BED4-C29D23C6FCDD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06" name="Group 1605">
                    <a:extLst>
                      <a:ext uri="{FF2B5EF4-FFF2-40B4-BE49-F238E27FC236}">
                        <a16:creationId xmlns:a16="http://schemas.microsoft.com/office/drawing/2014/main" id="{1361E6CF-E54B-45D0-B965-1103EACD1A81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22" name="Rectangle 1621">
                      <a:extLst>
                        <a:ext uri="{FF2B5EF4-FFF2-40B4-BE49-F238E27FC236}">
                          <a16:creationId xmlns:a16="http://schemas.microsoft.com/office/drawing/2014/main" id="{EE1D4C78-27C8-4092-B460-AF37E085F9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3" name="Rectangle 1622">
                      <a:extLst>
                        <a:ext uri="{FF2B5EF4-FFF2-40B4-BE49-F238E27FC236}">
                          <a16:creationId xmlns:a16="http://schemas.microsoft.com/office/drawing/2014/main" id="{776B7A9C-5273-4B55-97C1-A23A62D1A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4" name="Rectangle 1623">
                      <a:extLst>
                        <a:ext uri="{FF2B5EF4-FFF2-40B4-BE49-F238E27FC236}">
                          <a16:creationId xmlns:a16="http://schemas.microsoft.com/office/drawing/2014/main" id="{54394F05-8712-4489-A0C7-EA4CCFD1F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25" name="Isosceles Triangle 1624">
                      <a:extLst>
                        <a:ext uri="{FF2B5EF4-FFF2-40B4-BE49-F238E27FC236}">
                          <a16:creationId xmlns:a16="http://schemas.microsoft.com/office/drawing/2014/main" id="{5811868D-E21D-4957-8AF2-A3BF4EBB3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7" name="Group 1606">
                    <a:extLst>
                      <a:ext uri="{FF2B5EF4-FFF2-40B4-BE49-F238E27FC236}">
                        <a16:creationId xmlns:a16="http://schemas.microsoft.com/office/drawing/2014/main" id="{38B970F4-8221-48B1-8BB0-7C438CB349B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8" name="Rectangle 1617">
                      <a:extLst>
                        <a:ext uri="{FF2B5EF4-FFF2-40B4-BE49-F238E27FC236}">
                          <a16:creationId xmlns:a16="http://schemas.microsoft.com/office/drawing/2014/main" id="{E374CCDC-1622-48A0-BEB9-CA27696EA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9" name="Rectangle 1618">
                      <a:extLst>
                        <a:ext uri="{FF2B5EF4-FFF2-40B4-BE49-F238E27FC236}">
                          <a16:creationId xmlns:a16="http://schemas.microsoft.com/office/drawing/2014/main" id="{8670BDC0-8261-466F-A86F-BAB58A24B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0" name="Rectangle 1619">
                      <a:extLst>
                        <a:ext uri="{FF2B5EF4-FFF2-40B4-BE49-F238E27FC236}">
                          <a16:creationId xmlns:a16="http://schemas.microsoft.com/office/drawing/2014/main" id="{6A26EE82-7607-4C1F-B48C-1074F4108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21" name="Isosceles Triangle 1620">
                      <a:extLst>
                        <a:ext uri="{FF2B5EF4-FFF2-40B4-BE49-F238E27FC236}">
                          <a16:creationId xmlns:a16="http://schemas.microsoft.com/office/drawing/2014/main" id="{428DEFB0-FDD7-4E7E-A074-09522F1E7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8" name="Group 1607">
                    <a:extLst>
                      <a:ext uri="{FF2B5EF4-FFF2-40B4-BE49-F238E27FC236}">
                        <a16:creationId xmlns:a16="http://schemas.microsoft.com/office/drawing/2014/main" id="{84F1EF23-F270-43D8-8F7C-8D98A9549D1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4" name="Rectangle 1613">
                      <a:extLst>
                        <a:ext uri="{FF2B5EF4-FFF2-40B4-BE49-F238E27FC236}">
                          <a16:creationId xmlns:a16="http://schemas.microsoft.com/office/drawing/2014/main" id="{8EFA5F71-A273-4FCC-8D61-974F12BA3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5" name="Rectangle 1614">
                      <a:extLst>
                        <a:ext uri="{FF2B5EF4-FFF2-40B4-BE49-F238E27FC236}">
                          <a16:creationId xmlns:a16="http://schemas.microsoft.com/office/drawing/2014/main" id="{75B461C0-FDCB-4A70-B635-92AE9C6B0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6" name="Rectangle 1615">
                      <a:extLst>
                        <a:ext uri="{FF2B5EF4-FFF2-40B4-BE49-F238E27FC236}">
                          <a16:creationId xmlns:a16="http://schemas.microsoft.com/office/drawing/2014/main" id="{3BF9AF50-1635-4F25-BE9A-AF2B5D3AF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17" name="Isosceles Triangle 1616">
                      <a:extLst>
                        <a:ext uri="{FF2B5EF4-FFF2-40B4-BE49-F238E27FC236}">
                          <a16:creationId xmlns:a16="http://schemas.microsoft.com/office/drawing/2014/main" id="{9FEFE6F4-5E2E-4C88-B79F-487ED54C1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9" name="Group 1608">
                    <a:extLst>
                      <a:ext uri="{FF2B5EF4-FFF2-40B4-BE49-F238E27FC236}">
                        <a16:creationId xmlns:a16="http://schemas.microsoft.com/office/drawing/2014/main" id="{4A0DA10A-258F-4039-BC6A-2A56D58C464A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0" name="Rectangle 1609">
                      <a:extLst>
                        <a:ext uri="{FF2B5EF4-FFF2-40B4-BE49-F238E27FC236}">
                          <a16:creationId xmlns:a16="http://schemas.microsoft.com/office/drawing/2014/main" id="{84CCB045-0BBF-4734-979A-2C3DEE867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1" name="Rectangle 1610">
                      <a:extLst>
                        <a:ext uri="{FF2B5EF4-FFF2-40B4-BE49-F238E27FC236}">
                          <a16:creationId xmlns:a16="http://schemas.microsoft.com/office/drawing/2014/main" id="{72B12305-96EA-4250-AF96-B25F0D784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2" name="Rectangle 1611">
                      <a:extLst>
                        <a:ext uri="{FF2B5EF4-FFF2-40B4-BE49-F238E27FC236}">
                          <a16:creationId xmlns:a16="http://schemas.microsoft.com/office/drawing/2014/main" id="{F7189E92-5D59-41FA-9E81-C04E01515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13" name="Isosceles Triangle 1612">
                      <a:extLst>
                        <a:ext uri="{FF2B5EF4-FFF2-40B4-BE49-F238E27FC236}">
                          <a16:creationId xmlns:a16="http://schemas.microsoft.com/office/drawing/2014/main" id="{CB3EDF22-9FA1-4AC9-BCA4-089D3E07C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26" name="Isosceles Triangle 1625">
                  <a:extLst>
                    <a:ext uri="{FF2B5EF4-FFF2-40B4-BE49-F238E27FC236}">
                      <a16:creationId xmlns:a16="http://schemas.microsoft.com/office/drawing/2014/main" id="{2AAB0DDD-6337-45D1-A9F3-F079205F637A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7" name="Isosceles Triangle 1626">
                  <a:extLst>
                    <a:ext uri="{FF2B5EF4-FFF2-40B4-BE49-F238E27FC236}">
                      <a16:creationId xmlns:a16="http://schemas.microsoft.com/office/drawing/2014/main" id="{E3EE48E6-895A-4A57-A6CC-B280465E3A14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8" name="Isosceles Triangle 1627">
                  <a:extLst>
                    <a:ext uri="{FF2B5EF4-FFF2-40B4-BE49-F238E27FC236}">
                      <a16:creationId xmlns:a16="http://schemas.microsoft.com/office/drawing/2014/main" id="{5297C8A6-F35C-4C92-9E09-E24347564D0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9" name="Isosceles Triangle 1628">
                  <a:extLst>
                    <a:ext uri="{FF2B5EF4-FFF2-40B4-BE49-F238E27FC236}">
                      <a16:creationId xmlns:a16="http://schemas.microsoft.com/office/drawing/2014/main" id="{C3B9E45B-15E9-4CEA-82D4-5D37335607D9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56" name="Group 1655">
                <a:extLst>
                  <a:ext uri="{FF2B5EF4-FFF2-40B4-BE49-F238E27FC236}">
                    <a16:creationId xmlns:a16="http://schemas.microsoft.com/office/drawing/2014/main" id="{523E0EBB-2484-4601-AC85-4DE6B0966B5B}"/>
                  </a:ext>
                </a:extLst>
              </p:cNvPr>
              <p:cNvGrpSpPr/>
              <p:nvPr/>
            </p:nvGrpSpPr>
            <p:grpSpPr>
              <a:xfrm>
                <a:off x="3951517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57" name="Group 1656">
                  <a:extLst>
                    <a:ext uri="{FF2B5EF4-FFF2-40B4-BE49-F238E27FC236}">
                      <a16:creationId xmlns:a16="http://schemas.microsoft.com/office/drawing/2014/main" id="{15073DE7-773C-4344-A061-2EBAFE54E5B1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62" name="Group 1661">
                    <a:extLst>
                      <a:ext uri="{FF2B5EF4-FFF2-40B4-BE49-F238E27FC236}">
                        <a16:creationId xmlns:a16="http://schemas.microsoft.com/office/drawing/2014/main" id="{3B257371-60E1-48AE-B389-B16EC96163EC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8" name="Rectangle 1677">
                      <a:extLst>
                        <a:ext uri="{FF2B5EF4-FFF2-40B4-BE49-F238E27FC236}">
                          <a16:creationId xmlns:a16="http://schemas.microsoft.com/office/drawing/2014/main" id="{F88BA21E-083B-4C8E-94A7-0F94ECAD0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9" name="Rectangle 1678">
                      <a:extLst>
                        <a:ext uri="{FF2B5EF4-FFF2-40B4-BE49-F238E27FC236}">
                          <a16:creationId xmlns:a16="http://schemas.microsoft.com/office/drawing/2014/main" id="{40B04F40-64BC-4DF6-97E7-25FB5F35D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80" name="Rectangle 1679">
                      <a:extLst>
                        <a:ext uri="{FF2B5EF4-FFF2-40B4-BE49-F238E27FC236}">
                          <a16:creationId xmlns:a16="http://schemas.microsoft.com/office/drawing/2014/main" id="{01DC594F-422E-45C0-A13A-A5C9E117C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81" name="Isosceles Triangle 1680">
                      <a:extLst>
                        <a:ext uri="{FF2B5EF4-FFF2-40B4-BE49-F238E27FC236}">
                          <a16:creationId xmlns:a16="http://schemas.microsoft.com/office/drawing/2014/main" id="{73FD110D-C11C-417A-B276-E0C62CEA28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3" name="Group 1662">
                    <a:extLst>
                      <a:ext uri="{FF2B5EF4-FFF2-40B4-BE49-F238E27FC236}">
                        <a16:creationId xmlns:a16="http://schemas.microsoft.com/office/drawing/2014/main" id="{90E2F04C-ABDF-47A0-A306-45020E62212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4" name="Rectangle 1673">
                      <a:extLst>
                        <a:ext uri="{FF2B5EF4-FFF2-40B4-BE49-F238E27FC236}">
                          <a16:creationId xmlns:a16="http://schemas.microsoft.com/office/drawing/2014/main" id="{0548A334-BC77-414B-A430-B26BD57347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5" name="Rectangle 1674">
                      <a:extLst>
                        <a:ext uri="{FF2B5EF4-FFF2-40B4-BE49-F238E27FC236}">
                          <a16:creationId xmlns:a16="http://schemas.microsoft.com/office/drawing/2014/main" id="{6C0FF932-1339-4771-8068-6742536E4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6" name="Rectangle 1675">
                      <a:extLst>
                        <a:ext uri="{FF2B5EF4-FFF2-40B4-BE49-F238E27FC236}">
                          <a16:creationId xmlns:a16="http://schemas.microsoft.com/office/drawing/2014/main" id="{04EE3521-BCDC-4DB6-8BE0-6BF2A106F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77" name="Isosceles Triangle 1676">
                      <a:extLst>
                        <a:ext uri="{FF2B5EF4-FFF2-40B4-BE49-F238E27FC236}">
                          <a16:creationId xmlns:a16="http://schemas.microsoft.com/office/drawing/2014/main" id="{2B564F8F-1D14-4D4D-A4CF-D0509740B7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4" name="Group 1663">
                    <a:extLst>
                      <a:ext uri="{FF2B5EF4-FFF2-40B4-BE49-F238E27FC236}">
                        <a16:creationId xmlns:a16="http://schemas.microsoft.com/office/drawing/2014/main" id="{355FA5F0-0F66-43D6-BD57-E410405C40E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0" name="Rectangle 1669">
                      <a:extLst>
                        <a:ext uri="{FF2B5EF4-FFF2-40B4-BE49-F238E27FC236}">
                          <a16:creationId xmlns:a16="http://schemas.microsoft.com/office/drawing/2014/main" id="{57DEF4A4-C72C-4E91-BEB2-262C898B4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1" name="Rectangle 1670">
                      <a:extLst>
                        <a:ext uri="{FF2B5EF4-FFF2-40B4-BE49-F238E27FC236}">
                          <a16:creationId xmlns:a16="http://schemas.microsoft.com/office/drawing/2014/main" id="{30C29FFC-BD3C-44D7-8B42-806821617A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2" name="Rectangle 1671">
                      <a:extLst>
                        <a:ext uri="{FF2B5EF4-FFF2-40B4-BE49-F238E27FC236}">
                          <a16:creationId xmlns:a16="http://schemas.microsoft.com/office/drawing/2014/main" id="{31F87452-FF08-4E2B-98C1-929053F90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73" name="Isosceles Triangle 1672">
                      <a:extLst>
                        <a:ext uri="{FF2B5EF4-FFF2-40B4-BE49-F238E27FC236}">
                          <a16:creationId xmlns:a16="http://schemas.microsoft.com/office/drawing/2014/main" id="{0EA318F4-D773-4CD4-A4FC-C68E8712EF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5" name="Group 1664">
                    <a:extLst>
                      <a:ext uri="{FF2B5EF4-FFF2-40B4-BE49-F238E27FC236}">
                        <a16:creationId xmlns:a16="http://schemas.microsoft.com/office/drawing/2014/main" id="{803BAD1A-03F1-4660-BDEB-42B8F9EFB237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66" name="Rectangle 1665">
                      <a:extLst>
                        <a:ext uri="{FF2B5EF4-FFF2-40B4-BE49-F238E27FC236}">
                          <a16:creationId xmlns:a16="http://schemas.microsoft.com/office/drawing/2014/main" id="{92AF6275-6844-4BA2-B972-5413669F4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67" name="Rectangle 1666">
                      <a:extLst>
                        <a:ext uri="{FF2B5EF4-FFF2-40B4-BE49-F238E27FC236}">
                          <a16:creationId xmlns:a16="http://schemas.microsoft.com/office/drawing/2014/main" id="{A66F36C9-B9AA-4E24-9E3D-3B1568FC8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68" name="Rectangle 1667">
                      <a:extLst>
                        <a:ext uri="{FF2B5EF4-FFF2-40B4-BE49-F238E27FC236}">
                          <a16:creationId xmlns:a16="http://schemas.microsoft.com/office/drawing/2014/main" id="{B25B3E4B-28BB-4137-821C-B8D201371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69" name="Isosceles Triangle 1668">
                      <a:extLst>
                        <a:ext uri="{FF2B5EF4-FFF2-40B4-BE49-F238E27FC236}">
                          <a16:creationId xmlns:a16="http://schemas.microsoft.com/office/drawing/2014/main" id="{C4ADB22C-A590-4205-BA36-A63963136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58" name="Isosceles Triangle 1657">
                  <a:extLst>
                    <a:ext uri="{FF2B5EF4-FFF2-40B4-BE49-F238E27FC236}">
                      <a16:creationId xmlns:a16="http://schemas.microsoft.com/office/drawing/2014/main" id="{283B05A7-2762-45AD-97BC-F7941A9E361C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59" name="Isosceles Triangle 1658">
                  <a:extLst>
                    <a:ext uri="{FF2B5EF4-FFF2-40B4-BE49-F238E27FC236}">
                      <a16:creationId xmlns:a16="http://schemas.microsoft.com/office/drawing/2014/main" id="{2EAE0ACA-7517-4DA0-82E0-2826C5897982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0" name="Isosceles Triangle 1659">
                  <a:extLst>
                    <a:ext uri="{FF2B5EF4-FFF2-40B4-BE49-F238E27FC236}">
                      <a16:creationId xmlns:a16="http://schemas.microsoft.com/office/drawing/2014/main" id="{B7BDD0D7-9F05-4DEA-AF10-96DFCC0F41B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1" name="Isosceles Triangle 1660">
                  <a:extLst>
                    <a:ext uri="{FF2B5EF4-FFF2-40B4-BE49-F238E27FC236}">
                      <a16:creationId xmlns:a16="http://schemas.microsoft.com/office/drawing/2014/main" id="{E9EDC2F7-4BF1-43B5-850C-FB9A42ADB0B6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84" name="Group 1683">
                <a:extLst>
                  <a:ext uri="{FF2B5EF4-FFF2-40B4-BE49-F238E27FC236}">
                    <a16:creationId xmlns:a16="http://schemas.microsoft.com/office/drawing/2014/main" id="{9CF3125F-3275-4E93-9303-33226B5A9900}"/>
                  </a:ext>
                </a:extLst>
              </p:cNvPr>
              <p:cNvGrpSpPr/>
              <p:nvPr/>
            </p:nvGrpSpPr>
            <p:grpSpPr>
              <a:xfrm>
                <a:off x="5956749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85" name="Group 1684">
                  <a:extLst>
                    <a:ext uri="{FF2B5EF4-FFF2-40B4-BE49-F238E27FC236}">
                      <a16:creationId xmlns:a16="http://schemas.microsoft.com/office/drawing/2014/main" id="{45CD1900-FFCA-4269-8690-188F63DDA386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90" name="Group 1689">
                    <a:extLst>
                      <a:ext uri="{FF2B5EF4-FFF2-40B4-BE49-F238E27FC236}">
                        <a16:creationId xmlns:a16="http://schemas.microsoft.com/office/drawing/2014/main" id="{3B460C50-C62C-4CC3-AA8C-7070F4E6C25F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06" name="Rectangle 1705">
                      <a:extLst>
                        <a:ext uri="{FF2B5EF4-FFF2-40B4-BE49-F238E27FC236}">
                          <a16:creationId xmlns:a16="http://schemas.microsoft.com/office/drawing/2014/main" id="{B066B205-87BF-4FB9-BD31-9CD560068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7" name="Rectangle 1706">
                      <a:extLst>
                        <a:ext uri="{FF2B5EF4-FFF2-40B4-BE49-F238E27FC236}">
                          <a16:creationId xmlns:a16="http://schemas.microsoft.com/office/drawing/2014/main" id="{BD82DEAA-04DA-4413-A9B7-102DFD696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8" name="Rectangle 1707">
                      <a:extLst>
                        <a:ext uri="{FF2B5EF4-FFF2-40B4-BE49-F238E27FC236}">
                          <a16:creationId xmlns:a16="http://schemas.microsoft.com/office/drawing/2014/main" id="{15DAC4BC-3366-4AE7-B89A-1CC274B82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9" name="Isosceles Triangle 1708">
                      <a:extLst>
                        <a:ext uri="{FF2B5EF4-FFF2-40B4-BE49-F238E27FC236}">
                          <a16:creationId xmlns:a16="http://schemas.microsoft.com/office/drawing/2014/main" id="{B552FCA4-C0E8-4482-BA5C-89F7AE612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1" name="Group 1690">
                    <a:extLst>
                      <a:ext uri="{FF2B5EF4-FFF2-40B4-BE49-F238E27FC236}">
                        <a16:creationId xmlns:a16="http://schemas.microsoft.com/office/drawing/2014/main" id="{82D143A2-4197-4003-8ACA-DD0B2094EFF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02" name="Rectangle 1701">
                      <a:extLst>
                        <a:ext uri="{FF2B5EF4-FFF2-40B4-BE49-F238E27FC236}">
                          <a16:creationId xmlns:a16="http://schemas.microsoft.com/office/drawing/2014/main" id="{DD96A76D-75EC-4C7A-9869-290544244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3" name="Rectangle 1702">
                      <a:extLst>
                        <a:ext uri="{FF2B5EF4-FFF2-40B4-BE49-F238E27FC236}">
                          <a16:creationId xmlns:a16="http://schemas.microsoft.com/office/drawing/2014/main" id="{8DCC3290-F46B-4FA6-9366-741FDD9504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4" name="Rectangle 1703">
                      <a:extLst>
                        <a:ext uri="{FF2B5EF4-FFF2-40B4-BE49-F238E27FC236}">
                          <a16:creationId xmlns:a16="http://schemas.microsoft.com/office/drawing/2014/main" id="{67CDE7D9-EE15-4096-A539-09F2776C7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5" name="Isosceles Triangle 1704">
                      <a:extLst>
                        <a:ext uri="{FF2B5EF4-FFF2-40B4-BE49-F238E27FC236}">
                          <a16:creationId xmlns:a16="http://schemas.microsoft.com/office/drawing/2014/main" id="{C56C3F09-A72B-464E-8176-41ED85525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2" name="Group 1691">
                    <a:extLst>
                      <a:ext uri="{FF2B5EF4-FFF2-40B4-BE49-F238E27FC236}">
                        <a16:creationId xmlns:a16="http://schemas.microsoft.com/office/drawing/2014/main" id="{18A9311D-32FD-4CDB-B95F-6A8A0E6D95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98" name="Rectangle 1697">
                      <a:extLst>
                        <a:ext uri="{FF2B5EF4-FFF2-40B4-BE49-F238E27FC236}">
                          <a16:creationId xmlns:a16="http://schemas.microsoft.com/office/drawing/2014/main" id="{4DCDC330-AED6-4593-915C-C652B7A92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9" name="Rectangle 1698">
                      <a:extLst>
                        <a:ext uri="{FF2B5EF4-FFF2-40B4-BE49-F238E27FC236}">
                          <a16:creationId xmlns:a16="http://schemas.microsoft.com/office/drawing/2014/main" id="{8A1344ED-2BFB-4EA4-B4A2-74BBDE783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0" name="Rectangle 1699">
                      <a:extLst>
                        <a:ext uri="{FF2B5EF4-FFF2-40B4-BE49-F238E27FC236}">
                          <a16:creationId xmlns:a16="http://schemas.microsoft.com/office/drawing/2014/main" id="{D3702E40-BB69-4C34-B36C-46594090E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1" name="Isosceles Triangle 1700">
                      <a:extLst>
                        <a:ext uri="{FF2B5EF4-FFF2-40B4-BE49-F238E27FC236}">
                          <a16:creationId xmlns:a16="http://schemas.microsoft.com/office/drawing/2014/main" id="{0F58E672-C944-4685-8F53-2E39E549B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3" name="Group 1692">
                    <a:extLst>
                      <a:ext uri="{FF2B5EF4-FFF2-40B4-BE49-F238E27FC236}">
                        <a16:creationId xmlns:a16="http://schemas.microsoft.com/office/drawing/2014/main" id="{55B35FB3-44AE-4913-9B45-FE29D52761B1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94" name="Rectangle 1693">
                      <a:extLst>
                        <a:ext uri="{FF2B5EF4-FFF2-40B4-BE49-F238E27FC236}">
                          <a16:creationId xmlns:a16="http://schemas.microsoft.com/office/drawing/2014/main" id="{AC5A7919-122C-41B5-B8FD-89CFAF7D7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5" name="Rectangle 1694">
                      <a:extLst>
                        <a:ext uri="{FF2B5EF4-FFF2-40B4-BE49-F238E27FC236}">
                          <a16:creationId xmlns:a16="http://schemas.microsoft.com/office/drawing/2014/main" id="{FD40A76C-7E8E-4404-8573-1712D1063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6" name="Rectangle 1695">
                      <a:extLst>
                        <a:ext uri="{FF2B5EF4-FFF2-40B4-BE49-F238E27FC236}">
                          <a16:creationId xmlns:a16="http://schemas.microsoft.com/office/drawing/2014/main" id="{E9A92CE1-16EB-4D7F-8F4B-041586F17C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97" name="Isosceles Triangle 1696">
                      <a:extLst>
                        <a:ext uri="{FF2B5EF4-FFF2-40B4-BE49-F238E27FC236}">
                          <a16:creationId xmlns:a16="http://schemas.microsoft.com/office/drawing/2014/main" id="{F379147C-B738-413A-81E6-C44A658C0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86" name="Isosceles Triangle 1685">
                  <a:extLst>
                    <a:ext uri="{FF2B5EF4-FFF2-40B4-BE49-F238E27FC236}">
                      <a16:creationId xmlns:a16="http://schemas.microsoft.com/office/drawing/2014/main" id="{1CFB52B8-5558-45A1-9B60-9BEB50EEF526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7" name="Isosceles Triangle 1686">
                  <a:extLst>
                    <a:ext uri="{FF2B5EF4-FFF2-40B4-BE49-F238E27FC236}">
                      <a16:creationId xmlns:a16="http://schemas.microsoft.com/office/drawing/2014/main" id="{F2665CFA-93B2-4D42-ABFF-D09A5F159F71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8" name="Isosceles Triangle 1687">
                  <a:extLst>
                    <a:ext uri="{FF2B5EF4-FFF2-40B4-BE49-F238E27FC236}">
                      <a16:creationId xmlns:a16="http://schemas.microsoft.com/office/drawing/2014/main" id="{F5D4F6C6-04B7-4E8B-9A70-81759EB80B17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9" name="Isosceles Triangle 1688">
                  <a:extLst>
                    <a:ext uri="{FF2B5EF4-FFF2-40B4-BE49-F238E27FC236}">
                      <a16:creationId xmlns:a16="http://schemas.microsoft.com/office/drawing/2014/main" id="{6CE1E269-2271-43F5-B252-6B2AAADAE887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2" name="Group 1711">
                <a:extLst>
                  <a:ext uri="{FF2B5EF4-FFF2-40B4-BE49-F238E27FC236}">
                    <a16:creationId xmlns:a16="http://schemas.microsoft.com/office/drawing/2014/main" id="{3C6DD94F-E740-4461-B980-30A57A3EAB5D}"/>
                  </a:ext>
                </a:extLst>
              </p:cNvPr>
              <p:cNvGrpSpPr/>
              <p:nvPr/>
            </p:nvGrpSpPr>
            <p:grpSpPr>
              <a:xfrm>
                <a:off x="2947262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713" name="Group 1712">
                  <a:extLst>
                    <a:ext uri="{FF2B5EF4-FFF2-40B4-BE49-F238E27FC236}">
                      <a16:creationId xmlns:a16="http://schemas.microsoft.com/office/drawing/2014/main" id="{6F4FBB06-FE3B-4BFE-86D2-4506657F07A6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718" name="Group 1717">
                    <a:extLst>
                      <a:ext uri="{FF2B5EF4-FFF2-40B4-BE49-F238E27FC236}">
                        <a16:creationId xmlns:a16="http://schemas.microsoft.com/office/drawing/2014/main" id="{B29788C5-38A5-465B-9D06-DFA52343BF5E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34" name="Rectangle 1733">
                      <a:extLst>
                        <a:ext uri="{FF2B5EF4-FFF2-40B4-BE49-F238E27FC236}">
                          <a16:creationId xmlns:a16="http://schemas.microsoft.com/office/drawing/2014/main" id="{72CC0499-598F-4FE7-8160-74C45ADB20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5" name="Rectangle 1734">
                      <a:extLst>
                        <a:ext uri="{FF2B5EF4-FFF2-40B4-BE49-F238E27FC236}">
                          <a16:creationId xmlns:a16="http://schemas.microsoft.com/office/drawing/2014/main" id="{FC3A2B98-9E70-4E6B-B2CA-84E125AEE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6" name="Rectangle 1735">
                      <a:extLst>
                        <a:ext uri="{FF2B5EF4-FFF2-40B4-BE49-F238E27FC236}">
                          <a16:creationId xmlns:a16="http://schemas.microsoft.com/office/drawing/2014/main" id="{B15A6DB2-F5B6-4CF8-95D8-61A973BEA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37" name="Isosceles Triangle 1736">
                      <a:extLst>
                        <a:ext uri="{FF2B5EF4-FFF2-40B4-BE49-F238E27FC236}">
                          <a16:creationId xmlns:a16="http://schemas.microsoft.com/office/drawing/2014/main" id="{FD1818A3-6540-4AC0-8CD5-616AC2F7A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19" name="Group 1718">
                    <a:extLst>
                      <a:ext uri="{FF2B5EF4-FFF2-40B4-BE49-F238E27FC236}">
                        <a16:creationId xmlns:a16="http://schemas.microsoft.com/office/drawing/2014/main" id="{A32F47E7-C92D-4750-93B2-180F986D43C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30" name="Rectangle 1729">
                      <a:extLst>
                        <a:ext uri="{FF2B5EF4-FFF2-40B4-BE49-F238E27FC236}">
                          <a16:creationId xmlns:a16="http://schemas.microsoft.com/office/drawing/2014/main" id="{266EC849-AA7F-4EEE-ACA0-7D5AEB1F6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1" name="Rectangle 1730">
                      <a:extLst>
                        <a:ext uri="{FF2B5EF4-FFF2-40B4-BE49-F238E27FC236}">
                          <a16:creationId xmlns:a16="http://schemas.microsoft.com/office/drawing/2014/main" id="{6EEB6CD7-AEA3-4CFA-8402-0660BD463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2" name="Rectangle 1731">
                      <a:extLst>
                        <a:ext uri="{FF2B5EF4-FFF2-40B4-BE49-F238E27FC236}">
                          <a16:creationId xmlns:a16="http://schemas.microsoft.com/office/drawing/2014/main" id="{35CC8405-E5F5-413D-ADD8-FF62E6B1E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33" name="Isosceles Triangle 1732">
                      <a:extLst>
                        <a:ext uri="{FF2B5EF4-FFF2-40B4-BE49-F238E27FC236}">
                          <a16:creationId xmlns:a16="http://schemas.microsoft.com/office/drawing/2014/main" id="{91831A88-65AB-448B-B094-49DB071988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20" name="Group 1719">
                    <a:extLst>
                      <a:ext uri="{FF2B5EF4-FFF2-40B4-BE49-F238E27FC236}">
                        <a16:creationId xmlns:a16="http://schemas.microsoft.com/office/drawing/2014/main" id="{B6A2AEDB-EE86-4C55-9BFA-E08AB0E9DA8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26" name="Rectangle 1725">
                      <a:extLst>
                        <a:ext uri="{FF2B5EF4-FFF2-40B4-BE49-F238E27FC236}">
                          <a16:creationId xmlns:a16="http://schemas.microsoft.com/office/drawing/2014/main" id="{FEA96CD2-5069-4F94-9F73-6D098DD14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7" name="Rectangle 1726">
                      <a:extLst>
                        <a:ext uri="{FF2B5EF4-FFF2-40B4-BE49-F238E27FC236}">
                          <a16:creationId xmlns:a16="http://schemas.microsoft.com/office/drawing/2014/main" id="{4C342CF1-ECA3-4149-9016-0A61E367E6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8" name="Rectangle 1727">
                      <a:extLst>
                        <a:ext uri="{FF2B5EF4-FFF2-40B4-BE49-F238E27FC236}">
                          <a16:creationId xmlns:a16="http://schemas.microsoft.com/office/drawing/2014/main" id="{58CD56EF-63C4-4271-9068-9D0414A99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29" name="Isosceles Triangle 1728">
                      <a:extLst>
                        <a:ext uri="{FF2B5EF4-FFF2-40B4-BE49-F238E27FC236}">
                          <a16:creationId xmlns:a16="http://schemas.microsoft.com/office/drawing/2014/main" id="{36223ED4-F461-4BF6-8403-F30B3BE38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21" name="Group 1720">
                    <a:extLst>
                      <a:ext uri="{FF2B5EF4-FFF2-40B4-BE49-F238E27FC236}">
                        <a16:creationId xmlns:a16="http://schemas.microsoft.com/office/drawing/2014/main" id="{A50224C8-5629-48B6-8169-21A94C81CE62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22" name="Rectangle 1721">
                      <a:extLst>
                        <a:ext uri="{FF2B5EF4-FFF2-40B4-BE49-F238E27FC236}">
                          <a16:creationId xmlns:a16="http://schemas.microsoft.com/office/drawing/2014/main" id="{BFB05C16-7582-49C4-A11D-4D8A551CF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3" name="Rectangle 1722">
                      <a:extLst>
                        <a:ext uri="{FF2B5EF4-FFF2-40B4-BE49-F238E27FC236}">
                          <a16:creationId xmlns:a16="http://schemas.microsoft.com/office/drawing/2014/main" id="{E907B6DA-AD20-4B7E-BA83-F493C64BFA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4" name="Rectangle 1723">
                      <a:extLst>
                        <a:ext uri="{FF2B5EF4-FFF2-40B4-BE49-F238E27FC236}">
                          <a16:creationId xmlns:a16="http://schemas.microsoft.com/office/drawing/2014/main" id="{5CDBAABA-9838-47A4-81E2-007FB8897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25" name="Isosceles Triangle 1724">
                      <a:extLst>
                        <a:ext uri="{FF2B5EF4-FFF2-40B4-BE49-F238E27FC236}">
                          <a16:creationId xmlns:a16="http://schemas.microsoft.com/office/drawing/2014/main" id="{5FEDB72F-4168-4202-B6E5-6B9FDECD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714" name="Isosceles Triangle 1713">
                  <a:extLst>
                    <a:ext uri="{FF2B5EF4-FFF2-40B4-BE49-F238E27FC236}">
                      <a16:creationId xmlns:a16="http://schemas.microsoft.com/office/drawing/2014/main" id="{05D6EFBB-BBE0-40EC-A02C-F65A61CEE5FD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5" name="Isosceles Triangle 1714">
                  <a:extLst>
                    <a:ext uri="{FF2B5EF4-FFF2-40B4-BE49-F238E27FC236}">
                      <a16:creationId xmlns:a16="http://schemas.microsoft.com/office/drawing/2014/main" id="{B425DF53-7FE0-4723-B60B-EB83B778D636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6" name="Isosceles Triangle 1715">
                  <a:extLst>
                    <a:ext uri="{FF2B5EF4-FFF2-40B4-BE49-F238E27FC236}">
                      <a16:creationId xmlns:a16="http://schemas.microsoft.com/office/drawing/2014/main" id="{3150D2AE-9E69-4501-991E-ECA73641B6C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7" name="Isosceles Triangle 1716">
                  <a:extLst>
                    <a:ext uri="{FF2B5EF4-FFF2-40B4-BE49-F238E27FC236}">
                      <a16:creationId xmlns:a16="http://schemas.microsoft.com/office/drawing/2014/main" id="{AC4995E2-5C0D-4235-8213-FCDB2F7992DC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0" name="Group 1739">
                <a:extLst>
                  <a:ext uri="{FF2B5EF4-FFF2-40B4-BE49-F238E27FC236}">
                    <a16:creationId xmlns:a16="http://schemas.microsoft.com/office/drawing/2014/main" id="{E6B0C052-50A3-46D4-837A-E95524C51155}"/>
                  </a:ext>
                </a:extLst>
              </p:cNvPr>
              <p:cNvGrpSpPr/>
              <p:nvPr/>
            </p:nvGrpSpPr>
            <p:grpSpPr>
              <a:xfrm>
                <a:off x="4945916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741" name="Group 1740">
                  <a:extLst>
                    <a:ext uri="{FF2B5EF4-FFF2-40B4-BE49-F238E27FC236}">
                      <a16:creationId xmlns:a16="http://schemas.microsoft.com/office/drawing/2014/main" id="{44EF1F59-4551-4E28-8500-9AA6A27FCCDC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746" name="Group 1745">
                    <a:extLst>
                      <a:ext uri="{FF2B5EF4-FFF2-40B4-BE49-F238E27FC236}">
                        <a16:creationId xmlns:a16="http://schemas.microsoft.com/office/drawing/2014/main" id="{5928F6FA-85D1-4F15-B7DE-3648B94799AC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62" name="Rectangle 1761">
                      <a:extLst>
                        <a:ext uri="{FF2B5EF4-FFF2-40B4-BE49-F238E27FC236}">
                          <a16:creationId xmlns:a16="http://schemas.microsoft.com/office/drawing/2014/main" id="{D1C925CA-CE28-48D3-B030-E0DA3429E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3" name="Rectangle 1762">
                      <a:extLst>
                        <a:ext uri="{FF2B5EF4-FFF2-40B4-BE49-F238E27FC236}">
                          <a16:creationId xmlns:a16="http://schemas.microsoft.com/office/drawing/2014/main" id="{C4BAB46C-D98F-43DE-BE99-618F20109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4" name="Rectangle 1763">
                      <a:extLst>
                        <a:ext uri="{FF2B5EF4-FFF2-40B4-BE49-F238E27FC236}">
                          <a16:creationId xmlns:a16="http://schemas.microsoft.com/office/drawing/2014/main" id="{13C730C0-C3A6-485E-8A27-21DA8644F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65" name="Isosceles Triangle 1764">
                      <a:extLst>
                        <a:ext uri="{FF2B5EF4-FFF2-40B4-BE49-F238E27FC236}">
                          <a16:creationId xmlns:a16="http://schemas.microsoft.com/office/drawing/2014/main" id="{1D28F460-9A28-4F3E-9944-1CA27A633B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7" name="Group 1746">
                    <a:extLst>
                      <a:ext uri="{FF2B5EF4-FFF2-40B4-BE49-F238E27FC236}">
                        <a16:creationId xmlns:a16="http://schemas.microsoft.com/office/drawing/2014/main" id="{192EE584-BA49-4725-9010-5C1A4365522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8" name="Rectangle 1757">
                      <a:extLst>
                        <a:ext uri="{FF2B5EF4-FFF2-40B4-BE49-F238E27FC236}">
                          <a16:creationId xmlns:a16="http://schemas.microsoft.com/office/drawing/2014/main" id="{89F32EFF-098D-474B-BC4E-6E74919D41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9" name="Rectangle 1758">
                      <a:extLst>
                        <a:ext uri="{FF2B5EF4-FFF2-40B4-BE49-F238E27FC236}">
                          <a16:creationId xmlns:a16="http://schemas.microsoft.com/office/drawing/2014/main" id="{2BB85634-E718-4BBE-AF0E-745D881B5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0" name="Rectangle 1759">
                      <a:extLst>
                        <a:ext uri="{FF2B5EF4-FFF2-40B4-BE49-F238E27FC236}">
                          <a16:creationId xmlns:a16="http://schemas.microsoft.com/office/drawing/2014/main" id="{DFC7B123-F70F-40BE-937F-45E2FDC7E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61" name="Isosceles Triangle 1760">
                      <a:extLst>
                        <a:ext uri="{FF2B5EF4-FFF2-40B4-BE49-F238E27FC236}">
                          <a16:creationId xmlns:a16="http://schemas.microsoft.com/office/drawing/2014/main" id="{92BDF6FD-59F3-4353-B75E-56E4F89A4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8" name="Group 1747">
                    <a:extLst>
                      <a:ext uri="{FF2B5EF4-FFF2-40B4-BE49-F238E27FC236}">
                        <a16:creationId xmlns:a16="http://schemas.microsoft.com/office/drawing/2014/main" id="{A6A5BEE4-8D0C-4A13-B233-B7CF8227C00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4" name="Rectangle 1753">
                      <a:extLst>
                        <a:ext uri="{FF2B5EF4-FFF2-40B4-BE49-F238E27FC236}">
                          <a16:creationId xmlns:a16="http://schemas.microsoft.com/office/drawing/2014/main" id="{59E03265-EB61-45F7-B1E4-15E94C53F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5" name="Rectangle 1754">
                      <a:extLst>
                        <a:ext uri="{FF2B5EF4-FFF2-40B4-BE49-F238E27FC236}">
                          <a16:creationId xmlns:a16="http://schemas.microsoft.com/office/drawing/2014/main" id="{B06D92A0-494D-4476-B304-E065D40474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6" name="Rectangle 1755">
                      <a:extLst>
                        <a:ext uri="{FF2B5EF4-FFF2-40B4-BE49-F238E27FC236}">
                          <a16:creationId xmlns:a16="http://schemas.microsoft.com/office/drawing/2014/main" id="{020EA1D2-7258-43CB-BDAC-615C4DDFB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57" name="Isosceles Triangle 1756">
                      <a:extLst>
                        <a:ext uri="{FF2B5EF4-FFF2-40B4-BE49-F238E27FC236}">
                          <a16:creationId xmlns:a16="http://schemas.microsoft.com/office/drawing/2014/main" id="{58F9B693-CA58-47CE-BAE3-8EEFA2D50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9" name="Group 1748">
                    <a:extLst>
                      <a:ext uri="{FF2B5EF4-FFF2-40B4-BE49-F238E27FC236}">
                        <a16:creationId xmlns:a16="http://schemas.microsoft.com/office/drawing/2014/main" id="{C502DA89-FE4C-4C26-AD50-0FD4123794B9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0" name="Rectangle 1749">
                      <a:extLst>
                        <a:ext uri="{FF2B5EF4-FFF2-40B4-BE49-F238E27FC236}">
                          <a16:creationId xmlns:a16="http://schemas.microsoft.com/office/drawing/2014/main" id="{7B6741FF-212A-480E-92EC-5759B46B4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1" name="Rectangle 1750">
                      <a:extLst>
                        <a:ext uri="{FF2B5EF4-FFF2-40B4-BE49-F238E27FC236}">
                          <a16:creationId xmlns:a16="http://schemas.microsoft.com/office/drawing/2014/main" id="{841A69B8-D94C-4BC8-A113-12118FA7FE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2" name="Rectangle 1751">
                      <a:extLst>
                        <a:ext uri="{FF2B5EF4-FFF2-40B4-BE49-F238E27FC236}">
                          <a16:creationId xmlns:a16="http://schemas.microsoft.com/office/drawing/2014/main" id="{CCBC0DFB-5203-477D-BCE3-8B8F3D0AA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53" name="Isosceles Triangle 1752">
                      <a:extLst>
                        <a:ext uri="{FF2B5EF4-FFF2-40B4-BE49-F238E27FC236}">
                          <a16:creationId xmlns:a16="http://schemas.microsoft.com/office/drawing/2014/main" id="{93BCD879-FE41-4D26-8632-766362FE0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742" name="Isosceles Triangle 1741">
                  <a:extLst>
                    <a:ext uri="{FF2B5EF4-FFF2-40B4-BE49-F238E27FC236}">
                      <a16:creationId xmlns:a16="http://schemas.microsoft.com/office/drawing/2014/main" id="{E4DD373E-F864-42F7-B1D0-4A2A120D08B3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3" name="Isosceles Triangle 1742">
                  <a:extLst>
                    <a:ext uri="{FF2B5EF4-FFF2-40B4-BE49-F238E27FC236}">
                      <a16:creationId xmlns:a16="http://schemas.microsoft.com/office/drawing/2014/main" id="{849FE3FB-7E5B-4122-9A2A-E46F0533B9F6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4" name="Isosceles Triangle 1743">
                  <a:extLst>
                    <a:ext uri="{FF2B5EF4-FFF2-40B4-BE49-F238E27FC236}">
                      <a16:creationId xmlns:a16="http://schemas.microsoft.com/office/drawing/2014/main" id="{E2CC94CD-A986-4822-814D-782247ABD2CC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5" name="Isosceles Triangle 1744">
                  <a:extLst>
                    <a:ext uri="{FF2B5EF4-FFF2-40B4-BE49-F238E27FC236}">
                      <a16:creationId xmlns:a16="http://schemas.microsoft.com/office/drawing/2014/main" id="{E6F15CD8-5AA9-401D-84BC-03DBED8108AE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1766" name="Straight Connector 1765">
                <a:extLst>
                  <a:ext uri="{FF2B5EF4-FFF2-40B4-BE49-F238E27FC236}">
                    <a16:creationId xmlns:a16="http://schemas.microsoft.com/office/drawing/2014/main" id="{D3B2E193-DA26-49A5-8E04-3FCC6F5228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2481" y="1668098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2F2D663-5337-4DB5-B26C-986324B6DDFB}"/>
                  </a:ext>
                </a:extLst>
              </p:cNvPr>
              <p:cNvCxnSpPr>
                <a:stCxn id="1661" idx="0"/>
                <a:endCxn id="1658" idx="0"/>
              </p:cNvCxnSpPr>
              <p:nvPr/>
            </p:nvCxnSpPr>
            <p:spPr>
              <a:xfrm flipH="1">
                <a:off x="4956781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AF1BDE2-1107-4754-A794-B35DB84DD230}"/>
                  </a:ext>
                </a:extLst>
              </p:cNvPr>
              <p:cNvCxnSpPr>
                <a:cxnSpLocks/>
                <a:endCxn id="1625" idx="2"/>
              </p:cNvCxnSpPr>
              <p:nvPr/>
            </p:nvCxnSpPr>
            <p:spPr>
              <a:xfrm>
                <a:off x="1951373" y="421419"/>
                <a:ext cx="5675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D77E801-3711-4B34-A96F-3A7D786AC836}"/>
                  </a:ext>
                </a:extLst>
              </p:cNvPr>
              <p:cNvCxnSpPr/>
              <p:nvPr/>
            </p:nvCxnSpPr>
            <p:spPr>
              <a:xfrm>
                <a:off x="1944577" y="421419"/>
                <a:ext cx="6011271" cy="0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E7E7E5B-AEA7-4996-8DD5-A45223529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680" y="421419"/>
                <a:ext cx="0" cy="1007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4AD50B-AB39-4698-929E-776B9977A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1617" y="1420961"/>
                <a:ext cx="6004231" cy="7644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490E977-AC4F-4DE8-914D-A1D23E79FD3A}"/>
                  </a:ext>
                </a:extLst>
              </p:cNvPr>
              <p:cNvCxnSpPr>
                <a:cxnSpLocks/>
                <a:endCxn id="1737" idx="2"/>
              </p:cNvCxnSpPr>
              <p:nvPr/>
            </p:nvCxnSpPr>
            <p:spPr>
              <a:xfrm flipH="1">
                <a:off x="2947286" y="1428581"/>
                <a:ext cx="5782" cy="99423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670DB2A-8115-4223-99DD-5A70511C3A39}"/>
                  </a:ext>
                </a:extLst>
              </p:cNvPr>
              <p:cNvCxnSpPr>
                <a:cxnSpLocks/>
                <a:endCxn id="1753" idx="4"/>
              </p:cNvCxnSpPr>
              <p:nvPr/>
            </p:nvCxnSpPr>
            <p:spPr>
              <a:xfrm flipH="1">
                <a:off x="6950568" y="1420864"/>
                <a:ext cx="3860" cy="100195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F8AD34D-451F-4959-9014-8E98EEFC15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8803" y="2427417"/>
                <a:ext cx="4001765" cy="10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C5BE75C-5CA3-4A1C-8B06-EA986304BAE5}"/>
                  </a:ext>
                </a:extLst>
              </p:cNvPr>
              <p:cNvCxnSpPr>
                <a:cxnSpLocks/>
                <a:endCxn id="1613" idx="4"/>
              </p:cNvCxnSpPr>
              <p:nvPr/>
            </p:nvCxnSpPr>
            <p:spPr>
              <a:xfrm>
                <a:off x="3945617" y="421419"/>
                <a:ext cx="16059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A39D02-43D5-47EE-B879-6D41889FE38B}"/>
                  </a:ext>
                </a:extLst>
              </p:cNvPr>
              <p:cNvCxnSpPr>
                <a:endCxn id="1709" idx="2"/>
              </p:cNvCxnSpPr>
              <p:nvPr/>
            </p:nvCxnSpPr>
            <p:spPr>
              <a:xfrm>
                <a:off x="5952985" y="421419"/>
                <a:ext cx="3788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5ED7264-F93A-4727-979C-9179F8ABDFEB}"/>
                  </a:ext>
                </a:extLst>
              </p:cNvPr>
              <p:cNvCxnSpPr/>
              <p:nvPr/>
            </p:nvCxnSpPr>
            <p:spPr>
              <a:xfrm>
                <a:off x="4944309" y="1428581"/>
                <a:ext cx="6688" cy="1008998"/>
              </a:xfrm>
              <a:prstGeom prst="line">
                <a:avLst/>
              </a:prstGeom>
              <a:ln w="5715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4198B3F-3C64-4FAA-8246-B31C2F661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0191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ABA032E-093E-4634-AB91-DFFF62D65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434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" name="Straight Connector 1681">
                <a:extLst>
                  <a:ext uri="{FF2B5EF4-FFF2-40B4-BE49-F238E27FC236}">
                    <a16:creationId xmlns:a16="http://schemas.microsoft.com/office/drawing/2014/main" id="{F9F16D11-FD79-4E39-BEE6-459C5CF251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4684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" name="Straight Connector 1682">
                <a:extLst>
                  <a:ext uri="{FF2B5EF4-FFF2-40B4-BE49-F238E27FC236}">
                    <a16:creationId xmlns:a16="http://schemas.microsoft.com/office/drawing/2014/main" id="{77145AFF-C7A3-4BBB-A860-38CF67A5A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0927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" name="Straight Connector 1709">
                <a:extLst>
                  <a:ext uri="{FF2B5EF4-FFF2-40B4-BE49-F238E27FC236}">
                    <a16:creationId xmlns:a16="http://schemas.microsoft.com/office/drawing/2014/main" id="{527FAE80-7B46-467F-A00E-A4F376F5D7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9916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" name="Straight Connector 1710">
                <a:extLst>
                  <a:ext uri="{FF2B5EF4-FFF2-40B4-BE49-F238E27FC236}">
                    <a16:creationId xmlns:a16="http://schemas.microsoft.com/office/drawing/2014/main" id="{1B50F5A0-5E5B-42F2-A2BE-5E21EF4ADC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6159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Straight Connector 1737">
                <a:extLst>
                  <a:ext uri="{FF2B5EF4-FFF2-40B4-BE49-F238E27FC236}">
                    <a16:creationId xmlns:a16="http://schemas.microsoft.com/office/drawing/2014/main" id="{3B83D0C6-27B4-4DAC-B2A1-7D02C3CA29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0429" y="1928560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Straight Connector 1738">
                <a:extLst>
                  <a:ext uri="{FF2B5EF4-FFF2-40B4-BE49-F238E27FC236}">
                    <a16:creationId xmlns:a16="http://schemas.microsoft.com/office/drawing/2014/main" id="{C6A9BCB6-7786-4757-BE7C-9446C63E6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614" y="920417"/>
                <a:ext cx="233058" cy="747682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7" name="Straight Connector 1766">
                <a:extLst>
                  <a:ext uri="{FF2B5EF4-FFF2-40B4-BE49-F238E27FC236}">
                    <a16:creationId xmlns:a16="http://schemas.microsoft.com/office/drawing/2014/main" id="{3774D9D8-A4B0-4D3C-AEC6-A4FB042AB2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5326" y="929018"/>
                <a:ext cx="264590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FD0E6EA-4FBC-466B-BED1-A6C1EBBA6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191" y="929018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2732F53-2FD3-454A-A9E5-33A696561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9361" y="1175774"/>
                <a:ext cx="241068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18BDE1C-4AB2-4C3F-A6BD-5732512AB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6672" y="929018"/>
                <a:ext cx="258012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A891FD3-0DE3-421C-BBC0-700AC8688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54" y="1175774"/>
                <a:ext cx="245229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816EFAA9-1744-4EAA-B926-CF41CA23F6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9086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1D4E617-9BF1-4574-91C4-DC1B6BEA1A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6954" y="1175774"/>
                <a:ext cx="262132" cy="74562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0DFFE15-CC7F-44A6-A897-66272419FC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9575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F03A402-38E7-4822-B74E-51A31A2FE3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8253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455E601-EE50-49B2-A7F5-8823408C6EAB}"/>
                </a:ext>
              </a:extLst>
            </p:cNvPr>
            <p:cNvGrpSpPr/>
            <p:nvPr/>
          </p:nvGrpSpPr>
          <p:grpSpPr>
            <a:xfrm>
              <a:off x="6952497" y="1419304"/>
              <a:ext cx="1002844" cy="2004675"/>
              <a:chOff x="2761116" y="443274"/>
              <a:chExt cx="1002844" cy="20046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1E93626-EB8E-416A-BDE1-AF859BEEDE23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4EBC634C-A14D-4236-A1B1-25445E8760FF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D37FF2D-9775-4957-9E53-A45B18010B3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CE8BECE7-2438-46FF-8E71-CEFB1188B4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BB253FC-123D-41D1-BBD6-8B5964FC28C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E5D4AE72-A9B0-4AC2-BC7A-5F621FFDFBC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38A778F2-8B21-4C74-925B-551B0DFFD967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CAD3619F-B375-43D6-9545-A92C453ECE5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3A6F86FE-68BF-4BF8-B2C5-6037AEAB928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6884F4F-6DFB-4839-B207-BF89DFFCE51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86" name="Isosceles Triangle 185">
                    <a:extLst>
                      <a:ext uri="{FF2B5EF4-FFF2-40B4-BE49-F238E27FC236}">
                        <a16:creationId xmlns:a16="http://schemas.microsoft.com/office/drawing/2014/main" id="{C8B749B3-8C7D-4948-A5AE-1F4564C16FA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A01C5F5A-0D1D-4D1A-9F85-EC9826CC481C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CD647BEC-6C37-4E3F-ADB6-9A94C5CDDAA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BDE017C8-E3D9-4C2E-8F80-6C3074F4115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EEF62F0C-1ACF-4DA8-9C2A-667A2627855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82" name="Isosceles Triangle 181">
                    <a:extLst>
                      <a:ext uri="{FF2B5EF4-FFF2-40B4-BE49-F238E27FC236}">
                        <a16:creationId xmlns:a16="http://schemas.microsoft.com/office/drawing/2014/main" id="{77D0498D-B3FC-423A-B953-981B7360F44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7412AE58-DB0F-477C-A219-2C90E762A19C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8F8A0BF6-168B-4AA9-9B8E-50DC3F57608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EAF64CA-E987-489A-A807-ECA673E2358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FFE53785-D36D-46CF-89C7-71D34E1F2AC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8" name="Isosceles Triangle 177">
                    <a:extLst>
                      <a:ext uri="{FF2B5EF4-FFF2-40B4-BE49-F238E27FC236}">
                        <a16:creationId xmlns:a16="http://schemas.microsoft.com/office/drawing/2014/main" id="{BD1F98D3-77B8-4175-A768-4EDCEE34D88E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167" name="Isosceles Triangle 166">
                <a:extLst>
                  <a:ext uri="{FF2B5EF4-FFF2-40B4-BE49-F238E27FC236}">
                    <a16:creationId xmlns:a16="http://schemas.microsoft.com/office/drawing/2014/main" id="{E4ED32BD-114C-426B-893D-C95D4DCF0BD2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3069F034-547A-448D-B141-DD92FCF4A33C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9" name="Isosceles Triangle 168">
                <a:extLst>
                  <a:ext uri="{FF2B5EF4-FFF2-40B4-BE49-F238E27FC236}">
                    <a16:creationId xmlns:a16="http://schemas.microsoft.com/office/drawing/2014/main" id="{99D296D1-B5A5-40CA-81B2-8A109743DAE2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0" name="Isosceles Triangle 169">
                <a:extLst>
                  <a:ext uri="{FF2B5EF4-FFF2-40B4-BE49-F238E27FC236}">
                    <a16:creationId xmlns:a16="http://schemas.microsoft.com/office/drawing/2014/main" id="{A3B750F1-9B56-4A87-B369-59914436FA99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693AA7-136C-4655-A9E5-CAF6CF11BF71}"/>
                </a:ext>
              </a:extLst>
            </p:cNvPr>
            <p:cNvGrpSpPr/>
            <p:nvPr/>
          </p:nvGrpSpPr>
          <p:grpSpPr>
            <a:xfrm>
              <a:off x="5950816" y="2418823"/>
              <a:ext cx="1002844" cy="2004675"/>
              <a:chOff x="2761116" y="443274"/>
              <a:chExt cx="1002844" cy="2004675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3AB77C4-10CD-48F9-A779-CD3B4E5415A5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B1445521-3933-41F0-8B28-1ECCE5390214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624B7FE3-2127-492A-B30E-62349E731B1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331AD4-01BE-42E4-B06E-3F78160BC27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79732FF0-972E-4923-A2C7-A83A918FC25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30" name="Isosceles Triangle 229">
                    <a:extLst>
                      <a:ext uri="{FF2B5EF4-FFF2-40B4-BE49-F238E27FC236}">
                        <a16:creationId xmlns:a16="http://schemas.microsoft.com/office/drawing/2014/main" id="{7B85E918-EA23-4E99-9E01-2CD5A4DF987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14A18D8D-523C-4E01-A0B6-45C1753E7955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9CAA1-7870-47C8-AEB3-03BF531D096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E47E9C45-ADCC-4C26-BCD5-138A651A6E6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D92B45EE-60E8-4661-9121-17BCA98BA8F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26" name="Isosceles Triangle 225">
                    <a:extLst>
                      <a:ext uri="{FF2B5EF4-FFF2-40B4-BE49-F238E27FC236}">
                        <a16:creationId xmlns:a16="http://schemas.microsoft.com/office/drawing/2014/main" id="{FDE73E3D-8980-4498-A512-C0B2C505341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D58F33D4-A4ED-424A-84C3-73656B696C8F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478B80BF-74F0-44D8-9EA6-49FDA4F5BE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43077485-4F54-431B-A7A5-B6E2933862F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463A89F4-D36C-4D9E-AAFD-5B6204644A7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190EF078-4A67-4F85-BE36-C7936AC46A2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5566127-B1BF-421E-A47A-7BE864091C00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5A29B1C-762B-46BF-92D0-33326ED390F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194B82F1-80B8-4BEF-8659-19B32C5BDC9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61CEACE0-60E8-47FC-8B34-3FC3AD84B9C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8364DB63-DA1B-4FAB-ADA5-F60841DE87E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198" name="Isosceles Triangle 197">
                <a:extLst>
                  <a:ext uri="{FF2B5EF4-FFF2-40B4-BE49-F238E27FC236}">
                    <a16:creationId xmlns:a16="http://schemas.microsoft.com/office/drawing/2014/main" id="{10675F3A-3CBE-40E1-9D52-1CD548002157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1" name="Isosceles Triangle 200">
                <a:extLst>
                  <a:ext uri="{FF2B5EF4-FFF2-40B4-BE49-F238E27FC236}">
                    <a16:creationId xmlns:a16="http://schemas.microsoft.com/office/drawing/2014/main" id="{6B3B7F16-8431-4267-9D71-502CE288993B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3" name="Isosceles Triangle 202">
                <a:extLst>
                  <a:ext uri="{FF2B5EF4-FFF2-40B4-BE49-F238E27FC236}">
                    <a16:creationId xmlns:a16="http://schemas.microsoft.com/office/drawing/2014/main" id="{5AC99D23-0942-44C0-8A46-49F4F1772E4B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5" name="Isosceles Triangle 204">
                <a:extLst>
                  <a:ext uri="{FF2B5EF4-FFF2-40B4-BE49-F238E27FC236}">
                    <a16:creationId xmlns:a16="http://schemas.microsoft.com/office/drawing/2014/main" id="{70F9C516-38E1-4E0A-AA0C-A6F636A1E6C0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37B31DC2-0CA6-4082-B137-1DC46647D4AD}"/>
                </a:ext>
              </a:extLst>
            </p:cNvPr>
            <p:cNvGrpSpPr/>
            <p:nvPr/>
          </p:nvGrpSpPr>
          <p:grpSpPr>
            <a:xfrm>
              <a:off x="6955434" y="3426867"/>
              <a:ext cx="1002844" cy="2004675"/>
              <a:chOff x="2761116" y="443274"/>
              <a:chExt cx="1002844" cy="2004675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BB892-7BCC-435E-A741-1AC26033682A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6E9DDEE1-3BE2-45BD-B7EC-BC0709991E80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BE0453A7-146F-4E1D-8592-B0BB6423916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81A24BA8-CB8F-40F6-A3D1-E21614F6295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B2D53CDF-A049-400D-95C0-A606EB7D134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9" name="Isosceles Triangle 258">
                    <a:extLst>
                      <a:ext uri="{FF2B5EF4-FFF2-40B4-BE49-F238E27FC236}">
                        <a16:creationId xmlns:a16="http://schemas.microsoft.com/office/drawing/2014/main" id="{7BC2B1EB-DC37-48CF-B11E-90A85B30AD6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B4935022-66FD-4CEB-9884-4DD51B9907D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C689F529-5C99-475B-8C09-9D02D0460F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11540D87-C6EC-46B2-96EB-6898FE2B008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21A65DB5-E0E6-4196-9DF8-73BC178C709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5" name="Isosceles Triangle 254">
                    <a:extLst>
                      <a:ext uri="{FF2B5EF4-FFF2-40B4-BE49-F238E27FC236}">
                        <a16:creationId xmlns:a16="http://schemas.microsoft.com/office/drawing/2014/main" id="{601893BB-FACB-4926-81DE-0F06C348D82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CDE4AD78-67CA-45F9-ADCB-42206935361C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3D726ED-B81F-41E6-84D7-E4EFDD8DD8D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3E796720-FA63-49B5-B45C-FEE2D9C04C6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5604AFB-7FF7-4670-89A4-1C216F82EF7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1" name="Isosceles Triangle 250">
                    <a:extLst>
                      <a:ext uri="{FF2B5EF4-FFF2-40B4-BE49-F238E27FC236}">
                        <a16:creationId xmlns:a16="http://schemas.microsoft.com/office/drawing/2014/main" id="{F620C3D5-60C6-4544-8BBE-2A994B3D260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B8DC719-9775-4CD2-86FA-5186C71C1B08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AAC5A1FE-1AFF-46B4-9CC3-529B73F2349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8DAF4EA0-33CB-4DB2-B0EB-C2499015842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E56D18C5-EEF3-4C7B-83FA-F162699D4EA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47" name="Isosceles Triangle 246">
                    <a:extLst>
                      <a:ext uri="{FF2B5EF4-FFF2-40B4-BE49-F238E27FC236}">
                        <a16:creationId xmlns:a16="http://schemas.microsoft.com/office/drawing/2014/main" id="{52DB581A-B242-421C-9331-012AC1D9657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236" name="Isosceles Triangle 235">
                <a:extLst>
                  <a:ext uri="{FF2B5EF4-FFF2-40B4-BE49-F238E27FC236}">
                    <a16:creationId xmlns:a16="http://schemas.microsoft.com/office/drawing/2014/main" id="{DD255FC5-921A-493C-B0D6-4A7DA38AECB8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7" name="Isosceles Triangle 236">
                <a:extLst>
                  <a:ext uri="{FF2B5EF4-FFF2-40B4-BE49-F238E27FC236}">
                    <a16:creationId xmlns:a16="http://schemas.microsoft.com/office/drawing/2014/main" id="{292B83E3-BFFD-4E77-9AFB-669060DE850A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8" name="Isosceles Triangle 237">
                <a:extLst>
                  <a:ext uri="{FF2B5EF4-FFF2-40B4-BE49-F238E27FC236}">
                    <a16:creationId xmlns:a16="http://schemas.microsoft.com/office/drawing/2014/main" id="{3DB1A582-A129-4444-B818-DDA3B8E6584F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9" name="Isosceles Triangle 238">
                <a:extLst>
                  <a:ext uri="{FF2B5EF4-FFF2-40B4-BE49-F238E27FC236}">
                    <a16:creationId xmlns:a16="http://schemas.microsoft.com/office/drawing/2014/main" id="{BC24F049-DCE8-4CF4-A9E6-566020BD75CE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22857E5-D595-4EA9-BD18-ECFD31D57DE3}"/>
                </a:ext>
              </a:extLst>
            </p:cNvPr>
            <p:cNvCxnSpPr>
              <a:stCxn id="182" idx="0"/>
              <a:endCxn id="169" idx="0"/>
            </p:cNvCxnSpPr>
            <p:nvPr/>
          </p:nvCxnSpPr>
          <p:spPr>
            <a:xfrm flipV="1">
              <a:off x="7203954" y="1665418"/>
              <a:ext cx="249977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8042378-F439-4289-B231-6BAA29155C67}"/>
                </a:ext>
              </a:extLst>
            </p:cNvPr>
            <p:cNvCxnSpPr>
              <a:cxnSpLocks/>
            </p:cNvCxnSpPr>
            <p:nvPr/>
          </p:nvCxnSpPr>
          <p:spPr>
            <a:xfrm>
              <a:off x="7965115" y="1428605"/>
              <a:ext cx="0" cy="400291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1C64160-00E1-4A87-B0EE-492EF868886A}"/>
                </a:ext>
              </a:extLst>
            </p:cNvPr>
            <p:cNvCxnSpPr>
              <a:cxnSpLocks/>
              <a:stCxn id="190" idx="2"/>
            </p:cNvCxnSpPr>
            <p:nvPr/>
          </p:nvCxnSpPr>
          <p:spPr>
            <a:xfrm flipV="1">
              <a:off x="6953487" y="1419304"/>
              <a:ext cx="1001808" cy="24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8D73591E-1B91-4EBE-89D9-EBAB1CD33744}"/>
                </a:ext>
              </a:extLst>
            </p:cNvPr>
            <p:cNvCxnSpPr>
              <a:cxnSpLocks/>
            </p:cNvCxnSpPr>
            <p:nvPr/>
          </p:nvCxnSpPr>
          <p:spPr>
            <a:xfrm>
              <a:off x="6950568" y="5431520"/>
              <a:ext cx="1005280" cy="2218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365B35F-80AA-4439-83BA-81EC53D65151}"/>
                </a:ext>
              </a:extLst>
            </p:cNvPr>
            <p:cNvCxnSpPr>
              <a:stCxn id="190" idx="2"/>
            </p:cNvCxnSpPr>
            <p:nvPr/>
          </p:nvCxnSpPr>
          <p:spPr>
            <a:xfrm flipH="1">
              <a:off x="6950015" y="1419328"/>
              <a:ext cx="3472" cy="4012753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0011828D-CBA8-45E2-B96A-A0B40EF35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1806" y="2425591"/>
              <a:ext cx="1011873" cy="341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B110DB5-DADD-4150-A6F9-8A4A880810B3}"/>
                </a:ext>
              </a:extLst>
            </p:cNvPr>
            <p:cNvCxnSpPr>
              <a:cxnSpLocks/>
              <a:stCxn id="218" idx="4"/>
            </p:cNvCxnSpPr>
            <p:nvPr/>
          </p:nvCxnSpPr>
          <p:spPr>
            <a:xfrm flipV="1">
              <a:off x="5951806" y="4421630"/>
              <a:ext cx="998195" cy="184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AA7D3B5-1E16-4B16-95E2-098BCD41BB21}"/>
                </a:ext>
              </a:extLst>
            </p:cNvPr>
            <p:cNvCxnSpPr>
              <a:stCxn id="230" idx="2"/>
            </p:cNvCxnSpPr>
            <p:nvPr/>
          </p:nvCxnSpPr>
          <p:spPr>
            <a:xfrm>
              <a:off x="5951806" y="2418847"/>
              <a:ext cx="612" cy="200278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1CE51A7-10A2-4A9C-AA9C-F371DF77E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6769" y="3411553"/>
              <a:ext cx="982386" cy="14089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9E58CAE-0617-4CDA-9DD0-9220725EB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201" y="2423781"/>
              <a:ext cx="748425" cy="24298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555EFDA-4689-4B5A-AEA8-4097CE00AE05}"/>
                </a:ext>
              </a:extLst>
            </p:cNvPr>
            <p:cNvCxnSpPr>
              <a:cxnSpLocks/>
              <a:stCxn id="169" idx="0"/>
              <a:endCxn id="186" idx="0"/>
            </p:cNvCxnSpPr>
            <p:nvPr/>
          </p:nvCxnSpPr>
          <p:spPr>
            <a:xfrm>
              <a:off x="7453931" y="1665418"/>
              <a:ext cx="250699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E3E4610-FF26-4924-A8C1-2F1F890A7E63}"/>
                </a:ext>
              </a:extLst>
            </p:cNvPr>
            <p:cNvCxnSpPr>
              <a:cxnSpLocks/>
              <a:stCxn id="168" idx="0"/>
              <a:endCxn id="170" idx="0"/>
            </p:cNvCxnSpPr>
            <p:nvPr/>
          </p:nvCxnSpPr>
          <p:spPr>
            <a:xfrm flipH="1">
              <a:off x="7464928" y="2428302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97542BA-0648-46AC-81BF-110435AB53F8}"/>
                </a:ext>
              </a:extLst>
            </p:cNvPr>
            <p:cNvCxnSpPr>
              <a:cxnSpLocks/>
              <a:stCxn id="170" idx="0"/>
            </p:cNvCxnSpPr>
            <p:nvPr/>
          </p:nvCxnSpPr>
          <p:spPr>
            <a:xfrm flipH="1">
              <a:off x="6700159" y="3174539"/>
              <a:ext cx="764769" cy="25332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0FDA72B-3D5A-4B31-89CE-DD77926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6700981" y="3429867"/>
              <a:ext cx="756389" cy="2433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AD37563-2B0F-4B2A-B812-2DF81ABBEBC8}"/>
                </a:ext>
              </a:extLst>
            </p:cNvPr>
            <p:cNvCxnSpPr>
              <a:cxnSpLocks/>
              <a:stCxn id="238" idx="0"/>
              <a:endCxn id="237" idx="0"/>
            </p:cNvCxnSpPr>
            <p:nvPr/>
          </p:nvCxnSpPr>
          <p:spPr>
            <a:xfrm>
              <a:off x="7456868" y="3672981"/>
              <a:ext cx="247662" cy="76288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85189C2-DFC9-4404-B233-6DF1AA408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8140" y="4435865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E7F2A43-4D69-4EB1-A578-47218E449C39}"/>
                </a:ext>
              </a:extLst>
            </p:cNvPr>
            <p:cNvCxnSpPr>
              <a:stCxn id="239" idx="0"/>
              <a:endCxn id="236" idx="0"/>
            </p:cNvCxnSpPr>
            <p:nvPr/>
          </p:nvCxnSpPr>
          <p:spPr>
            <a:xfrm flipH="1" flipV="1">
              <a:off x="7203626" y="4429687"/>
              <a:ext cx="264239" cy="75241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F693E86-E3EB-4CAA-A36D-E63FBEC060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2012" y="4174036"/>
              <a:ext cx="740379" cy="2556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84C722B-7814-43E9-B11E-A73900576D13}"/>
                </a:ext>
              </a:extLst>
            </p:cNvPr>
            <p:cNvCxnSpPr>
              <a:cxnSpLocks/>
              <a:stCxn id="222" idx="0"/>
              <a:endCxn id="205" idx="0"/>
            </p:cNvCxnSpPr>
            <p:nvPr/>
          </p:nvCxnSpPr>
          <p:spPr>
            <a:xfrm>
              <a:off x="6202273" y="3422633"/>
              <a:ext cx="260974" cy="75142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B11EA04-874D-402B-89F6-916DA66C9058}"/>
              </a:ext>
            </a:extLst>
          </p:cNvPr>
          <p:cNvGrpSpPr/>
          <p:nvPr/>
        </p:nvGrpSpPr>
        <p:grpSpPr>
          <a:xfrm rot="10800000">
            <a:off x="1804374" y="4344158"/>
            <a:ext cx="5557941" cy="1861071"/>
            <a:chOff x="1944577" y="421419"/>
            <a:chExt cx="6021103" cy="2016160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FF8BBE2-2C61-4FB0-A3EF-AF2DA53BF6BC}"/>
                </a:ext>
              </a:extLst>
            </p:cNvPr>
            <p:cNvGrpSpPr/>
            <p:nvPr/>
          </p:nvGrpSpPr>
          <p:grpSpPr>
            <a:xfrm>
              <a:off x="1957024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EE43F9D2-6028-4715-A472-15BE822C29BA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1D777702-01B0-4840-A25B-D0DE1F11B67E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54089DCB-0F8B-43FB-8EB5-9BF946A6C05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4625E5B5-CC28-40A0-A3C2-2803E0258E8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6CF21AC5-16AB-4ADA-B95F-5A7D1E97342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3" name="Isosceles Triangle 432">
                    <a:extLst>
                      <a:ext uri="{FF2B5EF4-FFF2-40B4-BE49-F238E27FC236}">
                        <a16:creationId xmlns:a16="http://schemas.microsoft.com/office/drawing/2014/main" id="{F45E985D-EB9D-42D1-91E0-724C26BD9B2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F18A7A14-7EB7-4A27-8A5D-6652714B683E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DC5DCFF7-41FB-4B87-9481-C811C8402EE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0877E45B-0C17-44A7-917B-0AB6307D22F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1628B57F-0A3C-4399-B7CF-71170A730B2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9" name="Isosceles Triangle 428">
                    <a:extLst>
                      <a:ext uri="{FF2B5EF4-FFF2-40B4-BE49-F238E27FC236}">
                        <a16:creationId xmlns:a16="http://schemas.microsoft.com/office/drawing/2014/main" id="{37B1379C-51E6-4BD8-A2B3-CD9485F7681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70894B3F-3B66-4E04-B244-F39DF2C46BD9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A30A6AD-4178-4E2F-B862-E84138F2C49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51288463-4FB5-4315-A6AB-E21F938EB46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DBE35CE9-6670-462D-9A8D-18E3E18EAE3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5" name="Isosceles Triangle 424">
                    <a:extLst>
                      <a:ext uri="{FF2B5EF4-FFF2-40B4-BE49-F238E27FC236}">
                        <a16:creationId xmlns:a16="http://schemas.microsoft.com/office/drawing/2014/main" id="{0B7DD142-A5A5-4628-811A-188908D5BE0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2F6A8033-C97B-4FE1-B8B9-2876ABF24F3B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F91C2C65-BC39-4218-90BF-5236CE3D79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4C339687-6254-4E28-AFAE-F29E29C833A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F6391C52-AE0D-4388-9CB2-32D1DB58DF4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1" name="Isosceles Triangle 420">
                    <a:extLst>
                      <a:ext uri="{FF2B5EF4-FFF2-40B4-BE49-F238E27FC236}">
                        <a16:creationId xmlns:a16="http://schemas.microsoft.com/office/drawing/2014/main" id="{254C06F1-291B-4E54-844A-3B1126C6339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410" name="Isosceles Triangle 409">
                <a:extLst>
                  <a:ext uri="{FF2B5EF4-FFF2-40B4-BE49-F238E27FC236}">
                    <a16:creationId xmlns:a16="http://schemas.microsoft.com/office/drawing/2014/main" id="{0A8FD93C-F778-4001-9DF8-4E609DC8DF6A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1" name="Isosceles Triangle 410">
                <a:extLst>
                  <a:ext uri="{FF2B5EF4-FFF2-40B4-BE49-F238E27FC236}">
                    <a16:creationId xmlns:a16="http://schemas.microsoft.com/office/drawing/2014/main" id="{68E29445-32E3-4EBC-AFB7-3E37750125F2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2" name="Isosceles Triangle 411">
                <a:extLst>
                  <a:ext uri="{FF2B5EF4-FFF2-40B4-BE49-F238E27FC236}">
                    <a16:creationId xmlns:a16="http://schemas.microsoft.com/office/drawing/2014/main" id="{C77D5232-261B-4D73-9B4A-DBCB4FACF5E5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3" name="Isosceles Triangle 412">
                <a:extLst>
                  <a:ext uri="{FF2B5EF4-FFF2-40B4-BE49-F238E27FC236}">
                    <a16:creationId xmlns:a16="http://schemas.microsoft.com/office/drawing/2014/main" id="{6D485B8A-1373-4B06-BE7A-472F72BBA20A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872FDBAE-65BD-48C5-ADD3-8604C2A765B6}"/>
                </a:ext>
              </a:extLst>
            </p:cNvPr>
            <p:cNvGrpSpPr/>
            <p:nvPr/>
          </p:nvGrpSpPr>
          <p:grpSpPr>
            <a:xfrm>
              <a:off x="3951517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87E6F363-6C20-4386-98AE-4CA5712657AD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4E750B53-67F9-4146-A4DE-860C4FA46EB3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274E5D20-6CD8-4973-8734-DA4CA19A26C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B9EDFCAB-56B8-444C-A0A7-99135118522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E7FF1133-2B3F-460A-BBF0-7F7C3C27D12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8" name="Isosceles Triangle 407">
                    <a:extLst>
                      <a:ext uri="{FF2B5EF4-FFF2-40B4-BE49-F238E27FC236}">
                        <a16:creationId xmlns:a16="http://schemas.microsoft.com/office/drawing/2014/main" id="{640E561B-31D2-41F5-A8D3-4F7B35FCE93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212EB036-A47B-477D-9B2A-A29D46DC2A86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64383FA3-0A17-4553-8B91-B4AF645FCB1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D7706847-FE2D-4B89-A484-B4F68C10488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ABF3ACE6-DF3D-4ED1-A9F2-4E12AFF111E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4" name="Isosceles Triangle 403">
                    <a:extLst>
                      <a:ext uri="{FF2B5EF4-FFF2-40B4-BE49-F238E27FC236}">
                        <a16:creationId xmlns:a16="http://schemas.microsoft.com/office/drawing/2014/main" id="{AB944C23-4790-4539-82A6-EE4C4C4AACB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6F110797-C618-4A33-B997-729663771844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05857AD2-85C7-47AA-9290-63FC4DEFFBF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BED14D40-64A0-483C-8C6D-3B62F5A71DE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0FDD8C6-FC5D-4DB9-9567-B895EC06B5E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0" name="Isosceles Triangle 399">
                    <a:extLst>
                      <a:ext uri="{FF2B5EF4-FFF2-40B4-BE49-F238E27FC236}">
                        <a16:creationId xmlns:a16="http://schemas.microsoft.com/office/drawing/2014/main" id="{99886190-909F-4E81-BD65-29107569102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84A5EF58-6E05-4940-B150-435FF63249C0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920AD3A5-66E7-4ED5-95AA-8533899839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67293216-A246-4274-86EE-AC23C069B00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1AD53928-3558-4EB0-8788-2691B92E155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96" name="Isosceles Triangle 395">
                    <a:extLst>
                      <a:ext uri="{FF2B5EF4-FFF2-40B4-BE49-F238E27FC236}">
                        <a16:creationId xmlns:a16="http://schemas.microsoft.com/office/drawing/2014/main" id="{3EDB15A7-B4CA-403F-AFAB-D3FD3A3CB7F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85" name="Isosceles Triangle 384">
                <a:extLst>
                  <a:ext uri="{FF2B5EF4-FFF2-40B4-BE49-F238E27FC236}">
                    <a16:creationId xmlns:a16="http://schemas.microsoft.com/office/drawing/2014/main" id="{F8A5F2FF-C1BC-420D-A7B8-5CD72290E51F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6" name="Isosceles Triangle 385">
                <a:extLst>
                  <a:ext uri="{FF2B5EF4-FFF2-40B4-BE49-F238E27FC236}">
                    <a16:creationId xmlns:a16="http://schemas.microsoft.com/office/drawing/2014/main" id="{E07392A2-776B-43A4-BA6A-6779365E1DAC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7" name="Isosceles Triangle 386">
                <a:extLst>
                  <a:ext uri="{FF2B5EF4-FFF2-40B4-BE49-F238E27FC236}">
                    <a16:creationId xmlns:a16="http://schemas.microsoft.com/office/drawing/2014/main" id="{FE698360-BDD0-4592-8DFE-D6E6D82F8A37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8" name="Isosceles Triangle 387">
                <a:extLst>
                  <a:ext uri="{FF2B5EF4-FFF2-40B4-BE49-F238E27FC236}">
                    <a16:creationId xmlns:a16="http://schemas.microsoft.com/office/drawing/2014/main" id="{563ECFE0-51FB-40DB-92E2-8688266220C2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22FE7E0-289D-4A49-BB32-E38A99B149C7}"/>
                </a:ext>
              </a:extLst>
            </p:cNvPr>
            <p:cNvGrpSpPr/>
            <p:nvPr/>
          </p:nvGrpSpPr>
          <p:grpSpPr>
            <a:xfrm>
              <a:off x="5956749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BCF9E8A0-52FE-423B-BE0B-625F80195006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FFDCCD34-AC86-4A1E-BCE1-008D0C984F42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91E5AD4-3A82-44BE-A1FF-4BFD86D6296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9EA75F52-656D-4877-B709-9B3B50E581C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B9CDC7DC-C96F-478C-B6F0-4E858BDF1BF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83" name="Isosceles Triangle 382">
                    <a:extLst>
                      <a:ext uri="{FF2B5EF4-FFF2-40B4-BE49-F238E27FC236}">
                        <a16:creationId xmlns:a16="http://schemas.microsoft.com/office/drawing/2014/main" id="{2754D583-EF10-4BDB-B157-CEB700F3DAE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C93D8897-0180-442C-A7E2-6A01C321212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9D92F6EC-2622-43C0-8771-BB1C815321B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4748A3BC-5B1B-4217-9D7C-73E88A20565A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F264DB9-04C3-4925-BD79-138B57019DD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9" name="Isosceles Triangle 378">
                    <a:extLst>
                      <a:ext uri="{FF2B5EF4-FFF2-40B4-BE49-F238E27FC236}">
                        <a16:creationId xmlns:a16="http://schemas.microsoft.com/office/drawing/2014/main" id="{B8FD806E-D8F0-4388-9D8D-D899E66A6A3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822C2762-B606-463A-A93F-D5F8F2377B6E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A10D63D8-1913-4607-94C1-2393EF9EA0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5FA20CA3-DA93-44F8-BB6B-8DA9930B46F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F8F1823B-7E03-4EA1-B21A-1CDC6D2410E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5" name="Isosceles Triangle 374">
                    <a:extLst>
                      <a:ext uri="{FF2B5EF4-FFF2-40B4-BE49-F238E27FC236}">
                        <a16:creationId xmlns:a16="http://schemas.microsoft.com/office/drawing/2014/main" id="{D3F856D6-22FC-49FF-B92B-9AAADFCD85F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E20ECE4A-7FD6-4888-B3C5-46647F227572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5F94B21A-28C6-4097-8841-7C9BE3D06BC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74A6DD39-E555-4179-BA9A-379966EDFC0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E54CB24B-0C6E-440E-8604-76FE603D40F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1" name="Isosceles Triangle 370">
                    <a:extLst>
                      <a:ext uri="{FF2B5EF4-FFF2-40B4-BE49-F238E27FC236}">
                        <a16:creationId xmlns:a16="http://schemas.microsoft.com/office/drawing/2014/main" id="{8D4C5A15-A9FC-4A8A-BE12-C9DB756565F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60" name="Isosceles Triangle 359">
                <a:extLst>
                  <a:ext uri="{FF2B5EF4-FFF2-40B4-BE49-F238E27FC236}">
                    <a16:creationId xmlns:a16="http://schemas.microsoft.com/office/drawing/2014/main" id="{D758E27A-A7F2-4D99-9E9F-944541B65E97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1" name="Isosceles Triangle 360">
                <a:extLst>
                  <a:ext uri="{FF2B5EF4-FFF2-40B4-BE49-F238E27FC236}">
                    <a16:creationId xmlns:a16="http://schemas.microsoft.com/office/drawing/2014/main" id="{C6B3B4F1-3CEF-4429-8564-D31B7DAD4034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2" name="Isosceles Triangle 361">
                <a:extLst>
                  <a:ext uri="{FF2B5EF4-FFF2-40B4-BE49-F238E27FC236}">
                    <a16:creationId xmlns:a16="http://schemas.microsoft.com/office/drawing/2014/main" id="{CFC193A3-1764-4AC2-9B07-A5EDBA750ADD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3" name="Isosceles Triangle 362">
                <a:extLst>
                  <a:ext uri="{FF2B5EF4-FFF2-40B4-BE49-F238E27FC236}">
                    <a16:creationId xmlns:a16="http://schemas.microsoft.com/office/drawing/2014/main" id="{C6612445-776A-4D14-B41B-D4851C2C89A0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77A928E-FB17-42C9-ABC3-4447C4EE6C13}"/>
                </a:ext>
              </a:extLst>
            </p:cNvPr>
            <p:cNvGrpSpPr/>
            <p:nvPr/>
          </p:nvGrpSpPr>
          <p:grpSpPr>
            <a:xfrm>
              <a:off x="2947262" y="1420961"/>
              <a:ext cx="2004675" cy="1002844"/>
              <a:chOff x="4346282" y="1383052"/>
              <a:chExt cx="2004675" cy="1002844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B6FEF444-828F-4DCA-ACD4-A47356446DCB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1136D6F0-E31A-4CF4-A164-6718B81318D5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A3247541-2208-4D1C-A2A6-79D2EE231E9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BDF8B2C2-8488-438C-9D52-ED76169E375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0F0BD43B-06A5-4203-A649-F9A84DF2C7D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8" name="Isosceles Triangle 357">
                    <a:extLst>
                      <a:ext uri="{FF2B5EF4-FFF2-40B4-BE49-F238E27FC236}">
                        <a16:creationId xmlns:a16="http://schemas.microsoft.com/office/drawing/2014/main" id="{8185D248-D5D0-4550-9D9B-05A223AC178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3E1DE88-72F3-4D85-953B-30CD5CF01E19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5C2547-7E60-4E63-8882-17B42FB5E7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5F6DB2C4-4263-4E75-AB11-3FA2E4951DE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1E3A6139-4AC8-4778-99E2-7550F905A4F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4" name="Isosceles Triangle 353">
                    <a:extLst>
                      <a:ext uri="{FF2B5EF4-FFF2-40B4-BE49-F238E27FC236}">
                        <a16:creationId xmlns:a16="http://schemas.microsoft.com/office/drawing/2014/main" id="{E8723EA3-123A-42C9-9CC5-869A189E21DE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0237CD56-6257-42C7-87FE-AECB1A252C06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786A18E5-2174-4B9D-A133-97FC425D06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281AB2CB-0D69-4C21-8915-3FA91337895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9ADCAF05-9B7C-4F07-A541-D3246E871B2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0" name="Isosceles Triangle 349">
                    <a:extLst>
                      <a:ext uri="{FF2B5EF4-FFF2-40B4-BE49-F238E27FC236}">
                        <a16:creationId xmlns:a16="http://schemas.microsoft.com/office/drawing/2014/main" id="{E216971A-A466-4542-B279-E4CDD14627F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072157A5-0878-4205-A0C7-F7855F1968CD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7A259B1E-6265-4CDC-9DFB-D657BBAE1D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5688CF29-05B8-4BA4-A5B2-C0370805A9D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99C21FD2-E37E-4EE0-A46E-A3B1A4B7081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6" name="Isosceles Triangle 345">
                    <a:extLst>
                      <a:ext uri="{FF2B5EF4-FFF2-40B4-BE49-F238E27FC236}">
                        <a16:creationId xmlns:a16="http://schemas.microsoft.com/office/drawing/2014/main" id="{4797825B-A83A-44B5-B6F9-08F1D4A968F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35" name="Isosceles Triangle 334">
                <a:extLst>
                  <a:ext uri="{FF2B5EF4-FFF2-40B4-BE49-F238E27FC236}">
                    <a16:creationId xmlns:a16="http://schemas.microsoft.com/office/drawing/2014/main" id="{B5A26F2A-C859-46A6-9C2A-CEA712FF6BA5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6" name="Isosceles Triangle 335">
                <a:extLst>
                  <a:ext uri="{FF2B5EF4-FFF2-40B4-BE49-F238E27FC236}">
                    <a16:creationId xmlns:a16="http://schemas.microsoft.com/office/drawing/2014/main" id="{83BD72DF-8B1A-48AB-9D92-5FD7CDA699BB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7" name="Isosceles Triangle 336">
                <a:extLst>
                  <a:ext uri="{FF2B5EF4-FFF2-40B4-BE49-F238E27FC236}">
                    <a16:creationId xmlns:a16="http://schemas.microsoft.com/office/drawing/2014/main" id="{7E969CB5-CC3B-4B2E-BBB0-D818DE53761F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8" name="Isosceles Triangle 337">
                <a:extLst>
                  <a:ext uri="{FF2B5EF4-FFF2-40B4-BE49-F238E27FC236}">
                    <a16:creationId xmlns:a16="http://schemas.microsoft.com/office/drawing/2014/main" id="{88BC0585-3231-4E8F-82B5-D3E7EA90F1EA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F8AFFEF2-90E9-488B-91D2-E05502041E32}"/>
                </a:ext>
              </a:extLst>
            </p:cNvPr>
            <p:cNvGrpSpPr/>
            <p:nvPr/>
          </p:nvGrpSpPr>
          <p:grpSpPr>
            <a:xfrm>
              <a:off x="4945916" y="1420961"/>
              <a:ext cx="2004675" cy="1002844"/>
              <a:chOff x="4346282" y="1383052"/>
              <a:chExt cx="2004675" cy="1002844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D720DB3F-978C-4491-8FE5-CD664C213AAE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90E4228D-EDFC-412E-B705-6D101B91B9B6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64792047-F157-48A9-B182-99E8E0D7F24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B958F29C-80B4-40FE-99AC-54FC9E0FCA5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1FA400E3-F631-4853-AB00-53426428CCB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3" name="Isosceles Triangle 332">
                    <a:extLst>
                      <a:ext uri="{FF2B5EF4-FFF2-40B4-BE49-F238E27FC236}">
                        <a16:creationId xmlns:a16="http://schemas.microsoft.com/office/drawing/2014/main" id="{3B0F4CE0-A2C3-4555-B4F1-CE003B3EEB0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5F2E738F-389C-4A22-9461-D71C3C314B8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F813A0B-5546-400C-8AB1-CC031740999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6707801F-9FD3-4BDC-9502-43B11E251DB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DD2C414-8010-44D5-97EB-F112A92B903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9" name="Isosceles Triangle 328">
                    <a:extLst>
                      <a:ext uri="{FF2B5EF4-FFF2-40B4-BE49-F238E27FC236}">
                        <a16:creationId xmlns:a16="http://schemas.microsoft.com/office/drawing/2014/main" id="{3069947D-CA24-4692-A81B-B92C471C167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16" name="Group 315">
                  <a:extLst>
                    <a:ext uri="{FF2B5EF4-FFF2-40B4-BE49-F238E27FC236}">
                      <a16:creationId xmlns:a16="http://schemas.microsoft.com/office/drawing/2014/main" id="{8BD2D5DA-8A5F-48BE-A5B3-A24E0CDF2ABF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5113092C-9D67-4FF6-8FA1-09DAA67BBE8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D994A71B-7A33-4760-BE57-3E4DD933AF8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F128A663-51C5-4018-A82E-87B7A6A200A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5" name="Isosceles Triangle 324">
                    <a:extLst>
                      <a:ext uri="{FF2B5EF4-FFF2-40B4-BE49-F238E27FC236}">
                        <a16:creationId xmlns:a16="http://schemas.microsoft.com/office/drawing/2014/main" id="{D999AE07-D473-4A18-8047-B4AF79E6100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834AC21-73B0-4B0A-BE28-FB4AC64A22B8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29F77D76-66C5-447C-BDEB-7001BDB43CA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40291546-D1B9-40B6-9206-2CEF290D00A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7C0BDE20-B97C-4093-846B-7F19518A393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1" name="Isosceles Triangle 320">
                    <a:extLst>
                      <a:ext uri="{FF2B5EF4-FFF2-40B4-BE49-F238E27FC236}">
                        <a16:creationId xmlns:a16="http://schemas.microsoft.com/office/drawing/2014/main" id="{02387234-228C-4D15-9F7F-338A2E1EC19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10" name="Isosceles Triangle 309">
                <a:extLst>
                  <a:ext uri="{FF2B5EF4-FFF2-40B4-BE49-F238E27FC236}">
                    <a16:creationId xmlns:a16="http://schemas.microsoft.com/office/drawing/2014/main" id="{0923C24E-5EDB-4375-892A-30EF368E1A58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1" name="Isosceles Triangle 310">
                <a:extLst>
                  <a:ext uri="{FF2B5EF4-FFF2-40B4-BE49-F238E27FC236}">
                    <a16:creationId xmlns:a16="http://schemas.microsoft.com/office/drawing/2014/main" id="{61CEE8A4-C690-4B8C-B083-4601EE4C17E1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2" name="Isosceles Triangle 311">
                <a:extLst>
                  <a:ext uri="{FF2B5EF4-FFF2-40B4-BE49-F238E27FC236}">
                    <a16:creationId xmlns:a16="http://schemas.microsoft.com/office/drawing/2014/main" id="{ACC5B194-4287-4F3A-9599-51F5029D185F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3" name="Isosceles Triangle 312">
                <a:extLst>
                  <a:ext uri="{FF2B5EF4-FFF2-40B4-BE49-F238E27FC236}">
                    <a16:creationId xmlns:a16="http://schemas.microsoft.com/office/drawing/2014/main" id="{65BEFACE-752E-49DB-A19C-D7925C9ED0AD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A7B2EE8-7151-4775-94AA-9186B94CF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2481" y="1668098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7835CBF7-3CB7-4025-B72D-3FFE3FE64BC6}"/>
                </a:ext>
              </a:extLst>
            </p:cNvPr>
            <p:cNvCxnSpPr>
              <a:stCxn id="388" idx="0"/>
              <a:endCxn id="385" idx="0"/>
            </p:cNvCxnSpPr>
            <p:nvPr/>
          </p:nvCxnSpPr>
          <p:spPr>
            <a:xfrm flipH="1">
              <a:off x="4956781" y="920417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982FF3C1-944C-4E1C-B5A0-2997C085BC84}"/>
                </a:ext>
              </a:extLst>
            </p:cNvPr>
            <p:cNvCxnSpPr>
              <a:cxnSpLocks/>
              <a:endCxn id="433" idx="2"/>
            </p:cNvCxnSpPr>
            <p:nvPr/>
          </p:nvCxnSpPr>
          <p:spPr>
            <a:xfrm>
              <a:off x="1951373" y="421419"/>
              <a:ext cx="5675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BAAE33B-FEF2-4CCB-A148-EDA64F094222}"/>
                </a:ext>
              </a:extLst>
            </p:cNvPr>
            <p:cNvCxnSpPr/>
            <p:nvPr/>
          </p:nvCxnSpPr>
          <p:spPr>
            <a:xfrm>
              <a:off x="1944577" y="421419"/>
              <a:ext cx="6011271" cy="0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2B45E73D-D1FB-4749-ACB2-A3FADA38BF5D}"/>
                </a:ext>
              </a:extLst>
            </p:cNvPr>
            <p:cNvCxnSpPr>
              <a:cxnSpLocks/>
            </p:cNvCxnSpPr>
            <p:nvPr/>
          </p:nvCxnSpPr>
          <p:spPr>
            <a:xfrm>
              <a:off x="7965680" y="421419"/>
              <a:ext cx="0" cy="100716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79F7E02C-5566-4A29-B374-867521CDC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1617" y="1420961"/>
              <a:ext cx="6004231" cy="7644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54DE9A5-BD51-4CC9-BCF6-C0B1D452BDE5}"/>
                </a:ext>
              </a:extLst>
            </p:cNvPr>
            <p:cNvCxnSpPr>
              <a:cxnSpLocks/>
              <a:endCxn id="358" idx="2"/>
            </p:cNvCxnSpPr>
            <p:nvPr/>
          </p:nvCxnSpPr>
          <p:spPr>
            <a:xfrm flipH="1">
              <a:off x="2947286" y="1428581"/>
              <a:ext cx="5782" cy="99423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10CCAE43-A384-4B94-884E-5E54EF8CAC0E}"/>
                </a:ext>
              </a:extLst>
            </p:cNvPr>
            <p:cNvCxnSpPr>
              <a:cxnSpLocks/>
              <a:endCxn id="321" idx="4"/>
            </p:cNvCxnSpPr>
            <p:nvPr/>
          </p:nvCxnSpPr>
          <p:spPr>
            <a:xfrm flipH="1">
              <a:off x="6950568" y="1420864"/>
              <a:ext cx="3860" cy="100195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E651582D-A40A-4E35-A9A9-2FC1127B76EE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03" y="2427417"/>
              <a:ext cx="4001765" cy="1016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7F4E451A-0FA9-4036-B583-1D003046E527}"/>
                </a:ext>
              </a:extLst>
            </p:cNvPr>
            <p:cNvCxnSpPr>
              <a:cxnSpLocks/>
              <a:endCxn id="421" idx="4"/>
            </p:cNvCxnSpPr>
            <p:nvPr/>
          </p:nvCxnSpPr>
          <p:spPr>
            <a:xfrm>
              <a:off x="3945617" y="421419"/>
              <a:ext cx="16059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ED8011-C55B-4629-97A6-5C78AC7A0AB3}"/>
                </a:ext>
              </a:extLst>
            </p:cNvPr>
            <p:cNvCxnSpPr>
              <a:endCxn id="383" idx="2"/>
            </p:cNvCxnSpPr>
            <p:nvPr/>
          </p:nvCxnSpPr>
          <p:spPr>
            <a:xfrm>
              <a:off x="5952985" y="421419"/>
              <a:ext cx="3788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7EDCA9D9-01E3-4B1F-A729-50F661C1B920}"/>
                </a:ext>
              </a:extLst>
            </p:cNvPr>
            <p:cNvCxnSpPr/>
            <p:nvPr/>
          </p:nvCxnSpPr>
          <p:spPr>
            <a:xfrm>
              <a:off x="4944309" y="1428581"/>
              <a:ext cx="6688" cy="1008998"/>
            </a:xfrm>
            <a:prstGeom prst="line">
              <a:avLst/>
            </a:prstGeom>
            <a:ln w="5715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927C42FC-CB2F-464A-A634-33C519A6A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191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9F78CC97-5BCD-47B3-8348-F2A2008F89E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434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B116912D-C33F-42B0-9D6A-AFAB392002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4684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77AD22B1-8C49-4F34-9D7C-8FBA537BE089}"/>
                </a:ext>
              </a:extLst>
            </p:cNvPr>
            <p:cNvCxnSpPr>
              <a:cxnSpLocks/>
            </p:cNvCxnSpPr>
            <p:nvPr/>
          </p:nvCxnSpPr>
          <p:spPr>
            <a:xfrm>
              <a:off x="4950927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9420108-74C9-4C77-B6D3-4DFEC132E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9916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DC1C96B-CC7B-4362-956E-D3E9D4443B14}"/>
                </a:ext>
              </a:extLst>
            </p:cNvPr>
            <p:cNvCxnSpPr>
              <a:cxnSpLocks/>
            </p:cNvCxnSpPr>
            <p:nvPr/>
          </p:nvCxnSpPr>
          <p:spPr>
            <a:xfrm>
              <a:off x="6956159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F105D8F5-948D-4344-ADA5-19DE817393B7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29" y="1928560"/>
              <a:ext cx="749170" cy="2467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87C0A2B-14D8-4D3A-9A2D-90C94ABE09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3614" y="920417"/>
              <a:ext cx="233058" cy="74768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F91C302-6DA4-45A0-A0F5-E56D0FD4C1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326" y="929018"/>
              <a:ext cx="264590" cy="7390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44EC70E1-3FEE-4486-9560-8FE185204994}"/>
                </a:ext>
              </a:extLst>
            </p:cNvPr>
            <p:cNvCxnSpPr>
              <a:cxnSpLocks/>
            </p:cNvCxnSpPr>
            <p:nvPr/>
          </p:nvCxnSpPr>
          <p:spPr>
            <a:xfrm>
              <a:off x="2210191" y="929018"/>
              <a:ext cx="749170" cy="2467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DA90D7C-AB8A-4D75-8E7D-6A2957DEA7D0}"/>
                </a:ext>
              </a:extLst>
            </p:cNvPr>
            <p:cNvCxnSpPr>
              <a:cxnSpLocks/>
            </p:cNvCxnSpPr>
            <p:nvPr/>
          </p:nvCxnSpPr>
          <p:spPr>
            <a:xfrm>
              <a:off x="2959361" y="1175774"/>
              <a:ext cx="241068" cy="75278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BF7798B-92AA-4ED6-BF17-C86B362DCF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672" y="929018"/>
              <a:ext cx="258012" cy="7390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F80B704-C121-476B-B512-D92FA3DAE065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54" y="1175774"/>
              <a:ext cx="245229" cy="75278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C8FAAF33-ED78-477E-9BFF-A016AEA4C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9086" y="920417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3755AF97-6B67-4238-918B-2129163EF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6954" y="1175774"/>
              <a:ext cx="262132" cy="74562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874ABFEA-7CCD-4D2F-B483-89986A5D4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575" y="1919959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12465E6-9CDA-4F3A-AAFA-917DCF358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8253" y="1919959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D06D0C4A-478C-4E2B-9451-955492110B22}"/>
              </a:ext>
            </a:extLst>
          </p:cNvPr>
          <p:cNvGrpSpPr/>
          <p:nvPr/>
        </p:nvGrpSpPr>
        <p:grpSpPr>
          <a:xfrm rot="10800000">
            <a:off x="1797196" y="3430583"/>
            <a:ext cx="925702" cy="1850469"/>
            <a:chOff x="2761116" y="443274"/>
            <a:chExt cx="1002844" cy="2004675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2C80433-527B-4D3B-904B-D4049B2B993E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D5FD8F7-7143-4E82-A2E0-5C08F7E26EA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84CBDABC-8A33-4286-AA76-A6713461A9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5C931EC6-0243-4CB8-96F0-2DBF9DA2BC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9B5B5DD-D022-4550-8363-249B6F3BDF0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4" name="Isosceles Triangle 533">
                  <a:extLst>
                    <a:ext uri="{FF2B5EF4-FFF2-40B4-BE49-F238E27FC236}">
                      <a16:creationId xmlns:a16="http://schemas.microsoft.com/office/drawing/2014/main" id="{D8882400-17C2-4F9C-8C84-C48DD318B8C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150F3E2-E781-4624-B14E-D2A3F6DCC67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7402C756-31E3-4AA0-9E18-38C7B76C2D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14F1E3D0-55CB-48EA-BE31-395124FEDB8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FDF8F8E4-1837-42FE-8761-D39A3C2B1DC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0" name="Isosceles Triangle 529">
                  <a:extLst>
                    <a:ext uri="{FF2B5EF4-FFF2-40B4-BE49-F238E27FC236}">
                      <a16:creationId xmlns:a16="http://schemas.microsoft.com/office/drawing/2014/main" id="{F066836F-39AF-4F44-AFEE-6A650D66205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EF2995A-B726-40D3-B3AC-AE544767EA0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E36C949C-0B66-44B2-AE8B-47E4E98F5F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EA19A6BF-87F7-4CF6-A2D1-9E62AEAFFA0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58D28317-ACF5-4554-83B9-6380550105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6" name="Isosceles Triangle 525">
                  <a:extLst>
                    <a:ext uri="{FF2B5EF4-FFF2-40B4-BE49-F238E27FC236}">
                      <a16:creationId xmlns:a16="http://schemas.microsoft.com/office/drawing/2014/main" id="{4C84D1A9-DC46-46D3-880E-32D896899FA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CA097BDF-D27A-4D2F-AD7D-99F8D383EE6A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DDF64269-B7FA-4A1C-B401-CE2830A4E8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972EF52-D784-4A11-9250-18BAD3E1A8C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D47B77C5-8DEC-4FA0-A05A-C94A21F268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2" name="Isosceles Triangle 521">
                  <a:extLst>
                    <a:ext uri="{FF2B5EF4-FFF2-40B4-BE49-F238E27FC236}">
                      <a16:creationId xmlns:a16="http://schemas.microsoft.com/office/drawing/2014/main" id="{68F9B96F-B9F1-4BC6-8199-18AED951718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511" name="Isosceles Triangle 510">
              <a:extLst>
                <a:ext uri="{FF2B5EF4-FFF2-40B4-BE49-F238E27FC236}">
                  <a16:creationId xmlns:a16="http://schemas.microsoft.com/office/drawing/2014/main" id="{A429CB91-6CF6-4AF3-8211-EE35B8762700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2" name="Isosceles Triangle 511">
              <a:extLst>
                <a:ext uri="{FF2B5EF4-FFF2-40B4-BE49-F238E27FC236}">
                  <a16:creationId xmlns:a16="http://schemas.microsoft.com/office/drawing/2014/main" id="{E9717AB1-AAA8-4066-830E-04C23E7B5C43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3" name="Isosceles Triangle 512">
              <a:extLst>
                <a:ext uri="{FF2B5EF4-FFF2-40B4-BE49-F238E27FC236}">
                  <a16:creationId xmlns:a16="http://schemas.microsoft.com/office/drawing/2014/main" id="{7BF2663C-C3B9-4A3A-B811-E1C8B6B3853E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4" name="Isosceles Triangle 513">
              <a:extLst>
                <a:ext uri="{FF2B5EF4-FFF2-40B4-BE49-F238E27FC236}">
                  <a16:creationId xmlns:a16="http://schemas.microsoft.com/office/drawing/2014/main" id="{C42745BB-2B98-4599-AA18-6C99FE2920F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8CB63A02-58A5-4ECA-A457-29ED9EB363DA}"/>
              </a:ext>
            </a:extLst>
          </p:cNvPr>
          <p:cNvCxnSpPr>
            <a:cxnSpLocks/>
            <a:stCxn id="513" idx="0"/>
            <a:endCxn id="530" idx="0"/>
          </p:cNvCxnSpPr>
          <p:nvPr/>
        </p:nvCxnSpPr>
        <p:spPr>
          <a:xfrm rot="10800000">
            <a:off x="2028622" y="4354457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BC5FFCC1-34CF-4A20-899F-997E6DE184BC}"/>
              </a:ext>
            </a:extLst>
          </p:cNvPr>
          <p:cNvCxnSpPr>
            <a:cxnSpLocks/>
            <a:stCxn id="512" idx="0"/>
            <a:endCxn id="514" idx="0"/>
          </p:cNvCxnSpPr>
          <p:nvPr/>
        </p:nvCxnSpPr>
        <p:spPr>
          <a:xfrm rot="10800000" flipH="1">
            <a:off x="2031425" y="3660835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139932C7-7984-44CB-A8DF-6618318E73BD}"/>
              </a:ext>
            </a:extLst>
          </p:cNvPr>
          <p:cNvGrpSpPr/>
          <p:nvPr/>
        </p:nvGrpSpPr>
        <p:grpSpPr>
          <a:xfrm rot="10800000">
            <a:off x="2721811" y="2507789"/>
            <a:ext cx="925702" cy="1850469"/>
            <a:chOff x="2761116" y="443274"/>
            <a:chExt cx="1002844" cy="2004675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A053F9B9-57AE-42C9-B045-9C8745DA94D0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3C1446A8-5952-4B3D-BDC7-76538B6ECFB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E16EA8A1-5746-4A9E-BEBB-DC2FB97A436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732AA2CE-E657-474F-864E-3B303D9B639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C538AA6-19A1-432E-BD1C-FC18D66C24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6" name="Isosceles Triangle 505">
                  <a:extLst>
                    <a:ext uri="{FF2B5EF4-FFF2-40B4-BE49-F238E27FC236}">
                      <a16:creationId xmlns:a16="http://schemas.microsoft.com/office/drawing/2014/main" id="{408E7447-0607-4C6B-A9DB-4C2E90708D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F5A44942-ACFA-4212-B187-76B5F59D9879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4E98EDDF-7DF1-416E-913D-BCC3861474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21307255-7B3A-4F40-AFDC-4C58B8E20F0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D1C69083-80A2-4D8E-844E-2A851502F8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2" name="Isosceles Triangle 501">
                  <a:extLst>
                    <a:ext uri="{FF2B5EF4-FFF2-40B4-BE49-F238E27FC236}">
                      <a16:creationId xmlns:a16="http://schemas.microsoft.com/office/drawing/2014/main" id="{FFD28B82-3898-4B49-AB26-01302A17A4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3202208C-8AFC-407D-B06A-5FE70D0D27A1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DEB2E2A5-C298-4A69-9A8C-906E4256DC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028C0F57-5E0C-45E9-B636-D7B6FBC0F1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5EB4DF35-24AB-48DE-B7E0-450ACFB2258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8" name="Isosceles Triangle 497">
                  <a:extLst>
                    <a:ext uri="{FF2B5EF4-FFF2-40B4-BE49-F238E27FC236}">
                      <a16:creationId xmlns:a16="http://schemas.microsoft.com/office/drawing/2014/main" id="{38C37B47-5EA3-4FE4-9329-F605949F94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E5C585CA-2F6D-48BD-A9E9-06D678B830C5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20B43961-2059-4AF3-B20C-B9109B4262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02F42CE7-BDCB-4834-899E-C428E3E06EC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7D85CC6B-5BAE-40DB-A260-68248DA1F3F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4" name="Isosceles Triangle 493">
                  <a:extLst>
                    <a:ext uri="{FF2B5EF4-FFF2-40B4-BE49-F238E27FC236}">
                      <a16:creationId xmlns:a16="http://schemas.microsoft.com/office/drawing/2014/main" id="{3BC4D324-81A8-45E9-B1FE-5E6DDCA5868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83" name="Isosceles Triangle 482">
              <a:extLst>
                <a:ext uri="{FF2B5EF4-FFF2-40B4-BE49-F238E27FC236}">
                  <a16:creationId xmlns:a16="http://schemas.microsoft.com/office/drawing/2014/main" id="{435B9D9C-9992-449E-B2F9-F3A59B9C1816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4" name="Isosceles Triangle 483">
              <a:extLst>
                <a:ext uri="{FF2B5EF4-FFF2-40B4-BE49-F238E27FC236}">
                  <a16:creationId xmlns:a16="http://schemas.microsoft.com/office/drawing/2014/main" id="{878C5567-0ED0-4C64-9805-379D378EAF10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5" name="Isosceles Triangle 484">
              <a:extLst>
                <a:ext uri="{FF2B5EF4-FFF2-40B4-BE49-F238E27FC236}">
                  <a16:creationId xmlns:a16="http://schemas.microsoft.com/office/drawing/2014/main" id="{C3841A0E-E781-4C3C-B5A0-0710C170D95A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6" name="Isosceles Triangle 485">
              <a:extLst>
                <a:ext uri="{FF2B5EF4-FFF2-40B4-BE49-F238E27FC236}">
                  <a16:creationId xmlns:a16="http://schemas.microsoft.com/office/drawing/2014/main" id="{568753D4-50B7-415D-BE3B-23AF28D98E4F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2085D1-33DE-4F69-8879-BB251F9245E2}"/>
              </a:ext>
            </a:extLst>
          </p:cNvPr>
          <p:cNvCxnSpPr>
            <a:cxnSpLocks/>
            <a:stCxn id="498" idx="0"/>
            <a:endCxn id="486" idx="0"/>
          </p:cNvCxnSpPr>
          <p:nvPr/>
        </p:nvCxnSpPr>
        <p:spPr>
          <a:xfrm rot="10800000">
            <a:off x="3174500" y="2738041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D58D60E-4B54-498D-83EA-F1FC953A73EE}"/>
              </a:ext>
            </a:extLst>
          </p:cNvPr>
          <p:cNvGrpSpPr/>
          <p:nvPr/>
        </p:nvGrpSpPr>
        <p:grpSpPr>
          <a:xfrm rot="10800000">
            <a:off x="1794995" y="1578977"/>
            <a:ext cx="925702" cy="1850469"/>
            <a:chOff x="2761116" y="443274"/>
            <a:chExt cx="1002844" cy="2004675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A419D8B-4907-4C1F-A343-B4E7E22CCBCC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1E6ADA14-B4E0-4DF2-BBE7-6609CECC30E6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8279450E-2D1E-4958-979C-FBE55C8EDD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48147AA9-1727-404E-8150-CF576B24B90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4A52FB6A-DA09-4976-87F2-D620A0BDE5B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9" name="Isosceles Triangle 478">
                  <a:extLst>
                    <a:ext uri="{FF2B5EF4-FFF2-40B4-BE49-F238E27FC236}">
                      <a16:creationId xmlns:a16="http://schemas.microsoft.com/office/drawing/2014/main" id="{D465BF80-D6C1-4842-84DE-CD33DB3581C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8F80ADF6-664D-4711-A2C6-503A0F165416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6978B86B-E9E3-41B9-8728-77CACCB73D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E760BD5A-6458-4F48-B0CB-DB8035F9749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C1EEC527-219F-47F3-A97C-B50989015C7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5" name="Isosceles Triangle 474">
                  <a:extLst>
                    <a:ext uri="{FF2B5EF4-FFF2-40B4-BE49-F238E27FC236}">
                      <a16:creationId xmlns:a16="http://schemas.microsoft.com/office/drawing/2014/main" id="{C86D0ECB-44C9-4E80-9A3B-80EB34979F6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70833615-0447-4BEB-B27F-AFAB363D1E25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B41C6BB3-ACC2-4CA4-8C92-4A3E7F678A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499AB32F-09D3-46D4-9095-516C7A0BCF6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89EC3E4F-1433-4FA6-95CF-20A3F47AB3C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1" name="Isosceles Triangle 470">
                  <a:extLst>
                    <a:ext uri="{FF2B5EF4-FFF2-40B4-BE49-F238E27FC236}">
                      <a16:creationId xmlns:a16="http://schemas.microsoft.com/office/drawing/2014/main" id="{DB8830B0-C574-42A8-8551-A0064EC8F3B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0F3AE4D9-0997-4FFD-A0D1-522B6CADE589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D7AC3367-D920-48B0-ACAF-31FE69D9C2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D0CA8754-7E57-416F-8274-363048D1A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5F6AA9B9-3BAE-4EBD-ABAE-D53CB05146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67" name="Isosceles Triangle 466">
                  <a:extLst>
                    <a:ext uri="{FF2B5EF4-FFF2-40B4-BE49-F238E27FC236}">
                      <a16:creationId xmlns:a16="http://schemas.microsoft.com/office/drawing/2014/main" id="{5BC54111-025C-4CD6-BF3D-837F683593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56" name="Isosceles Triangle 455">
              <a:extLst>
                <a:ext uri="{FF2B5EF4-FFF2-40B4-BE49-F238E27FC236}">
                  <a16:creationId xmlns:a16="http://schemas.microsoft.com/office/drawing/2014/main" id="{F9083D4F-0A52-49B1-88FA-4C54A549C3DC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7" name="Isosceles Triangle 456">
              <a:extLst>
                <a:ext uri="{FF2B5EF4-FFF2-40B4-BE49-F238E27FC236}">
                  <a16:creationId xmlns:a16="http://schemas.microsoft.com/office/drawing/2014/main" id="{82CF2DE4-AC53-4CDB-B449-D6628917DA2E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8" name="Isosceles Triangle 457">
              <a:extLst>
                <a:ext uri="{FF2B5EF4-FFF2-40B4-BE49-F238E27FC236}">
                  <a16:creationId xmlns:a16="http://schemas.microsoft.com/office/drawing/2014/main" id="{5F9F4E67-533A-4626-BAAB-5ECD9AFB065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9" name="Isosceles Triangle 458">
              <a:extLst>
                <a:ext uri="{FF2B5EF4-FFF2-40B4-BE49-F238E27FC236}">
                  <a16:creationId xmlns:a16="http://schemas.microsoft.com/office/drawing/2014/main" id="{B10CF895-DC76-4660-B088-3084B6CB172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E76344A-FCE1-4D3F-922E-918D40B34D72}"/>
              </a:ext>
            </a:extLst>
          </p:cNvPr>
          <p:cNvCxnSpPr>
            <a:cxnSpLocks/>
            <a:stCxn id="458" idx="0"/>
            <a:endCxn id="457" idx="0"/>
          </p:cNvCxnSpPr>
          <p:nvPr/>
        </p:nvCxnSpPr>
        <p:spPr>
          <a:xfrm rot="10800000">
            <a:off x="2029224" y="249806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37F5AB58-694D-4C41-B7A0-2EB3A0981F69}"/>
              </a:ext>
            </a:extLst>
          </p:cNvPr>
          <p:cNvCxnSpPr>
            <a:cxnSpLocks/>
            <a:stCxn id="457" idx="0"/>
            <a:endCxn id="459" idx="0"/>
          </p:cNvCxnSpPr>
          <p:nvPr/>
        </p:nvCxnSpPr>
        <p:spPr>
          <a:xfrm rot="10800000" flipH="1">
            <a:off x="2029224" y="180922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E1D75513-2430-4CEA-B37C-93C6A7B00868}"/>
              </a:ext>
            </a:extLst>
          </p:cNvPr>
          <p:cNvCxnSpPr>
            <a:stCxn id="526" idx="0"/>
            <a:endCxn id="513" idx="0"/>
          </p:cNvCxnSpPr>
          <p:nvPr/>
        </p:nvCxnSpPr>
        <p:spPr>
          <a:xfrm rot="10800000" flipV="1">
            <a:off x="2260036" y="4354457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F940495C-881E-414C-803E-E7D183F5F4FB}"/>
              </a:ext>
            </a:extLst>
          </p:cNvPr>
          <p:cNvCxnSpPr>
            <a:stCxn id="459" idx="0"/>
            <a:endCxn id="456" idx="0"/>
          </p:cNvCxnSpPr>
          <p:nvPr/>
        </p:nvCxnSpPr>
        <p:spPr>
          <a:xfrm rot="10800000" flipH="1" flipV="1">
            <a:off x="2247684" y="1809229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11611AF2-F10A-40BB-A325-4D1619F21770}"/>
              </a:ext>
            </a:extLst>
          </p:cNvPr>
          <p:cNvCxnSpPr>
            <a:cxnSpLocks/>
          </p:cNvCxnSpPr>
          <p:nvPr/>
        </p:nvCxnSpPr>
        <p:spPr>
          <a:xfrm rot="10800000">
            <a:off x="1797238" y="1578998"/>
            <a:ext cx="0" cy="369499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E69D5970-38B7-471A-99FF-1D60297E18C1}"/>
              </a:ext>
            </a:extLst>
          </p:cNvPr>
          <p:cNvCxnSpPr>
            <a:cxnSpLocks/>
            <a:stCxn id="534" idx="2"/>
          </p:cNvCxnSpPr>
          <p:nvPr/>
        </p:nvCxnSpPr>
        <p:spPr>
          <a:xfrm rot="10800000" flipV="1">
            <a:off x="1797238" y="5281029"/>
            <a:ext cx="924746" cy="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50B40593-159B-43FA-8F94-7BEA69C45CE8}"/>
              </a:ext>
            </a:extLst>
          </p:cNvPr>
          <p:cNvCxnSpPr>
            <a:cxnSpLocks/>
          </p:cNvCxnSpPr>
          <p:nvPr/>
        </p:nvCxnSpPr>
        <p:spPr>
          <a:xfrm rot="10800000">
            <a:off x="1797238" y="1576950"/>
            <a:ext cx="927951" cy="2047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5E6C9066-5F33-486C-AE1E-AA1C7F14870B}"/>
              </a:ext>
            </a:extLst>
          </p:cNvPr>
          <p:cNvCxnSpPr>
            <a:stCxn id="534" idx="2"/>
          </p:cNvCxnSpPr>
          <p:nvPr/>
        </p:nvCxnSpPr>
        <p:spPr>
          <a:xfrm rot="10800000" flipH="1">
            <a:off x="2721984" y="1576950"/>
            <a:ext cx="3205" cy="37040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6B038A83-279C-4823-A389-EFA29FF27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12563" y="4348857"/>
            <a:ext cx="934037" cy="3153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A2EF84E2-430A-43A3-B2A5-56C45BC7D916}"/>
              </a:ext>
            </a:extLst>
          </p:cNvPr>
          <p:cNvCxnSpPr>
            <a:cxnSpLocks/>
            <a:stCxn id="494" idx="4"/>
          </p:cNvCxnSpPr>
          <p:nvPr/>
        </p:nvCxnSpPr>
        <p:spPr>
          <a:xfrm rot="10800000" flipV="1">
            <a:off x="2725189" y="2507809"/>
            <a:ext cx="921411" cy="170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2036C9EE-B71A-4478-8FD0-46D3F2A059EC}"/>
              </a:ext>
            </a:extLst>
          </p:cNvPr>
          <p:cNvCxnSpPr>
            <a:stCxn id="506" idx="2"/>
          </p:cNvCxnSpPr>
          <p:nvPr/>
        </p:nvCxnSpPr>
        <p:spPr>
          <a:xfrm rot="10800000">
            <a:off x="3646035" y="2509514"/>
            <a:ext cx="565" cy="18487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C865E060-BC1F-4D9E-9BF5-3BB86F825578}"/>
              </a:ext>
            </a:extLst>
          </p:cNvPr>
          <p:cNvCxnSpPr>
            <a:stCxn id="479" idx="2"/>
          </p:cNvCxnSpPr>
          <p:nvPr/>
        </p:nvCxnSpPr>
        <p:spPr>
          <a:xfrm rot="10800000" flipV="1">
            <a:off x="1812965" y="3429424"/>
            <a:ext cx="906818" cy="1300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5B8B13D1-1CFD-406F-92B6-674963AE6F2C}"/>
              </a:ext>
            </a:extLst>
          </p:cNvPr>
          <p:cNvCxnSpPr>
            <a:stCxn id="514" idx="0"/>
            <a:endCxn id="484" idx="0"/>
          </p:cNvCxnSpPr>
          <p:nvPr/>
        </p:nvCxnSpPr>
        <p:spPr>
          <a:xfrm rot="10800000" flipH="1">
            <a:off x="2249884" y="3426875"/>
            <a:ext cx="706156" cy="23395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C423DB6-B635-484B-9A69-E462FB81A50D}"/>
              </a:ext>
            </a:extLst>
          </p:cNvPr>
          <p:cNvCxnSpPr>
            <a:cxnSpLocks/>
            <a:stCxn id="484" idx="0"/>
            <a:endCxn id="458" idx="0"/>
          </p:cNvCxnSpPr>
          <p:nvPr/>
        </p:nvCxnSpPr>
        <p:spPr>
          <a:xfrm rot="10800000">
            <a:off x="2257836" y="3202264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1153679F-F94B-4CA9-93C8-10FF44B103F7}"/>
              </a:ext>
            </a:extLst>
          </p:cNvPr>
          <p:cNvCxnSpPr>
            <a:cxnSpLocks/>
            <a:stCxn id="456" idx="0"/>
            <a:endCxn id="486" idx="0"/>
          </p:cNvCxnSpPr>
          <p:nvPr/>
        </p:nvCxnSpPr>
        <p:spPr>
          <a:xfrm rot="10800000" flipH="1" flipV="1">
            <a:off x="2491597" y="2503766"/>
            <a:ext cx="682903" cy="2342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038DF50-F7BD-47A5-96FA-58EF2739FB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94234" y="4131118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roup 543">
            <a:extLst>
              <a:ext uri="{FF2B5EF4-FFF2-40B4-BE49-F238E27FC236}">
                <a16:creationId xmlns:a16="http://schemas.microsoft.com/office/drawing/2014/main" id="{0F6A2599-57EF-48B9-9674-6968AB46E9EC}"/>
              </a:ext>
            </a:extLst>
          </p:cNvPr>
          <p:cNvGrpSpPr/>
          <p:nvPr/>
        </p:nvGrpSpPr>
        <p:grpSpPr>
          <a:xfrm>
            <a:off x="3637500" y="3422174"/>
            <a:ext cx="462851" cy="925702"/>
            <a:chOff x="89018" y="4929900"/>
            <a:chExt cx="501422" cy="1002844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205A6CF3-6BBB-41D8-9012-939BA15DAEFD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B376E2F5-E9FC-462E-9610-68FE2EF37E1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50B8EA6A-BB87-479F-AC2A-C2A6361B894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BD975C1A-9C67-461A-B749-D259E2AFC621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50" name="Isosceles Triangle 549">
                <a:extLst>
                  <a:ext uri="{FF2B5EF4-FFF2-40B4-BE49-F238E27FC236}">
                    <a16:creationId xmlns:a16="http://schemas.microsoft.com/office/drawing/2014/main" id="{905BDE77-14D9-4DC0-9EE2-C089E8C253E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46" name="Isosceles Triangle 545">
              <a:extLst>
                <a:ext uri="{FF2B5EF4-FFF2-40B4-BE49-F238E27FC236}">
                  <a16:creationId xmlns:a16="http://schemas.microsoft.com/office/drawing/2014/main" id="{77A481B9-E064-4D58-B325-DD761B9644C7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E3B35437-6C09-4F9F-A407-6E83C4BDB298}"/>
              </a:ext>
            </a:extLst>
          </p:cNvPr>
          <p:cNvGrpSpPr/>
          <p:nvPr/>
        </p:nvGrpSpPr>
        <p:grpSpPr>
          <a:xfrm>
            <a:off x="5031217" y="2499950"/>
            <a:ext cx="462851" cy="925702"/>
            <a:chOff x="89018" y="4929900"/>
            <a:chExt cx="501422" cy="1002844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1AB4FF-0B33-4FEC-BD3C-57B12B1515DF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7AB9054B-68E2-4DAE-8DCC-C8BF1622872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5A57E5D7-BA7E-4B81-9204-2579FB7E495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58FE1F57-CBD5-4D62-82AB-DA206BBEBE9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41" name="Isosceles Triangle 540">
                <a:extLst>
                  <a:ext uri="{FF2B5EF4-FFF2-40B4-BE49-F238E27FC236}">
                    <a16:creationId xmlns:a16="http://schemas.microsoft.com/office/drawing/2014/main" id="{59C1815C-C2CB-4AAF-83CF-FF408D9169E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37" name="Isosceles Triangle 536">
              <a:extLst>
                <a:ext uri="{FF2B5EF4-FFF2-40B4-BE49-F238E27FC236}">
                  <a16:creationId xmlns:a16="http://schemas.microsoft.com/office/drawing/2014/main" id="{95C3F120-A50F-49FA-9616-33BD76CCEA84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99BCE-D543-4203-8448-2E7FB4C8FF08}"/>
              </a:ext>
            </a:extLst>
          </p:cNvPr>
          <p:cNvGrpSpPr/>
          <p:nvPr/>
        </p:nvGrpSpPr>
        <p:grpSpPr>
          <a:xfrm>
            <a:off x="1794995" y="652772"/>
            <a:ext cx="5557941" cy="4626756"/>
            <a:chOff x="1944577" y="421419"/>
            <a:chExt cx="6021103" cy="501231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ABDE2C-461C-40D3-AC64-F2D4277C28CC}"/>
                </a:ext>
              </a:extLst>
            </p:cNvPr>
            <p:cNvGrpSpPr/>
            <p:nvPr/>
          </p:nvGrpSpPr>
          <p:grpSpPr>
            <a:xfrm>
              <a:off x="1944577" y="421419"/>
              <a:ext cx="6021103" cy="2016160"/>
              <a:chOff x="1944577" y="421419"/>
              <a:chExt cx="6021103" cy="201616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9C559DB-A24C-442F-9D45-E03F4D01D0D3}"/>
                  </a:ext>
                </a:extLst>
              </p:cNvPr>
              <p:cNvGrpSpPr/>
              <p:nvPr/>
            </p:nvGrpSpPr>
            <p:grpSpPr>
              <a:xfrm>
                <a:off x="1957024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05" name="Group 1604">
                  <a:extLst>
                    <a:ext uri="{FF2B5EF4-FFF2-40B4-BE49-F238E27FC236}">
                      <a16:creationId xmlns:a16="http://schemas.microsoft.com/office/drawing/2014/main" id="{E6A26736-7401-4F2E-BED4-C29D23C6FCDD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06" name="Group 1605">
                    <a:extLst>
                      <a:ext uri="{FF2B5EF4-FFF2-40B4-BE49-F238E27FC236}">
                        <a16:creationId xmlns:a16="http://schemas.microsoft.com/office/drawing/2014/main" id="{1361E6CF-E54B-45D0-B965-1103EACD1A81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22" name="Rectangle 1621">
                      <a:extLst>
                        <a:ext uri="{FF2B5EF4-FFF2-40B4-BE49-F238E27FC236}">
                          <a16:creationId xmlns:a16="http://schemas.microsoft.com/office/drawing/2014/main" id="{EE1D4C78-27C8-4092-B460-AF37E085F9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3" name="Rectangle 1622">
                      <a:extLst>
                        <a:ext uri="{FF2B5EF4-FFF2-40B4-BE49-F238E27FC236}">
                          <a16:creationId xmlns:a16="http://schemas.microsoft.com/office/drawing/2014/main" id="{776B7A9C-5273-4B55-97C1-A23A62D1A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4" name="Rectangle 1623">
                      <a:extLst>
                        <a:ext uri="{FF2B5EF4-FFF2-40B4-BE49-F238E27FC236}">
                          <a16:creationId xmlns:a16="http://schemas.microsoft.com/office/drawing/2014/main" id="{54394F05-8712-4489-A0C7-EA4CCFD1F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25" name="Isosceles Triangle 1624">
                      <a:extLst>
                        <a:ext uri="{FF2B5EF4-FFF2-40B4-BE49-F238E27FC236}">
                          <a16:creationId xmlns:a16="http://schemas.microsoft.com/office/drawing/2014/main" id="{5811868D-E21D-4957-8AF2-A3BF4EBB3E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7" name="Group 1606">
                    <a:extLst>
                      <a:ext uri="{FF2B5EF4-FFF2-40B4-BE49-F238E27FC236}">
                        <a16:creationId xmlns:a16="http://schemas.microsoft.com/office/drawing/2014/main" id="{38B970F4-8221-48B1-8BB0-7C438CB349B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8" name="Rectangle 1617">
                      <a:extLst>
                        <a:ext uri="{FF2B5EF4-FFF2-40B4-BE49-F238E27FC236}">
                          <a16:creationId xmlns:a16="http://schemas.microsoft.com/office/drawing/2014/main" id="{E374CCDC-1622-48A0-BEB9-CA27696EA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9" name="Rectangle 1618">
                      <a:extLst>
                        <a:ext uri="{FF2B5EF4-FFF2-40B4-BE49-F238E27FC236}">
                          <a16:creationId xmlns:a16="http://schemas.microsoft.com/office/drawing/2014/main" id="{8670BDC0-8261-466F-A86F-BAB58A24B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20" name="Rectangle 1619">
                      <a:extLst>
                        <a:ext uri="{FF2B5EF4-FFF2-40B4-BE49-F238E27FC236}">
                          <a16:creationId xmlns:a16="http://schemas.microsoft.com/office/drawing/2014/main" id="{6A26EE82-7607-4C1F-B48C-1074F4108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21" name="Isosceles Triangle 1620">
                      <a:extLst>
                        <a:ext uri="{FF2B5EF4-FFF2-40B4-BE49-F238E27FC236}">
                          <a16:creationId xmlns:a16="http://schemas.microsoft.com/office/drawing/2014/main" id="{428DEFB0-FDD7-4E7E-A074-09522F1E76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8" name="Group 1607">
                    <a:extLst>
                      <a:ext uri="{FF2B5EF4-FFF2-40B4-BE49-F238E27FC236}">
                        <a16:creationId xmlns:a16="http://schemas.microsoft.com/office/drawing/2014/main" id="{84F1EF23-F270-43D8-8F7C-8D98A9549D1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4" name="Rectangle 1613">
                      <a:extLst>
                        <a:ext uri="{FF2B5EF4-FFF2-40B4-BE49-F238E27FC236}">
                          <a16:creationId xmlns:a16="http://schemas.microsoft.com/office/drawing/2014/main" id="{8EFA5F71-A273-4FCC-8D61-974F12BA3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5" name="Rectangle 1614">
                      <a:extLst>
                        <a:ext uri="{FF2B5EF4-FFF2-40B4-BE49-F238E27FC236}">
                          <a16:creationId xmlns:a16="http://schemas.microsoft.com/office/drawing/2014/main" id="{75B461C0-FDCB-4A70-B635-92AE9C6B0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6" name="Rectangle 1615">
                      <a:extLst>
                        <a:ext uri="{FF2B5EF4-FFF2-40B4-BE49-F238E27FC236}">
                          <a16:creationId xmlns:a16="http://schemas.microsoft.com/office/drawing/2014/main" id="{3BF9AF50-1635-4F25-BE9A-AF2B5D3AF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17" name="Isosceles Triangle 1616">
                      <a:extLst>
                        <a:ext uri="{FF2B5EF4-FFF2-40B4-BE49-F238E27FC236}">
                          <a16:creationId xmlns:a16="http://schemas.microsoft.com/office/drawing/2014/main" id="{9FEFE6F4-5E2E-4C88-B79F-487ED54C1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09" name="Group 1608">
                    <a:extLst>
                      <a:ext uri="{FF2B5EF4-FFF2-40B4-BE49-F238E27FC236}">
                        <a16:creationId xmlns:a16="http://schemas.microsoft.com/office/drawing/2014/main" id="{4A0DA10A-258F-4039-BC6A-2A56D58C464A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10" name="Rectangle 1609">
                      <a:extLst>
                        <a:ext uri="{FF2B5EF4-FFF2-40B4-BE49-F238E27FC236}">
                          <a16:creationId xmlns:a16="http://schemas.microsoft.com/office/drawing/2014/main" id="{84CCB045-0BBF-4734-979A-2C3DEE867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1" name="Rectangle 1610">
                      <a:extLst>
                        <a:ext uri="{FF2B5EF4-FFF2-40B4-BE49-F238E27FC236}">
                          <a16:creationId xmlns:a16="http://schemas.microsoft.com/office/drawing/2014/main" id="{72B12305-96EA-4250-AF96-B25F0D7846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12" name="Rectangle 1611">
                      <a:extLst>
                        <a:ext uri="{FF2B5EF4-FFF2-40B4-BE49-F238E27FC236}">
                          <a16:creationId xmlns:a16="http://schemas.microsoft.com/office/drawing/2014/main" id="{F7189E92-5D59-41FA-9E81-C04E015159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13" name="Isosceles Triangle 1612">
                      <a:extLst>
                        <a:ext uri="{FF2B5EF4-FFF2-40B4-BE49-F238E27FC236}">
                          <a16:creationId xmlns:a16="http://schemas.microsoft.com/office/drawing/2014/main" id="{CB3EDF22-9FA1-4AC9-BCA4-089D3E07C2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26" name="Isosceles Triangle 1625">
                  <a:extLst>
                    <a:ext uri="{FF2B5EF4-FFF2-40B4-BE49-F238E27FC236}">
                      <a16:creationId xmlns:a16="http://schemas.microsoft.com/office/drawing/2014/main" id="{2AAB0DDD-6337-45D1-A9F3-F079205F637A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7" name="Isosceles Triangle 1626">
                  <a:extLst>
                    <a:ext uri="{FF2B5EF4-FFF2-40B4-BE49-F238E27FC236}">
                      <a16:creationId xmlns:a16="http://schemas.microsoft.com/office/drawing/2014/main" id="{E3EE48E6-895A-4A57-A6CC-B280465E3A14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8" name="Isosceles Triangle 1627">
                  <a:extLst>
                    <a:ext uri="{FF2B5EF4-FFF2-40B4-BE49-F238E27FC236}">
                      <a16:creationId xmlns:a16="http://schemas.microsoft.com/office/drawing/2014/main" id="{5297C8A6-F35C-4C92-9E09-E24347564D0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9" name="Isosceles Triangle 1628">
                  <a:extLst>
                    <a:ext uri="{FF2B5EF4-FFF2-40B4-BE49-F238E27FC236}">
                      <a16:creationId xmlns:a16="http://schemas.microsoft.com/office/drawing/2014/main" id="{C3B9E45B-15E9-4CEA-82D4-5D37335607D9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56" name="Group 1655">
                <a:extLst>
                  <a:ext uri="{FF2B5EF4-FFF2-40B4-BE49-F238E27FC236}">
                    <a16:creationId xmlns:a16="http://schemas.microsoft.com/office/drawing/2014/main" id="{523E0EBB-2484-4601-AC85-4DE6B0966B5B}"/>
                  </a:ext>
                </a:extLst>
              </p:cNvPr>
              <p:cNvGrpSpPr/>
              <p:nvPr/>
            </p:nvGrpSpPr>
            <p:grpSpPr>
              <a:xfrm>
                <a:off x="3951517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57" name="Group 1656">
                  <a:extLst>
                    <a:ext uri="{FF2B5EF4-FFF2-40B4-BE49-F238E27FC236}">
                      <a16:creationId xmlns:a16="http://schemas.microsoft.com/office/drawing/2014/main" id="{15073DE7-773C-4344-A061-2EBAFE54E5B1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62" name="Group 1661">
                    <a:extLst>
                      <a:ext uri="{FF2B5EF4-FFF2-40B4-BE49-F238E27FC236}">
                        <a16:creationId xmlns:a16="http://schemas.microsoft.com/office/drawing/2014/main" id="{3B257371-60E1-48AE-B389-B16EC96163EC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8" name="Rectangle 1677">
                      <a:extLst>
                        <a:ext uri="{FF2B5EF4-FFF2-40B4-BE49-F238E27FC236}">
                          <a16:creationId xmlns:a16="http://schemas.microsoft.com/office/drawing/2014/main" id="{F88BA21E-083B-4C8E-94A7-0F94ECAD0D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9" name="Rectangle 1678">
                      <a:extLst>
                        <a:ext uri="{FF2B5EF4-FFF2-40B4-BE49-F238E27FC236}">
                          <a16:creationId xmlns:a16="http://schemas.microsoft.com/office/drawing/2014/main" id="{40B04F40-64BC-4DF6-97E7-25FB5F35D1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80" name="Rectangle 1679">
                      <a:extLst>
                        <a:ext uri="{FF2B5EF4-FFF2-40B4-BE49-F238E27FC236}">
                          <a16:creationId xmlns:a16="http://schemas.microsoft.com/office/drawing/2014/main" id="{01DC594F-422E-45C0-A13A-A5C9E117C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81" name="Isosceles Triangle 1680">
                      <a:extLst>
                        <a:ext uri="{FF2B5EF4-FFF2-40B4-BE49-F238E27FC236}">
                          <a16:creationId xmlns:a16="http://schemas.microsoft.com/office/drawing/2014/main" id="{73FD110D-C11C-417A-B276-E0C62CEA28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3" name="Group 1662">
                    <a:extLst>
                      <a:ext uri="{FF2B5EF4-FFF2-40B4-BE49-F238E27FC236}">
                        <a16:creationId xmlns:a16="http://schemas.microsoft.com/office/drawing/2014/main" id="{90E2F04C-ABDF-47A0-A306-45020E62212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4" name="Rectangle 1673">
                      <a:extLst>
                        <a:ext uri="{FF2B5EF4-FFF2-40B4-BE49-F238E27FC236}">
                          <a16:creationId xmlns:a16="http://schemas.microsoft.com/office/drawing/2014/main" id="{0548A334-BC77-414B-A430-B26BD57347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5" name="Rectangle 1674">
                      <a:extLst>
                        <a:ext uri="{FF2B5EF4-FFF2-40B4-BE49-F238E27FC236}">
                          <a16:creationId xmlns:a16="http://schemas.microsoft.com/office/drawing/2014/main" id="{6C0FF932-1339-4771-8068-6742536E4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6" name="Rectangle 1675">
                      <a:extLst>
                        <a:ext uri="{FF2B5EF4-FFF2-40B4-BE49-F238E27FC236}">
                          <a16:creationId xmlns:a16="http://schemas.microsoft.com/office/drawing/2014/main" id="{04EE3521-BCDC-4DB6-8BE0-6BF2A106F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77" name="Isosceles Triangle 1676">
                      <a:extLst>
                        <a:ext uri="{FF2B5EF4-FFF2-40B4-BE49-F238E27FC236}">
                          <a16:creationId xmlns:a16="http://schemas.microsoft.com/office/drawing/2014/main" id="{2B564F8F-1D14-4D4D-A4CF-D0509740B7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4" name="Group 1663">
                    <a:extLst>
                      <a:ext uri="{FF2B5EF4-FFF2-40B4-BE49-F238E27FC236}">
                        <a16:creationId xmlns:a16="http://schemas.microsoft.com/office/drawing/2014/main" id="{355FA5F0-0F66-43D6-BD57-E410405C40E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70" name="Rectangle 1669">
                      <a:extLst>
                        <a:ext uri="{FF2B5EF4-FFF2-40B4-BE49-F238E27FC236}">
                          <a16:creationId xmlns:a16="http://schemas.microsoft.com/office/drawing/2014/main" id="{57DEF4A4-C72C-4E91-BEB2-262C898B4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1" name="Rectangle 1670">
                      <a:extLst>
                        <a:ext uri="{FF2B5EF4-FFF2-40B4-BE49-F238E27FC236}">
                          <a16:creationId xmlns:a16="http://schemas.microsoft.com/office/drawing/2014/main" id="{30C29FFC-BD3C-44D7-8B42-806821617A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72" name="Rectangle 1671">
                      <a:extLst>
                        <a:ext uri="{FF2B5EF4-FFF2-40B4-BE49-F238E27FC236}">
                          <a16:creationId xmlns:a16="http://schemas.microsoft.com/office/drawing/2014/main" id="{31F87452-FF08-4E2B-98C1-929053F903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73" name="Isosceles Triangle 1672">
                      <a:extLst>
                        <a:ext uri="{FF2B5EF4-FFF2-40B4-BE49-F238E27FC236}">
                          <a16:creationId xmlns:a16="http://schemas.microsoft.com/office/drawing/2014/main" id="{0EA318F4-D773-4CD4-A4FC-C68E8712EF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65" name="Group 1664">
                    <a:extLst>
                      <a:ext uri="{FF2B5EF4-FFF2-40B4-BE49-F238E27FC236}">
                        <a16:creationId xmlns:a16="http://schemas.microsoft.com/office/drawing/2014/main" id="{803BAD1A-03F1-4660-BDEB-42B8F9EFB237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66" name="Rectangle 1665">
                      <a:extLst>
                        <a:ext uri="{FF2B5EF4-FFF2-40B4-BE49-F238E27FC236}">
                          <a16:creationId xmlns:a16="http://schemas.microsoft.com/office/drawing/2014/main" id="{92AF6275-6844-4BA2-B972-5413669F40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67" name="Rectangle 1666">
                      <a:extLst>
                        <a:ext uri="{FF2B5EF4-FFF2-40B4-BE49-F238E27FC236}">
                          <a16:creationId xmlns:a16="http://schemas.microsoft.com/office/drawing/2014/main" id="{A66F36C9-B9AA-4E24-9E3D-3B1568FC8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68" name="Rectangle 1667">
                      <a:extLst>
                        <a:ext uri="{FF2B5EF4-FFF2-40B4-BE49-F238E27FC236}">
                          <a16:creationId xmlns:a16="http://schemas.microsoft.com/office/drawing/2014/main" id="{B25B3E4B-28BB-4137-821C-B8D201371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69" name="Isosceles Triangle 1668">
                      <a:extLst>
                        <a:ext uri="{FF2B5EF4-FFF2-40B4-BE49-F238E27FC236}">
                          <a16:creationId xmlns:a16="http://schemas.microsoft.com/office/drawing/2014/main" id="{C4ADB22C-A590-4205-BA36-A63963136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58" name="Isosceles Triangle 1657">
                  <a:extLst>
                    <a:ext uri="{FF2B5EF4-FFF2-40B4-BE49-F238E27FC236}">
                      <a16:creationId xmlns:a16="http://schemas.microsoft.com/office/drawing/2014/main" id="{283B05A7-2762-45AD-97BC-F7941A9E361C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59" name="Isosceles Triangle 1658">
                  <a:extLst>
                    <a:ext uri="{FF2B5EF4-FFF2-40B4-BE49-F238E27FC236}">
                      <a16:creationId xmlns:a16="http://schemas.microsoft.com/office/drawing/2014/main" id="{2EAE0ACA-7517-4DA0-82E0-2826C5897982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0" name="Isosceles Triangle 1659">
                  <a:extLst>
                    <a:ext uri="{FF2B5EF4-FFF2-40B4-BE49-F238E27FC236}">
                      <a16:creationId xmlns:a16="http://schemas.microsoft.com/office/drawing/2014/main" id="{B7BDD0D7-9F05-4DEA-AF10-96DFCC0F41B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1" name="Isosceles Triangle 1660">
                  <a:extLst>
                    <a:ext uri="{FF2B5EF4-FFF2-40B4-BE49-F238E27FC236}">
                      <a16:creationId xmlns:a16="http://schemas.microsoft.com/office/drawing/2014/main" id="{E9EDC2F7-4BF1-43B5-850C-FB9A42ADB0B6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84" name="Group 1683">
                <a:extLst>
                  <a:ext uri="{FF2B5EF4-FFF2-40B4-BE49-F238E27FC236}">
                    <a16:creationId xmlns:a16="http://schemas.microsoft.com/office/drawing/2014/main" id="{9CF3125F-3275-4E93-9303-33226B5A9900}"/>
                  </a:ext>
                </a:extLst>
              </p:cNvPr>
              <p:cNvGrpSpPr/>
              <p:nvPr/>
            </p:nvGrpSpPr>
            <p:grpSpPr>
              <a:xfrm>
                <a:off x="5956749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685" name="Group 1684">
                  <a:extLst>
                    <a:ext uri="{FF2B5EF4-FFF2-40B4-BE49-F238E27FC236}">
                      <a16:creationId xmlns:a16="http://schemas.microsoft.com/office/drawing/2014/main" id="{45CD1900-FFCA-4269-8690-188F63DDA386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690" name="Group 1689">
                    <a:extLst>
                      <a:ext uri="{FF2B5EF4-FFF2-40B4-BE49-F238E27FC236}">
                        <a16:creationId xmlns:a16="http://schemas.microsoft.com/office/drawing/2014/main" id="{3B460C50-C62C-4CC3-AA8C-7070F4E6C25F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06" name="Rectangle 1705">
                      <a:extLst>
                        <a:ext uri="{FF2B5EF4-FFF2-40B4-BE49-F238E27FC236}">
                          <a16:creationId xmlns:a16="http://schemas.microsoft.com/office/drawing/2014/main" id="{B066B205-87BF-4FB9-BD31-9CD560068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7" name="Rectangle 1706">
                      <a:extLst>
                        <a:ext uri="{FF2B5EF4-FFF2-40B4-BE49-F238E27FC236}">
                          <a16:creationId xmlns:a16="http://schemas.microsoft.com/office/drawing/2014/main" id="{BD82DEAA-04DA-4413-A9B7-102DFD696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8" name="Rectangle 1707">
                      <a:extLst>
                        <a:ext uri="{FF2B5EF4-FFF2-40B4-BE49-F238E27FC236}">
                          <a16:creationId xmlns:a16="http://schemas.microsoft.com/office/drawing/2014/main" id="{15DAC4BC-3366-4AE7-B89A-1CC274B82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9" name="Isosceles Triangle 1708">
                      <a:extLst>
                        <a:ext uri="{FF2B5EF4-FFF2-40B4-BE49-F238E27FC236}">
                          <a16:creationId xmlns:a16="http://schemas.microsoft.com/office/drawing/2014/main" id="{B552FCA4-C0E8-4482-BA5C-89F7AE612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1" name="Group 1690">
                    <a:extLst>
                      <a:ext uri="{FF2B5EF4-FFF2-40B4-BE49-F238E27FC236}">
                        <a16:creationId xmlns:a16="http://schemas.microsoft.com/office/drawing/2014/main" id="{82D143A2-4197-4003-8ACA-DD0B2094EFFB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02" name="Rectangle 1701">
                      <a:extLst>
                        <a:ext uri="{FF2B5EF4-FFF2-40B4-BE49-F238E27FC236}">
                          <a16:creationId xmlns:a16="http://schemas.microsoft.com/office/drawing/2014/main" id="{DD96A76D-75EC-4C7A-9869-2905442444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3" name="Rectangle 1702">
                      <a:extLst>
                        <a:ext uri="{FF2B5EF4-FFF2-40B4-BE49-F238E27FC236}">
                          <a16:creationId xmlns:a16="http://schemas.microsoft.com/office/drawing/2014/main" id="{8DCC3290-F46B-4FA6-9366-741FDD9504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4" name="Rectangle 1703">
                      <a:extLst>
                        <a:ext uri="{FF2B5EF4-FFF2-40B4-BE49-F238E27FC236}">
                          <a16:creationId xmlns:a16="http://schemas.microsoft.com/office/drawing/2014/main" id="{67CDE7D9-EE15-4096-A539-09F2776C7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5" name="Isosceles Triangle 1704">
                      <a:extLst>
                        <a:ext uri="{FF2B5EF4-FFF2-40B4-BE49-F238E27FC236}">
                          <a16:creationId xmlns:a16="http://schemas.microsoft.com/office/drawing/2014/main" id="{C56C3F09-A72B-464E-8176-41ED85525D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2" name="Group 1691">
                    <a:extLst>
                      <a:ext uri="{FF2B5EF4-FFF2-40B4-BE49-F238E27FC236}">
                        <a16:creationId xmlns:a16="http://schemas.microsoft.com/office/drawing/2014/main" id="{18A9311D-32FD-4CDB-B95F-6A8A0E6D9523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98" name="Rectangle 1697">
                      <a:extLst>
                        <a:ext uri="{FF2B5EF4-FFF2-40B4-BE49-F238E27FC236}">
                          <a16:creationId xmlns:a16="http://schemas.microsoft.com/office/drawing/2014/main" id="{4DCDC330-AED6-4593-915C-C652B7A92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9" name="Rectangle 1698">
                      <a:extLst>
                        <a:ext uri="{FF2B5EF4-FFF2-40B4-BE49-F238E27FC236}">
                          <a16:creationId xmlns:a16="http://schemas.microsoft.com/office/drawing/2014/main" id="{8A1344ED-2BFB-4EA4-B4A2-74BBDE783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00" name="Rectangle 1699">
                      <a:extLst>
                        <a:ext uri="{FF2B5EF4-FFF2-40B4-BE49-F238E27FC236}">
                          <a16:creationId xmlns:a16="http://schemas.microsoft.com/office/drawing/2014/main" id="{D3702E40-BB69-4C34-B36C-46594090E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01" name="Isosceles Triangle 1700">
                      <a:extLst>
                        <a:ext uri="{FF2B5EF4-FFF2-40B4-BE49-F238E27FC236}">
                          <a16:creationId xmlns:a16="http://schemas.microsoft.com/office/drawing/2014/main" id="{0F58E672-C944-4685-8F53-2E39E549B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693" name="Group 1692">
                    <a:extLst>
                      <a:ext uri="{FF2B5EF4-FFF2-40B4-BE49-F238E27FC236}">
                        <a16:creationId xmlns:a16="http://schemas.microsoft.com/office/drawing/2014/main" id="{55B35FB3-44AE-4913-9B45-FE29D52761B1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694" name="Rectangle 1693">
                      <a:extLst>
                        <a:ext uri="{FF2B5EF4-FFF2-40B4-BE49-F238E27FC236}">
                          <a16:creationId xmlns:a16="http://schemas.microsoft.com/office/drawing/2014/main" id="{AC5A7919-122C-41B5-B8FD-89CFAF7D7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5" name="Rectangle 1694">
                      <a:extLst>
                        <a:ext uri="{FF2B5EF4-FFF2-40B4-BE49-F238E27FC236}">
                          <a16:creationId xmlns:a16="http://schemas.microsoft.com/office/drawing/2014/main" id="{FD40A76C-7E8E-4404-8573-1712D10638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696" name="Rectangle 1695">
                      <a:extLst>
                        <a:ext uri="{FF2B5EF4-FFF2-40B4-BE49-F238E27FC236}">
                          <a16:creationId xmlns:a16="http://schemas.microsoft.com/office/drawing/2014/main" id="{E9A92CE1-16EB-4D7F-8F4B-041586F17C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697" name="Isosceles Triangle 1696">
                      <a:extLst>
                        <a:ext uri="{FF2B5EF4-FFF2-40B4-BE49-F238E27FC236}">
                          <a16:creationId xmlns:a16="http://schemas.microsoft.com/office/drawing/2014/main" id="{F379147C-B738-413A-81E6-C44A658C0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686" name="Isosceles Triangle 1685">
                  <a:extLst>
                    <a:ext uri="{FF2B5EF4-FFF2-40B4-BE49-F238E27FC236}">
                      <a16:creationId xmlns:a16="http://schemas.microsoft.com/office/drawing/2014/main" id="{1CFB52B8-5558-45A1-9B60-9BEB50EEF526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7" name="Isosceles Triangle 1686">
                  <a:extLst>
                    <a:ext uri="{FF2B5EF4-FFF2-40B4-BE49-F238E27FC236}">
                      <a16:creationId xmlns:a16="http://schemas.microsoft.com/office/drawing/2014/main" id="{F2665CFA-93B2-4D42-ABFF-D09A5F159F71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8" name="Isosceles Triangle 1687">
                  <a:extLst>
                    <a:ext uri="{FF2B5EF4-FFF2-40B4-BE49-F238E27FC236}">
                      <a16:creationId xmlns:a16="http://schemas.microsoft.com/office/drawing/2014/main" id="{F5D4F6C6-04B7-4E8B-9A70-81759EB80B17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9" name="Isosceles Triangle 1688">
                  <a:extLst>
                    <a:ext uri="{FF2B5EF4-FFF2-40B4-BE49-F238E27FC236}">
                      <a16:creationId xmlns:a16="http://schemas.microsoft.com/office/drawing/2014/main" id="{6CE1E269-2271-43F5-B252-6B2AAADAE887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2" name="Group 1711">
                <a:extLst>
                  <a:ext uri="{FF2B5EF4-FFF2-40B4-BE49-F238E27FC236}">
                    <a16:creationId xmlns:a16="http://schemas.microsoft.com/office/drawing/2014/main" id="{3C6DD94F-E740-4461-B980-30A57A3EAB5D}"/>
                  </a:ext>
                </a:extLst>
              </p:cNvPr>
              <p:cNvGrpSpPr/>
              <p:nvPr/>
            </p:nvGrpSpPr>
            <p:grpSpPr>
              <a:xfrm>
                <a:off x="2947262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713" name="Group 1712">
                  <a:extLst>
                    <a:ext uri="{FF2B5EF4-FFF2-40B4-BE49-F238E27FC236}">
                      <a16:creationId xmlns:a16="http://schemas.microsoft.com/office/drawing/2014/main" id="{6F4FBB06-FE3B-4BFE-86D2-4506657F07A6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718" name="Group 1717">
                    <a:extLst>
                      <a:ext uri="{FF2B5EF4-FFF2-40B4-BE49-F238E27FC236}">
                        <a16:creationId xmlns:a16="http://schemas.microsoft.com/office/drawing/2014/main" id="{B29788C5-38A5-465B-9D06-DFA52343BF5E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34" name="Rectangle 1733">
                      <a:extLst>
                        <a:ext uri="{FF2B5EF4-FFF2-40B4-BE49-F238E27FC236}">
                          <a16:creationId xmlns:a16="http://schemas.microsoft.com/office/drawing/2014/main" id="{72CC0499-598F-4FE7-8160-74C45ADB20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5" name="Rectangle 1734">
                      <a:extLst>
                        <a:ext uri="{FF2B5EF4-FFF2-40B4-BE49-F238E27FC236}">
                          <a16:creationId xmlns:a16="http://schemas.microsoft.com/office/drawing/2014/main" id="{FC3A2B98-9E70-4E6B-B2CA-84E125AEE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6" name="Rectangle 1735">
                      <a:extLst>
                        <a:ext uri="{FF2B5EF4-FFF2-40B4-BE49-F238E27FC236}">
                          <a16:creationId xmlns:a16="http://schemas.microsoft.com/office/drawing/2014/main" id="{B15A6DB2-F5B6-4CF8-95D8-61A973BEAC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37" name="Isosceles Triangle 1736">
                      <a:extLst>
                        <a:ext uri="{FF2B5EF4-FFF2-40B4-BE49-F238E27FC236}">
                          <a16:creationId xmlns:a16="http://schemas.microsoft.com/office/drawing/2014/main" id="{FD1818A3-6540-4AC0-8CD5-616AC2F7A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19" name="Group 1718">
                    <a:extLst>
                      <a:ext uri="{FF2B5EF4-FFF2-40B4-BE49-F238E27FC236}">
                        <a16:creationId xmlns:a16="http://schemas.microsoft.com/office/drawing/2014/main" id="{A32F47E7-C92D-4750-93B2-180F986D43C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30" name="Rectangle 1729">
                      <a:extLst>
                        <a:ext uri="{FF2B5EF4-FFF2-40B4-BE49-F238E27FC236}">
                          <a16:creationId xmlns:a16="http://schemas.microsoft.com/office/drawing/2014/main" id="{266EC849-AA7F-4EEE-ACA0-7D5AEB1F6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1" name="Rectangle 1730">
                      <a:extLst>
                        <a:ext uri="{FF2B5EF4-FFF2-40B4-BE49-F238E27FC236}">
                          <a16:creationId xmlns:a16="http://schemas.microsoft.com/office/drawing/2014/main" id="{6EEB6CD7-AEA3-4CFA-8402-0660BD4634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32" name="Rectangle 1731">
                      <a:extLst>
                        <a:ext uri="{FF2B5EF4-FFF2-40B4-BE49-F238E27FC236}">
                          <a16:creationId xmlns:a16="http://schemas.microsoft.com/office/drawing/2014/main" id="{35CC8405-E5F5-413D-ADD8-FF62E6B1E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33" name="Isosceles Triangle 1732">
                      <a:extLst>
                        <a:ext uri="{FF2B5EF4-FFF2-40B4-BE49-F238E27FC236}">
                          <a16:creationId xmlns:a16="http://schemas.microsoft.com/office/drawing/2014/main" id="{91831A88-65AB-448B-B094-49DB071988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20" name="Group 1719">
                    <a:extLst>
                      <a:ext uri="{FF2B5EF4-FFF2-40B4-BE49-F238E27FC236}">
                        <a16:creationId xmlns:a16="http://schemas.microsoft.com/office/drawing/2014/main" id="{B6A2AEDB-EE86-4C55-9BFA-E08AB0E9DA8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26" name="Rectangle 1725">
                      <a:extLst>
                        <a:ext uri="{FF2B5EF4-FFF2-40B4-BE49-F238E27FC236}">
                          <a16:creationId xmlns:a16="http://schemas.microsoft.com/office/drawing/2014/main" id="{FEA96CD2-5069-4F94-9F73-6D098DD14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7" name="Rectangle 1726">
                      <a:extLst>
                        <a:ext uri="{FF2B5EF4-FFF2-40B4-BE49-F238E27FC236}">
                          <a16:creationId xmlns:a16="http://schemas.microsoft.com/office/drawing/2014/main" id="{4C342CF1-ECA3-4149-9016-0A61E367E6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8" name="Rectangle 1727">
                      <a:extLst>
                        <a:ext uri="{FF2B5EF4-FFF2-40B4-BE49-F238E27FC236}">
                          <a16:creationId xmlns:a16="http://schemas.microsoft.com/office/drawing/2014/main" id="{58CD56EF-63C4-4271-9068-9D0414A99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29" name="Isosceles Triangle 1728">
                      <a:extLst>
                        <a:ext uri="{FF2B5EF4-FFF2-40B4-BE49-F238E27FC236}">
                          <a16:creationId xmlns:a16="http://schemas.microsoft.com/office/drawing/2014/main" id="{36223ED4-F461-4BF6-8403-F30B3BE38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21" name="Group 1720">
                    <a:extLst>
                      <a:ext uri="{FF2B5EF4-FFF2-40B4-BE49-F238E27FC236}">
                        <a16:creationId xmlns:a16="http://schemas.microsoft.com/office/drawing/2014/main" id="{A50224C8-5629-48B6-8169-21A94C81CE62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22" name="Rectangle 1721">
                      <a:extLst>
                        <a:ext uri="{FF2B5EF4-FFF2-40B4-BE49-F238E27FC236}">
                          <a16:creationId xmlns:a16="http://schemas.microsoft.com/office/drawing/2014/main" id="{BFB05C16-7582-49C4-A11D-4D8A551CF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3" name="Rectangle 1722">
                      <a:extLst>
                        <a:ext uri="{FF2B5EF4-FFF2-40B4-BE49-F238E27FC236}">
                          <a16:creationId xmlns:a16="http://schemas.microsoft.com/office/drawing/2014/main" id="{E907B6DA-AD20-4B7E-BA83-F493C64BFA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24" name="Rectangle 1723">
                      <a:extLst>
                        <a:ext uri="{FF2B5EF4-FFF2-40B4-BE49-F238E27FC236}">
                          <a16:creationId xmlns:a16="http://schemas.microsoft.com/office/drawing/2014/main" id="{5CDBAABA-9838-47A4-81E2-007FB8897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25" name="Isosceles Triangle 1724">
                      <a:extLst>
                        <a:ext uri="{FF2B5EF4-FFF2-40B4-BE49-F238E27FC236}">
                          <a16:creationId xmlns:a16="http://schemas.microsoft.com/office/drawing/2014/main" id="{5FEDB72F-4168-4202-B6E5-6B9FDECD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714" name="Isosceles Triangle 1713">
                  <a:extLst>
                    <a:ext uri="{FF2B5EF4-FFF2-40B4-BE49-F238E27FC236}">
                      <a16:creationId xmlns:a16="http://schemas.microsoft.com/office/drawing/2014/main" id="{05D6EFBB-BBE0-40EC-A02C-F65A61CEE5FD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5" name="Isosceles Triangle 1714">
                  <a:extLst>
                    <a:ext uri="{FF2B5EF4-FFF2-40B4-BE49-F238E27FC236}">
                      <a16:creationId xmlns:a16="http://schemas.microsoft.com/office/drawing/2014/main" id="{B425DF53-7FE0-4723-B60B-EB83B778D636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6" name="Isosceles Triangle 1715">
                  <a:extLst>
                    <a:ext uri="{FF2B5EF4-FFF2-40B4-BE49-F238E27FC236}">
                      <a16:creationId xmlns:a16="http://schemas.microsoft.com/office/drawing/2014/main" id="{3150D2AE-9E69-4501-991E-ECA73641B6CB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17" name="Isosceles Triangle 1716">
                  <a:extLst>
                    <a:ext uri="{FF2B5EF4-FFF2-40B4-BE49-F238E27FC236}">
                      <a16:creationId xmlns:a16="http://schemas.microsoft.com/office/drawing/2014/main" id="{AC4995E2-5C0D-4235-8213-FCDB2F7992DC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0" name="Group 1739">
                <a:extLst>
                  <a:ext uri="{FF2B5EF4-FFF2-40B4-BE49-F238E27FC236}">
                    <a16:creationId xmlns:a16="http://schemas.microsoft.com/office/drawing/2014/main" id="{E6B0C052-50A3-46D4-837A-E95524C51155}"/>
                  </a:ext>
                </a:extLst>
              </p:cNvPr>
              <p:cNvGrpSpPr/>
              <p:nvPr/>
            </p:nvGrpSpPr>
            <p:grpSpPr>
              <a:xfrm>
                <a:off x="4945916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1741" name="Group 1740">
                  <a:extLst>
                    <a:ext uri="{FF2B5EF4-FFF2-40B4-BE49-F238E27FC236}">
                      <a16:creationId xmlns:a16="http://schemas.microsoft.com/office/drawing/2014/main" id="{44EF1F59-4551-4E28-8500-9AA6A27FCCDC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1746" name="Group 1745">
                    <a:extLst>
                      <a:ext uri="{FF2B5EF4-FFF2-40B4-BE49-F238E27FC236}">
                        <a16:creationId xmlns:a16="http://schemas.microsoft.com/office/drawing/2014/main" id="{5928F6FA-85D1-4F15-B7DE-3648B94799AC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62" name="Rectangle 1761">
                      <a:extLst>
                        <a:ext uri="{FF2B5EF4-FFF2-40B4-BE49-F238E27FC236}">
                          <a16:creationId xmlns:a16="http://schemas.microsoft.com/office/drawing/2014/main" id="{D1C925CA-CE28-48D3-B030-E0DA3429E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3" name="Rectangle 1762">
                      <a:extLst>
                        <a:ext uri="{FF2B5EF4-FFF2-40B4-BE49-F238E27FC236}">
                          <a16:creationId xmlns:a16="http://schemas.microsoft.com/office/drawing/2014/main" id="{C4BAB46C-D98F-43DE-BE99-618F20109E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4" name="Rectangle 1763">
                      <a:extLst>
                        <a:ext uri="{FF2B5EF4-FFF2-40B4-BE49-F238E27FC236}">
                          <a16:creationId xmlns:a16="http://schemas.microsoft.com/office/drawing/2014/main" id="{13C730C0-C3A6-485E-8A27-21DA8644F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65" name="Isosceles Triangle 1764">
                      <a:extLst>
                        <a:ext uri="{FF2B5EF4-FFF2-40B4-BE49-F238E27FC236}">
                          <a16:creationId xmlns:a16="http://schemas.microsoft.com/office/drawing/2014/main" id="{1D28F460-9A28-4F3E-9944-1CA27A633B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7" name="Group 1746">
                    <a:extLst>
                      <a:ext uri="{FF2B5EF4-FFF2-40B4-BE49-F238E27FC236}">
                        <a16:creationId xmlns:a16="http://schemas.microsoft.com/office/drawing/2014/main" id="{192EE584-BA49-4725-9010-5C1A4365522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8" name="Rectangle 1757">
                      <a:extLst>
                        <a:ext uri="{FF2B5EF4-FFF2-40B4-BE49-F238E27FC236}">
                          <a16:creationId xmlns:a16="http://schemas.microsoft.com/office/drawing/2014/main" id="{89F32EFF-098D-474B-BC4E-6E74919D41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9" name="Rectangle 1758">
                      <a:extLst>
                        <a:ext uri="{FF2B5EF4-FFF2-40B4-BE49-F238E27FC236}">
                          <a16:creationId xmlns:a16="http://schemas.microsoft.com/office/drawing/2014/main" id="{2BB85634-E718-4BBE-AF0E-745D881B5F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0" name="Rectangle 1759">
                      <a:extLst>
                        <a:ext uri="{FF2B5EF4-FFF2-40B4-BE49-F238E27FC236}">
                          <a16:creationId xmlns:a16="http://schemas.microsoft.com/office/drawing/2014/main" id="{DFC7B123-F70F-40BE-937F-45E2FDC7E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61" name="Isosceles Triangle 1760">
                      <a:extLst>
                        <a:ext uri="{FF2B5EF4-FFF2-40B4-BE49-F238E27FC236}">
                          <a16:creationId xmlns:a16="http://schemas.microsoft.com/office/drawing/2014/main" id="{92BDF6FD-59F3-4353-B75E-56E4F89A40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8" name="Group 1747">
                    <a:extLst>
                      <a:ext uri="{FF2B5EF4-FFF2-40B4-BE49-F238E27FC236}">
                        <a16:creationId xmlns:a16="http://schemas.microsoft.com/office/drawing/2014/main" id="{A6A5BEE4-8D0C-4A13-B233-B7CF8227C000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4" name="Rectangle 1753">
                      <a:extLst>
                        <a:ext uri="{FF2B5EF4-FFF2-40B4-BE49-F238E27FC236}">
                          <a16:creationId xmlns:a16="http://schemas.microsoft.com/office/drawing/2014/main" id="{59E03265-EB61-45F7-B1E4-15E94C53F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5" name="Rectangle 1754">
                      <a:extLst>
                        <a:ext uri="{FF2B5EF4-FFF2-40B4-BE49-F238E27FC236}">
                          <a16:creationId xmlns:a16="http://schemas.microsoft.com/office/drawing/2014/main" id="{B06D92A0-494D-4476-B304-E065D40474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6" name="Rectangle 1755">
                      <a:extLst>
                        <a:ext uri="{FF2B5EF4-FFF2-40B4-BE49-F238E27FC236}">
                          <a16:creationId xmlns:a16="http://schemas.microsoft.com/office/drawing/2014/main" id="{020EA1D2-7258-43CB-BDAC-615C4DDFB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57" name="Isosceles Triangle 1756">
                      <a:extLst>
                        <a:ext uri="{FF2B5EF4-FFF2-40B4-BE49-F238E27FC236}">
                          <a16:creationId xmlns:a16="http://schemas.microsoft.com/office/drawing/2014/main" id="{58F9B693-CA58-47CE-BAE3-8EEFA2D50F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9" name="Group 1748">
                    <a:extLst>
                      <a:ext uri="{FF2B5EF4-FFF2-40B4-BE49-F238E27FC236}">
                        <a16:creationId xmlns:a16="http://schemas.microsoft.com/office/drawing/2014/main" id="{C502DA89-FE4C-4C26-AD50-0FD4123794B9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0" name="Rectangle 1749">
                      <a:extLst>
                        <a:ext uri="{FF2B5EF4-FFF2-40B4-BE49-F238E27FC236}">
                          <a16:creationId xmlns:a16="http://schemas.microsoft.com/office/drawing/2014/main" id="{7B6741FF-212A-480E-92EC-5759B46B4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1" name="Rectangle 1750">
                      <a:extLst>
                        <a:ext uri="{FF2B5EF4-FFF2-40B4-BE49-F238E27FC236}">
                          <a16:creationId xmlns:a16="http://schemas.microsoft.com/office/drawing/2014/main" id="{841A69B8-D94C-4BC8-A113-12118FA7FE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52" name="Rectangle 1751">
                      <a:extLst>
                        <a:ext uri="{FF2B5EF4-FFF2-40B4-BE49-F238E27FC236}">
                          <a16:creationId xmlns:a16="http://schemas.microsoft.com/office/drawing/2014/main" id="{CCBC0DFB-5203-477D-BCE3-8B8F3D0AA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53" name="Isosceles Triangle 1752">
                      <a:extLst>
                        <a:ext uri="{FF2B5EF4-FFF2-40B4-BE49-F238E27FC236}">
                          <a16:creationId xmlns:a16="http://schemas.microsoft.com/office/drawing/2014/main" id="{93BCD879-FE41-4D26-8632-766362FE0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1742" name="Isosceles Triangle 1741">
                  <a:extLst>
                    <a:ext uri="{FF2B5EF4-FFF2-40B4-BE49-F238E27FC236}">
                      <a16:creationId xmlns:a16="http://schemas.microsoft.com/office/drawing/2014/main" id="{E4DD373E-F864-42F7-B1D0-4A2A120D08B3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3" name="Isosceles Triangle 1742">
                  <a:extLst>
                    <a:ext uri="{FF2B5EF4-FFF2-40B4-BE49-F238E27FC236}">
                      <a16:creationId xmlns:a16="http://schemas.microsoft.com/office/drawing/2014/main" id="{849FE3FB-7E5B-4122-9A2A-E46F0533B9F6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4" name="Isosceles Triangle 1743">
                  <a:extLst>
                    <a:ext uri="{FF2B5EF4-FFF2-40B4-BE49-F238E27FC236}">
                      <a16:creationId xmlns:a16="http://schemas.microsoft.com/office/drawing/2014/main" id="{E2CC94CD-A986-4822-814D-782247ABD2CC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45" name="Isosceles Triangle 1744">
                  <a:extLst>
                    <a:ext uri="{FF2B5EF4-FFF2-40B4-BE49-F238E27FC236}">
                      <a16:creationId xmlns:a16="http://schemas.microsoft.com/office/drawing/2014/main" id="{E6F15CD8-5AA9-401D-84BC-03DBED8108AE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1766" name="Straight Connector 1765">
                <a:extLst>
                  <a:ext uri="{FF2B5EF4-FFF2-40B4-BE49-F238E27FC236}">
                    <a16:creationId xmlns:a16="http://schemas.microsoft.com/office/drawing/2014/main" id="{D3B2E193-DA26-49A5-8E04-3FCC6F5228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2481" y="1668098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2F2D663-5337-4DB5-B26C-986324B6DDFB}"/>
                  </a:ext>
                </a:extLst>
              </p:cNvPr>
              <p:cNvCxnSpPr>
                <a:stCxn id="1661" idx="0"/>
                <a:endCxn id="1658" idx="0"/>
              </p:cNvCxnSpPr>
              <p:nvPr/>
            </p:nvCxnSpPr>
            <p:spPr>
              <a:xfrm flipH="1">
                <a:off x="4956781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7AF1BDE2-1107-4754-A794-B35DB84DD230}"/>
                  </a:ext>
                </a:extLst>
              </p:cNvPr>
              <p:cNvCxnSpPr>
                <a:cxnSpLocks/>
                <a:endCxn id="1625" idx="2"/>
              </p:cNvCxnSpPr>
              <p:nvPr/>
            </p:nvCxnSpPr>
            <p:spPr>
              <a:xfrm>
                <a:off x="1951373" y="421419"/>
                <a:ext cx="5675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D77E801-3711-4B34-A96F-3A7D786AC836}"/>
                  </a:ext>
                </a:extLst>
              </p:cNvPr>
              <p:cNvCxnSpPr/>
              <p:nvPr/>
            </p:nvCxnSpPr>
            <p:spPr>
              <a:xfrm>
                <a:off x="1944577" y="421419"/>
                <a:ext cx="6011271" cy="0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E7E7E5B-AEA7-4996-8DD5-A452235294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680" y="421419"/>
                <a:ext cx="0" cy="1007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44AD50B-AB39-4698-929E-776B9977AB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1617" y="1420961"/>
                <a:ext cx="6004231" cy="7644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490E977-AC4F-4DE8-914D-A1D23E79FD3A}"/>
                  </a:ext>
                </a:extLst>
              </p:cNvPr>
              <p:cNvCxnSpPr>
                <a:cxnSpLocks/>
                <a:endCxn id="1737" idx="2"/>
              </p:cNvCxnSpPr>
              <p:nvPr/>
            </p:nvCxnSpPr>
            <p:spPr>
              <a:xfrm flipH="1">
                <a:off x="2947286" y="1428581"/>
                <a:ext cx="5782" cy="99423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670DB2A-8115-4223-99DD-5A70511C3A39}"/>
                  </a:ext>
                </a:extLst>
              </p:cNvPr>
              <p:cNvCxnSpPr>
                <a:cxnSpLocks/>
                <a:endCxn id="1753" idx="4"/>
              </p:cNvCxnSpPr>
              <p:nvPr/>
            </p:nvCxnSpPr>
            <p:spPr>
              <a:xfrm flipH="1">
                <a:off x="6950568" y="1420864"/>
                <a:ext cx="3860" cy="100195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F8AD34D-451F-4959-9014-8E98EEFC15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8803" y="2427417"/>
                <a:ext cx="4001765" cy="10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C5BE75C-5CA3-4A1C-8B06-EA986304BAE5}"/>
                  </a:ext>
                </a:extLst>
              </p:cNvPr>
              <p:cNvCxnSpPr>
                <a:cxnSpLocks/>
                <a:endCxn id="1613" idx="4"/>
              </p:cNvCxnSpPr>
              <p:nvPr/>
            </p:nvCxnSpPr>
            <p:spPr>
              <a:xfrm>
                <a:off x="3945617" y="421419"/>
                <a:ext cx="16059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DA39D02-43D5-47EE-B879-6D41889FE38B}"/>
                  </a:ext>
                </a:extLst>
              </p:cNvPr>
              <p:cNvCxnSpPr>
                <a:endCxn id="1709" idx="2"/>
              </p:cNvCxnSpPr>
              <p:nvPr/>
            </p:nvCxnSpPr>
            <p:spPr>
              <a:xfrm>
                <a:off x="5952985" y="421419"/>
                <a:ext cx="3788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45ED7264-F93A-4727-979C-9179F8ABDFEB}"/>
                  </a:ext>
                </a:extLst>
              </p:cNvPr>
              <p:cNvCxnSpPr/>
              <p:nvPr/>
            </p:nvCxnSpPr>
            <p:spPr>
              <a:xfrm>
                <a:off x="4944309" y="1428581"/>
                <a:ext cx="6688" cy="1008998"/>
              </a:xfrm>
              <a:prstGeom prst="line">
                <a:avLst/>
              </a:prstGeom>
              <a:ln w="5715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4198B3F-3C64-4FAA-8246-B31C2F6613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0191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ABA032E-093E-4634-AB91-DFFF62D65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434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" name="Straight Connector 1681">
                <a:extLst>
                  <a:ext uri="{FF2B5EF4-FFF2-40B4-BE49-F238E27FC236}">
                    <a16:creationId xmlns:a16="http://schemas.microsoft.com/office/drawing/2014/main" id="{F9F16D11-FD79-4E39-BEE6-459C5CF251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4684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" name="Straight Connector 1682">
                <a:extLst>
                  <a:ext uri="{FF2B5EF4-FFF2-40B4-BE49-F238E27FC236}">
                    <a16:creationId xmlns:a16="http://schemas.microsoft.com/office/drawing/2014/main" id="{77145AFF-C7A3-4BBB-A860-38CF67A5A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0927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0" name="Straight Connector 1709">
                <a:extLst>
                  <a:ext uri="{FF2B5EF4-FFF2-40B4-BE49-F238E27FC236}">
                    <a16:creationId xmlns:a16="http://schemas.microsoft.com/office/drawing/2014/main" id="{527FAE80-7B46-467F-A00E-A4F376F5D7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9916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1" name="Straight Connector 1710">
                <a:extLst>
                  <a:ext uri="{FF2B5EF4-FFF2-40B4-BE49-F238E27FC236}">
                    <a16:creationId xmlns:a16="http://schemas.microsoft.com/office/drawing/2014/main" id="{1B50F5A0-5E5B-42F2-A2BE-5E21EF4ADC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6159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Straight Connector 1737">
                <a:extLst>
                  <a:ext uri="{FF2B5EF4-FFF2-40B4-BE49-F238E27FC236}">
                    <a16:creationId xmlns:a16="http://schemas.microsoft.com/office/drawing/2014/main" id="{3B83D0C6-27B4-4DAC-B2A1-7D02C3CA29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0429" y="1928560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Straight Connector 1738">
                <a:extLst>
                  <a:ext uri="{FF2B5EF4-FFF2-40B4-BE49-F238E27FC236}">
                    <a16:creationId xmlns:a16="http://schemas.microsoft.com/office/drawing/2014/main" id="{C6A9BCB6-7786-4757-BE7C-9446C63E6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614" y="920417"/>
                <a:ext cx="233058" cy="747682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7" name="Straight Connector 1766">
                <a:extLst>
                  <a:ext uri="{FF2B5EF4-FFF2-40B4-BE49-F238E27FC236}">
                    <a16:creationId xmlns:a16="http://schemas.microsoft.com/office/drawing/2014/main" id="{3774D9D8-A4B0-4D3C-AEC6-A4FB042AB2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5326" y="929018"/>
                <a:ext cx="264590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6FD0E6EA-4FBC-466B-BED1-A6C1EBBA6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191" y="929018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42732F53-2FD3-454A-A9E5-33A6965617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9361" y="1175774"/>
                <a:ext cx="241068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D18BDE1C-4AB2-4C3F-A6BD-5732512AB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6672" y="929018"/>
                <a:ext cx="258012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A891FD3-0DE3-421C-BBC0-700AC8688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54" y="1175774"/>
                <a:ext cx="245229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816EFAA9-1744-4EAA-B926-CF41CA23F6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9086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1D4E617-9BF1-4574-91C4-DC1B6BEA1A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6954" y="1175774"/>
                <a:ext cx="262132" cy="74562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80DFFE15-CC7F-44A6-A897-66272419FC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9575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7F03A402-38E7-4822-B74E-51A31A2FE3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8253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455E601-EE50-49B2-A7F5-8823408C6EAB}"/>
                </a:ext>
              </a:extLst>
            </p:cNvPr>
            <p:cNvGrpSpPr/>
            <p:nvPr/>
          </p:nvGrpSpPr>
          <p:grpSpPr>
            <a:xfrm>
              <a:off x="6952497" y="1419304"/>
              <a:ext cx="1002844" cy="2004675"/>
              <a:chOff x="2761116" y="443274"/>
              <a:chExt cx="1002844" cy="20046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C1E93626-EB8E-416A-BDE1-AF859BEEDE23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4EBC634C-A14D-4236-A1B1-25445E8760FF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D37FF2D-9775-4957-9E53-A45B18010B3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CE8BECE7-2438-46FF-8E71-CEFB1188B4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BB253FC-123D-41D1-BBD6-8B5964FC28C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90" name="Isosceles Triangle 189">
                    <a:extLst>
                      <a:ext uri="{FF2B5EF4-FFF2-40B4-BE49-F238E27FC236}">
                        <a16:creationId xmlns:a16="http://schemas.microsoft.com/office/drawing/2014/main" id="{E5D4AE72-A9B0-4AC2-BC7A-5F621FFDFBC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38A778F2-8B21-4C74-925B-551B0DFFD967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CAD3619F-B375-43D6-9545-A92C453ECE5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3A6F86FE-68BF-4BF8-B2C5-6037AEAB928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76884F4F-6DFB-4839-B207-BF89DFFCE51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86" name="Isosceles Triangle 185">
                    <a:extLst>
                      <a:ext uri="{FF2B5EF4-FFF2-40B4-BE49-F238E27FC236}">
                        <a16:creationId xmlns:a16="http://schemas.microsoft.com/office/drawing/2014/main" id="{C8B749B3-8C7D-4948-A5AE-1F4564C16FA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A01C5F5A-0D1D-4D1A-9F85-EC9826CC481C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CD647BEC-6C37-4E3F-ADB6-9A94C5CDDAA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BDE017C8-E3D9-4C2E-8F80-6C3074F4115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EEF62F0C-1ACF-4DA8-9C2A-667A2627855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82" name="Isosceles Triangle 181">
                    <a:extLst>
                      <a:ext uri="{FF2B5EF4-FFF2-40B4-BE49-F238E27FC236}">
                        <a16:creationId xmlns:a16="http://schemas.microsoft.com/office/drawing/2014/main" id="{77D0498D-B3FC-423A-B953-981B7360F44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7412AE58-DB0F-477C-A219-2C90E762A19C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8F8A0BF6-168B-4AA9-9B8E-50DC3F57608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EAF64CA-E987-489A-A807-ECA673E2358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FFE53785-D36D-46CF-89C7-71D34E1F2AC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178" name="Isosceles Triangle 177">
                    <a:extLst>
                      <a:ext uri="{FF2B5EF4-FFF2-40B4-BE49-F238E27FC236}">
                        <a16:creationId xmlns:a16="http://schemas.microsoft.com/office/drawing/2014/main" id="{BD1F98D3-77B8-4175-A768-4EDCEE34D88E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167" name="Isosceles Triangle 166">
                <a:extLst>
                  <a:ext uri="{FF2B5EF4-FFF2-40B4-BE49-F238E27FC236}">
                    <a16:creationId xmlns:a16="http://schemas.microsoft.com/office/drawing/2014/main" id="{E4ED32BD-114C-426B-893D-C95D4DCF0BD2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8" name="Isosceles Triangle 167">
                <a:extLst>
                  <a:ext uri="{FF2B5EF4-FFF2-40B4-BE49-F238E27FC236}">
                    <a16:creationId xmlns:a16="http://schemas.microsoft.com/office/drawing/2014/main" id="{3069F034-547A-448D-B141-DD92FCF4A33C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9" name="Isosceles Triangle 168">
                <a:extLst>
                  <a:ext uri="{FF2B5EF4-FFF2-40B4-BE49-F238E27FC236}">
                    <a16:creationId xmlns:a16="http://schemas.microsoft.com/office/drawing/2014/main" id="{99D296D1-B5A5-40CA-81B2-8A109743DAE2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0" name="Isosceles Triangle 169">
                <a:extLst>
                  <a:ext uri="{FF2B5EF4-FFF2-40B4-BE49-F238E27FC236}">
                    <a16:creationId xmlns:a16="http://schemas.microsoft.com/office/drawing/2014/main" id="{A3B750F1-9B56-4A87-B369-59914436FA99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693AA7-136C-4655-A9E5-CAF6CF11BF71}"/>
                </a:ext>
              </a:extLst>
            </p:cNvPr>
            <p:cNvGrpSpPr/>
            <p:nvPr/>
          </p:nvGrpSpPr>
          <p:grpSpPr>
            <a:xfrm>
              <a:off x="5950816" y="2418823"/>
              <a:ext cx="1002844" cy="2004675"/>
              <a:chOff x="2761116" y="443274"/>
              <a:chExt cx="1002844" cy="2004675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E3AB77C4-10CD-48F9-A779-CD3B4E5415A5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B1445521-3933-41F0-8B28-1ECCE5390214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624B7FE3-2127-492A-B30E-62349E731B1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331AD4-01BE-42E4-B06E-3F78160BC27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79732FF0-972E-4923-A2C7-A83A918FC25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30" name="Isosceles Triangle 229">
                    <a:extLst>
                      <a:ext uri="{FF2B5EF4-FFF2-40B4-BE49-F238E27FC236}">
                        <a16:creationId xmlns:a16="http://schemas.microsoft.com/office/drawing/2014/main" id="{7B85E918-EA23-4E99-9E01-2CD5A4DF987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14A18D8D-523C-4E01-A0B6-45C1753E7955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9CAA1-7870-47C8-AEB3-03BF531D096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E47E9C45-ADCC-4C26-BCD5-138A651A6E6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D92B45EE-60E8-4661-9121-17BCA98BA8F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26" name="Isosceles Triangle 225">
                    <a:extLst>
                      <a:ext uri="{FF2B5EF4-FFF2-40B4-BE49-F238E27FC236}">
                        <a16:creationId xmlns:a16="http://schemas.microsoft.com/office/drawing/2014/main" id="{FDE73E3D-8980-4498-A512-C0B2C505341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D58F33D4-A4ED-424A-84C3-73656B696C8F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478B80BF-74F0-44D8-9EA6-49FDA4F5BE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0" name="Rectangle 219">
                    <a:extLst>
                      <a:ext uri="{FF2B5EF4-FFF2-40B4-BE49-F238E27FC236}">
                        <a16:creationId xmlns:a16="http://schemas.microsoft.com/office/drawing/2014/main" id="{43077485-4F54-431B-A7A5-B6E2933862F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21" name="Rectangle 220">
                    <a:extLst>
                      <a:ext uri="{FF2B5EF4-FFF2-40B4-BE49-F238E27FC236}">
                        <a16:creationId xmlns:a16="http://schemas.microsoft.com/office/drawing/2014/main" id="{463A89F4-D36C-4D9E-AAFD-5B6204644A7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22" name="Isosceles Triangle 221">
                    <a:extLst>
                      <a:ext uri="{FF2B5EF4-FFF2-40B4-BE49-F238E27FC236}">
                        <a16:creationId xmlns:a16="http://schemas.microsoft.com/office/drawing/2014/main" id="{190EF078-4A67-4F85-BE36-C7936AC46A2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5566127-B1BF-421E-A47A-7BE864091C00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05A29B1C-762B-46BF-92D0-33326ED390F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:a16="http://schemas.microsoft.com/office/drawing/2014/main" id="{194B82F1-80B8-4BEF-8659-19B32C5BDC9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61CEACE0-60E8-47FC-8B34-3FC3AD84B9C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8364DB63-DA1B-4FAB-ADA5-F60841DE87E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198" name="Isosceles Triangle 197">
                <a:extLst>
                  <a:ext uri="{FF2B5EF4-FFF2-40B4-BE49-F238E27FC236}">
                    <a16:creationId xmlns:a16="http://schemas.microsoft.com/office/drawing/2014/main" id="{10675F3A-3CBE-40E1-9D52-1CD548002157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1" name="Isosceles Triangle 200">
                <a:extLst>
                  <a:ext uri="{FF2B5EF4-FFF2-40B4-BE49-F238E27FC236}">
                    <a16:creationId xmlns:a16="http://schemas.microsoft.com/office/drawing/2014/main" id="{6B3B7F16-8431-4267-9D71-502CE288993B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3" name="Isosceles Triangle 202">
                <a:extLst>
                  <a:ext uri="{FF2B5EF4-FFF2-40B4-BE49-F238E27FC236}">
                    <a16:creationId xmlns:a16="http://schemas.microsoft.com/office/drawing/2014/main" id="{5AC99D23-0942-44C0-8A46-49F4F1772E4B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5" name="Isosceles Triangle 204">
                <a:extLst>
                  <a:ext uri="{FF2B5EF4-FFF2-40B4-BE49-F238E27FC236}">
                    <a16:creationId xmlns:a16="http://schemas.microsoft.com/office/drawing/2014/main" id="{70F9C516-38E1-4E0A-AA0C-A6F636A1E6C0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37B31DC2-0CA6-4082-B137-1DC46647D4AD}"/>
                </a:ext>
              </a:extLst>
            </p:cNvPr>
            <p:cNvGrpSpPr/>
            <p:nvPr/>
          </p:nvGrpSpPr>
          <p:grpSpPr>
            <a:xfrm>
              <a:off x="6955434" y="3426867"/>
              <a:ext cx="1002844" cy="2004675"/>
              <a:chOff x="2761116" y="443274"/>
              <a:chExt cx="1002844" cy="2004675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BB892-7BCC-435E-A741-1AC26033682A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6E9DDEE1-3BE2-45BD-B7EC-BC0709991E80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BE0453A7-146F-4E1D-8592-B0BB6423916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81A24BA8-CB8F-40F6-A3D1-E21614F6295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B2D53CDF-A049-400D-95C0-A606EB7D134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9" name="Isosceles Triangle 258">
                    <a:extLst>
                      <a:ext uri="{FF2B5EF4-FFF2-40B4-BE49-F238E27FC236}">
                        <a16:creationId xmlns:a16="http://schemas.microsoft.com/office/drawing/2014/main" id="{7BC2B1EB-DC37-48CF-B11E-90A85B30AD6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B4935022-66FD-4CEB-9884-4DD51B9907D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52" name="Rectangle 251">
                    <a:extLst>
                      <a:ext uri="{FF2B5EF4-FFF2-40B4-BE49-F238E27FC236}">
                        <a16:creationId xmlns:a16="http://schemas.microsoft.com/office/drawing/2014/main" id="{C689F529-5C99-475B-8C09-9D02D0460F3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11540D87-C6EC-46B2-96EB-6898FE2B008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4" name="Rectangle 253">
                    <a:extLst>
                      <a:ext uri="{FF2B5EF4-FFF2-40B4-BE49-F238E27FC236}">
                        <a16:creationId xmlns:a16="http://schemas.microsoft.com/office/drawing/2014/main" id="{21A65DB5-E0E6-4196-9DF8-73BC178C709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5" name="Isosceles Triangle 254">
                    <a:extLst>
                      <a:ext uri="{FF2B5EF4-FFF2-40B4-BE49-F238E27FC236}">
                        <a16:creationId xmlns:a16="http://schemas.microsoft.com/office/drawing/2014/main" id="{601893BB-FACB-4926-81DE-0F06C348D82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CDE4AD78-67CA-45F9-ADCB-42206935361C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03D726ED-B81F-41E6-84D7-E4EFDD8DD8D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id="{3E796720-FA63-49B5-B45C-FEE2D9C04C6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id="{85604AFB-7FF7-4670-89A4-1C216F82EF7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51" name="Isosceles Triangle 250">
                    <a:extLst>
                      <a:ext uri="{FF2B5EF4-FFF2-40B4-BE49-F238E27FC236}">
                        <a16:creationId xmlns:a16="http://schemas.microsoft.com/office/drawing/2014/main" id="{F620C3D5-60C6-4544-8BBE-2A994B3D260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B8DC719-9775-4CD2-86FA-5186C71C1B08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id="{AAC5A1FE-1AFF-46B4-9CC3-529B73F2349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8DAF4EA0-33CB-4DB2-B0EB-C2499015842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E56D18C5-EEF3-4C7B-83FA-F162699D4EA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247" name="Isosceles Triangle 246">
                    <a:extLst>
                      <a:ext uri="{FF2B5EF4-FFF2-40B4-BE49-F238E27FC236}">
                        <a16:creationId xmlns:a16="http://schemas.microsoft.com/office/drawing/2014/main" id="{52DB581A-B242-421C-9331-012AC1D9657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236" name="Isosceles Triangle 235">
                <a:extLst>
                  <a:ext uri="{FF2B5EF4-FFF2-40B4-BE49-F238E27FC236}">
                    <a16:creationId xmlns:a16="http://schemas.microsoft.com/office/drawing/2014/main" id="{DD255FC5-921A-493C-B0D6-4A7DA38AECB8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7" name="Isosceles Triangle 236">
                <a:extLst>
                  <a:ext uri="{FF2B5EF4-FFF2-40B4-BE49-F238E27FC236}">
                    <a16:creationId xmlns:a16="http://schemas.microsoft.com/office/drawing/2014/main" id="{292B83E3-BFFD-4E77-9AFB-669060DE850A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8" name="Isosceles Triangle 237">
                <a:extLst>
                  <a:ext uri="{FF2B5EF4-FFF2-40B4-BE49-F238E27FC236}">
                    <a16:creationId xmlns:a16="http://schemas.microsoft.com/office/drawing/2014/main" id="{3DB1A582-A129-4444-B818-DDA3B8E6584F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9" name="Isosceles Triangle 238">
                <a:extLst>
                  <a:ext uri="{FF2B5EF4-FFF2-40B4-BE49-F238E27FC236}">
                    <a16:creationId xmlns:a16="http://schemas.microsoft.com/office/drawing/2014/main" id="{BC24F049-DCE8-4CF4-A9E6-566020BD75CE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22857E5-D595-4EA9-BD18-ECFD31D57DE3}"/>
                </a:ext>
              </a:extLst>
            </p:cNvPr>
            <p:cNvCxnSpPr>
              <a:stCxn id="182" idx="0"/>
              <a:endCxn id="169" idx="0"/>
            </p:cNvCxnSpPr>
            <p:nvPr/>
          </p:nvCxnSpPr>
          <p:spPr>
            <a:xfrm flipV="1">
              <a:off x="7203954" y="1665418"/>
              <a:ext cx="249977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8042378-F439-4289-B231-6BAA29155C67}"/>
                </a:ext>
              </a:extLst>
            </p:cNvPr>
            <p:cNvCxnSpPr>
              <a:cxnSpLocks/>
            </p:cNvCxnSpPr>
            <p:nvPr/>
          </p:nvCxnSpPr>
          <p:spPr>
            <a:xfrm>
              <a:off x="7965115" y="1428605"/>
              <a:ext cx="0" cy="400291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1C64160-00E1-4A87-B0EE-492EF868886A}"/>
                </a:ext>
              </a:extLst>
            </p:cNvPr>
            <p:cNvCxnSpPr>
              <a:cxnSpLocks/>
              <a:stCxn id="190" idx="2"/>
            </p:cNvCxnSpPr>
            <p:nvPr/>
          </p:nvCxnSpPr>
          <p:spPr>
            <a:xfrm flipV="1">
              <a:off x="6953487" y="1419304"/>
              <a:ext cx="1001808" cy="24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8D73591E-1B91-4EBE-89D9-EBAB1CD33744}"/>
                </a:ext>
              </a:extLst>
            </p:cNvPr>
            <p:cNvCxnSpPr>
              <a:cxnSpLocks/>
            </p:cNvCxnSpPr>
            <p:nvPr/>
          </p:nvCxnSpPr>
          <p:spPr>
            <a:xfrm>
              <a:off x="6950568" y="5431520"/>
              <a:ext cx="1005280" cy="2218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365B35F-80AA-4439-83BA-81EC53D65151}"/>
                </a:ext>
              </a:extLst>
            </p:cNvPr>
            <p:cNvCxnSpPr>
              <a:stCxn id="190" idx="2"/>
            </p:cNvCxnSpPr>
            <p:nvPr/>
          </p:nvCxnSpPr>
          <p:spPr>
            <a:xfrm flipH="1">
              <a:off x="6950015" y="1419328"/>
              <a:ext cx="3472" cy="4012753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0011828D-CBA8-45E2-B96A-A0B40EF35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1806" y="2425591"/>
              <a:ext cx="1011873" cy="341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DB110DB5-DADD-4150-A6F9-8A4A880810B3}"/>
                </a:ext>
              </a:extLst>
            </p:cNvPr>
            <p:cNvCxnSpPr>
              <a:cxnSpLocks/>
              <a:stCxn id="218" idx="4"/>
            </p:cNvCxnSpPr>
            <p:nvPr/>
          </p:nvCxnSpPr>
          <p:spPr>
            <a:xfrm flipV="1">
              <a:off x="5951806" y="4421630"/>
              <a:ext cx="998195" cy="184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EAA7D3B5-1E16-4B16-95E2-098BCD41BB21}"/>
                </a:ext>
              </a:extLst>
            </p:cNvPr>
            <p:cNvCxnSpPr>
              <a:stCxn id="230" idx="2"/>
            </p:cNvCxnSpPr>
            <p:nvPr/>
          </p:nvCxnSpPr>
          <p:spPr>
            <a:xfrm>
              <a:off x="5951806" y="2418847"/>
              <a:ext cx="612" cy="200278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1CE51A7-10A2-4A9C-AA9C-F371DF77E0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6769" y="3411553"/>
              <a:ext cx="982386" cy="14089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9E58CAE-0617-4CDA-9DD0-9220725EB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5201" y="2423781"/>
              <a:ext cx="748425" cy="24298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A555EFDA-4689-4B5A-AEA8-4097CE00AE05}"/>
                </a:ext>
              </a:extLst>
            </p:cNvPr>
            <p:cNvCxnSpPr>
              <a:cxnSpLocks/>
              <a:stCxn id="169" idx="0"/>
              <a:endCxn id="186" idx="0"/>
            </p:cNvCxnSpPr>
            <p:nvPr/>
          </p:nvCxnSpPr>
          <p:spPr>
            <a:xfrm>
              <a:off x="7453931" y="1665418"/>
              <a:ext cx="250699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3E3E4610-FF26-4924-A8C1-2F1F890A7E63}"/>
                </a:ext>
              </a:extLst>
            </p:cNvPr>
            <p:cNvCxnSpPr>
              <a:cxnSpLocks/>
              <a:stCxn id="168" idx="0"/>
              <a:endCxn id="170" idx="0"/>
            </p:cNvCxnSpPr>
            <p:nvPr/>
          </p:nvCxnSpPr>
          <p:spPr>
            <a:xfrm flipH="1">
              <a:off x="7464928" y="2428302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B97542BA-0648-46AC-81BF-110435AB53F8}"/>
                </a:ext>
              </a:extLst>
            </p:cNvPr>
            <p:cNvCxnSpPr>
              <a:cxnSpLocks/>
              <a:stCxn id="170" idx="0"/>
            </p:cNvCxnSpPr>
            <p:nvPr/>
          </p:nvCxnSpPr>
          <p:spPr>
            <a:xfrm flipH="1">
              <a:off x="6700159" y="3174539"/>
              <a:ext cx="764769" cy="25332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D0FDA72B-3D5A-4B31-89CE-DD77926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6700981" y="3429867"/>
              <a:ext cx="756389" cy="2433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0AD37563-2B0F-4B2A-B812-2DF81ABBEBC8}"/>
                </a:ext>
              </a:extLst>
            </p:cNvPr>
            <p:cNvCxnSpPr>
              <a:cxnSpLocks/>
              <a:stCxn id="238" idx="0"/>
              <a:endCxn id="237" idx="0"/>
            </p:cNvCxnSpPr>
            <p:nvPr/>
          </p:nvCxnSpPr>
          <p:spPr>
            <a:xfrm>
              <a:off x="7456868" y="3672981"/>
              <a:ext cx="247662" cy="76288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85189C2-DFC9-4404-B233-6DF1AA4080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8140" y="4435865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4E7F2A43-4D69-4EB1-A578-47218E449C39}"/>
                </a:ext>
              </a:extLst>
            </p:cNvPr>
            <p:cNvCxnSpPr>
              <a:stCxn id="239" idx="0"/>
              <a:endCxn id="236" idx="0"/>
            </p:cNvCxnSpPr>
            <p:nvPr/>
          </p:nvCxnSpPr>
          <p:spPr>
            <a:xfrm flipH="1" flipV="1">
              <a:off x="7203626" y="4429687"/>
              <a:ext cx="264239" cy="75241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F693E86-E3EB-4CAA-A36D-E63FBEC060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62012" y="4174036"/>
              <a:ext cx="740379" cy="2556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84C722B-7814-43E9-B11E-A73900576D13}"/>
                </a:ext>
              </a:extLst>
            </p:cNvPr>
            <p:cNvCxnSpPr>
              <a:cxnSpLocks/>
              <a:stCxn id="222" idx="0"/>
              <a:endCxn id="205" idx="0"/>
            </p:cNvCxnSpPr>
            <p:nvPr/>
          </p:nvCxnSpPr>
          <p:spPr>
            <a:xfrm>
              <a:off x="6202273" y="3422633"/>
              <a:ext cx="260974" cy="75142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B11EA04-874D-402B-89F6-916DA66C9058}"/>
              </a:ext>
            </a:extLst>
          </p:cNvPr>
          <p:cNvGrpSpPr/>
          <p:nvPr/>
        </p:nvGrpSpPr>
        <p:grpSpPr>
          <a:xfrm rot="10800000">
            <a:off x="1804374" y="4344158"/>
            <a:ext cx="5557941" cy="1861071"/>
            <a:chOff x="1944577" y="421419"/>
            <a:chExt cx="6021103" cy="2016160"/>
          </a:xfrm>
        </p:grpSpPr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EFF8BBE2-2C61-4FB0-A3EF-AF2DA53BF6BC}"/>
                </a:ext>
              </a:extLst>
            </p:cNvPr>
            <p:cNvGrpSpPr/>
            <p:nvPr/>
          </p:nvGrpSpPr>
          <p:grpSpPr>
            <a:xfrm>
              <a:off x="1957024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EE43F9D2-6028-4715-A472-15BE822C29BA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1D777702-01B0-4840-A25B-D0DE1F11B67E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54089DCB-0F8B-43FB-8EB5-9BF946A6C05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1" name="Rectangle 430">
                    <a:extLst>
                      <a:ext uri="{FF2B5EF4-FFF2-40B4-BE49-F238E27FC236}">
                        <a16:creationId xmlns:a16="http://schemas.microsoft.com/office/drawing/2014/main" id="{4625E5B5-CC28-40A0-A3C2-2803E0258E8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6CF21AC5-16AB-4ADA-B95F-5A7D1E97342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33" name="Isosceles Triangle 432">
                    <a:extLst>
                      <a:ext uri="{FF2B5EF4-FFF2-40B4-BE49-F238E27FC236}">
                        <a16:creationId xmlns:a16="http://schemas.microsoft.com/office/drawing/2014/main" id="{F45E985D-EB9D-42D1-91E0-724C26BD9B2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F18A7A14-7EB7-4A27-8A5D-6652714B683E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DC5DCFF7-41FB-4B87-9481-C811C8402EE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7" name="Rectangle 426">
                    <a:extLst>
                      <a:ext uri="{FF2B5EF4-FFF2-40B4-BE49-F238E27FC236}">
                        <a16:creationId xmlns:a16="http://schemas.microsoft.com/office/drawing/2014/main" id="{0877E45B-0C17-44A7-917B-0AB6307D22F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1628B57F-0A3C-4399-B7CF-71170A730B2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9" name="Isosceles Triangle 428">
                    <a:extLst>
                      <a:ext uri="{FF2B5EF4-FFF2-40B4-BE49-F238E27FC236}">
                        <a16:creationId xmlns:a16="http://schemas.microsoft.com/office/drawing/2014/main" id="{37B1379C-51E6-4BD8-A2B3-CD9485F7681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70894B3F-3B66-4E04-B244-F39DF2C46BD9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A30A6AD-4178-4E2F-B862-E84138F2C49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51288463-4FB5-4315-A6AB-E21F938EB46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DBE35CE9-6670-462D-9A8D-18E3E18EAE3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5" name="Isosceles Triangle 424">
                    <a:extLst>
                      <a:ext uri="{FF2B5EF4-FFF2-40B4-BE49-F238E27FC236}">
                        <a16:creationId xmlns:a16="http://schemas.microsoft.com/office/drawing/2014/main" id="{0B7DD142-A5A5-4628-811A-188908D5BE0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2F6A8033-C97B-4FE1-B8B9-2876ABF24F3B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F91C2C65-BC39-4218-90BF-5236CE3D794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19" name="Rectangle 418">
                    <a:extLst>
                      <a:ext uri="{FF2B5EF4-FFF2-40B4-BE49-F238E27FC236}">
                        <a16:creationId xmlns:a16="http://schemas.microsoft.com/office/drawing/2014/main" id="{4C339687-6254-4E28-AFAE-F29E29C833A6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F6391C52-AE0D-4388-9CB2-32D1DB58DF4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21" name="Isosceles Triangle 420">
                    <a:extLst>
                      <a:ext uri="{FF2B5EF4-FFF2-40B4-BE49-F238E27FC236}">
                        <a16:creationId xmlns:a16="http://schemas.microsoft.com/office/drawing/2014/main" id="{254C06F1-291B-4E54-844A-3B1126C6339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410" name="Isosceles Triangle 409">
                <a:extLst>
                  <a:ext uri="{FF2B5EF4-FFF2-40B4-BE49-F238E27FC236}">
                    <a16:creationId xmlns:a16="http://schemas.microsoft.com/office/drawing/2014/main" id="{0A8FD93C-F778-4001-9DF8-4E609DC8DF6A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1" name="Isosceles Triangle 410">
                <a:extLst>
                  <a:ext uri="{FF2B5EF4-FFF2-40B4-BE49-F238E27FC236}">
                    <a16:creationId xmlns:a16="http://schemas.microsoft.com/office/drawing/2014/main" id="{68E29445-32E3-4EBC-AFB7-3E37750125F2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2" name="Isosceles Triangle 411">
                <a:extLst>
                  <a:ext uri="{FF2B5EF4-FFF2-40B4-BE49-F238E27FC236}">
                    <a16:creationId xmlns:a16="http://schemas.microsoft.com/office/drawing/2014/main" id="{C77D5232-261B-4D73-9B4A-DBCB4FACF5E5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3" name="Isosceles Triangle 412">
                <a:extLst>
                  <a:ext uri="{FF2B5EF4-FFF2-40B4-BE49-F238E27FC236}">
                    <a16:creationId xmlns:a16="http://schemas.microsoft.com/office/drawing/2014/main" id="{6D485B8A-1373-4B06-BE7A-472F72BBA20A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872FDBAE-65BD-48C5-ADD3-8604C2A765B6}"/>
                </a:ext>
              </a:extLst>
            </p:cNvPr>
            <p:cNvGrpSpPr/>
            <p:nvPr/>
          </p:nvGrpSpPr>
          <p:grpSpPr>
            <a:xfrm>
              <a:off x="3951517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87E6F363-6C20-4386-98AE-4CA5712657AD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4E750B53-67F9-4146-A4DE-860C4FA46EB3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274E5D20-6CD8-4973-8734-DA4CA19A26C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B9EDFCAB-56B8-444C-A0A7-99135118522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7" name="Rectangle 406">
                    <a:extLst>
                      <a:ext uri="{FF2B5EF4-FFF2-40B4-BE49-F238E27FC236}">
                        <a16:creationId xmlns:a16="http://schemas.microsoft.com/office/drawing/2014/main" id="{E7FF1133-2B3F-460A-BBF0-7F7C3C27D12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8" name="Isosceles Triangle 407">
                    <a:extLst>
                      <a:ext uri="{FF2B5EF4-FFF2-40B4-BE49-F238E27FC236}">
                        <a16:creationId xmlns:a16="http://schemas.microsoft.com/office/drawing/2014/main" id="{640E561B-31D2-41F5-A8D3-4F7B35FCE93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212EB036-A47B-477D-9B2A-A29D46DC2A86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01" name="Rectangle 400">
                    <a:extLst>
                      <a:ext uri="{FF2B5EF4-FFF2-40B4-BE49-F238E27FC236}">
                        <a16:creationId xmlns:a16="http://schemas.microsoft.com/office/drawing/2014/main" id="{64383FA3-0A17-4553-8B91-B4AF645FCB1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2" name="Rectangle 401">
                    <a:extLst>
                      <a:ext uri="{FF2B5EF4-FFF2-40B4-BE49-F238E27FC236}">
                        <a16:creationId xmlns:a16="http://schemas.microsoft.com/office/drawing/2014/main" id="{D7706847-FE2D-4B89-A484-B4F68C104882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ABF3ACE6-DF3D-4ED1-A9F2-4E12AFF111E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4" name="Isosceles Triangle 403">
                    <a:extLst>
                      <a:ext uri="{FF2B5EF4-FFF2-40B4-BE49-F238E27FC236}">
                        <a16:creationId xmlns:a16="http://schemas.microsoft.com/office/drawing/2014/main" id="{AB944C23-4790-4539-82A6-EE4C4C4AACB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6F110797-C618-4A33-B997-729663771844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05857AD2-85C7-47AA-9290-63FC4DEFFBF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BED14D40-64A0-483C-8C6D-3B62F5A71DE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0FDD8C6-FC5D-4DB9-9567-B895EC06B5E9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00" name="Isosceles Triangle 399">
                    <a:extLst>
                      <a:ext uri="{FF2B5EF4-FFF2-40B4-BE49-F238E27FC236}">
                        <a16:creationId xmlns:a16="http://schemas.microsoft.com/office/drawing/2014/main" id="{99886190-909F-4E81-BD65-29107569102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84A5EF58-6E05-4940-B150-435FF63249C0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920AD3A5-66E7-4ED5-95AA-8533899839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4" name="Rectangle 393">
                    <a:extLst>
                      <a:ext uri="{FF2B5EF4-FFF2-40B4-BE49-F238E27FC236}">
                        <a16:creationId xmlns:a16="http://schemas.microsoft.com/office/drawing/2014/main" id="{67293216-A246-4274-86EE-AC23C069B00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1AD53928-3558-4EB0-8788-2691B92E155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96" name="Isosceles Triangle 395">
                    <a:extLst>
                      <a:ext uri="{FF2B5EF4-FFF2-40B4-BE49-F238E27FC236}">
                        <a16:creationId xmlns:a16="http://schemas.microsoft.com/office/drawing/2014/main" id="{3EDB15A7-B4CA-403F-AFAB-D3FD3A3CB7F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85" name="Isosceles Triangle 384">
                <a:extLst>
                  <a:ext uri="{FF2B5EF4-FFF2-40B4-BE49-F238E27FC236}">
                    <a16:creationId xmlns:a16="http://schemas.microsoft.com/office/drawing/2014/main" id="{F8A5F2FF-C1BC-420D-A7B8-5CD72290E51F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6" name="Isosceles Triangle 385">
                <a:extLst>
                  <a:ext uri="{FF2B5EF4-FFF2-40B4-BE49-F238E27FC236}">
                    <a16:creationId xmlns:a16="http://schemas.microsoft.com/office/drawing/2014/main" id="{E07392A2-776B-43A4-BA6A-6779365E1DAC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7" name="Isosceles Triangle 386">
                <a:extLst>
                  <a:ext uri="{FF2B5EF4-FFF2-40B4-BE49-F238E27FC236}">
                    <a16:creationId xmlns:a16="http://schemas.microsoft.com/office/drawing/2014/main" id="{FE698360-BDD0-4592-8DFE-D6E6D82F8A37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88" name="Isosceles Triangle 387">
                <a:extLst>
                  <a:ext uri="{FF2B5EF4-FFF2-40B4-BE49-F238E27FC236}">
                    <a16:creationId xmlns:a16="http://schemas.microsoft.com/office/drawing/2014/main" id="{563ECFE0-51FB-40DB-92E2-8688266220C2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322FE7E0-289D-4A49-BB32-E38A99B149C7}"/>
                </a:ext>
              </a:extLst>
            </p:cNvPr>
            <p:cNvGrpSpPr/>
            <p:nvPr/>
          </p:nvGrpSpPr>
          <p:grpSpPr>
            <a:xfrm>
              <a:off x="5956749" y="421419"/>
              <a:ext cx="2004675" cy="1002844"/>
              <a:chOff x="4346282" y="1383052"/>
              <a:chExt cx="2004675" cy="1002844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BCF9E8A0-52FE-423B-BE0B-625F80195006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64" name="Group 363">
                  <a:extLst>
                    <a:ext uri="{FF2B5EF4-FFF2-40B4-BE49-F238E27FC236}">
                      <a16:creationId xmlns:a16="http://schemas.microsoft.com/office/drawing/2014/main" id="{FFDCCD34-AC86-4A1E-BCE1-008D0C984F42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791E5AD4-3A82-44BE-A1FF-4BFD86D6296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9EA75F52-656D-4877-B709-9B3B50E581C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B9CDC7DC-C96F-478C-B6F0-4E858BDF1BF6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83" name="Isosceles Triangle 382">
                    <a:extLst>
                      <a:ext uri="{FF2B5EF4-FFF2-40B4-BE49-F238E27FC236}">
                        <a16:creationId xmlns:a16="http://schemas.microsoft.com/office/drawing/2014/main" id="{2754D583-EF10-4BDB-B157-CEB700F3DAE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C93D8897-0180-442C-A7E2-6A01C321212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9D92F6EC-2622-43C0-8771-BB1C815321B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4748A3BC-5B1B-4217-9D7C-73E88A20565A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F264DB9-04C3-4925-BD79-138B57019DD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9" name="Isosceles Triangle 378">
                    <a:extLst>
                      <a:ext uri="{FF2B5EF4-FFF2-40B4-BE49-F238E27FC236}">
                        <a16:creationId xmlns:a16="http://schemas.microsoft.com/office/drawing/2014/main" id="{B8FD806E-D8F0-4388-9D8D-D899E66A6A3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822C2762-B606-463A-A93F-D5F8F2377B6E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A10D63D8-1913-4607-94C1-2393EF9EA01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5FA20CA3-DA93-44F8-BB6B-8DA9930B46F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F8F1823B-7E03-4EA1-B21A-1CDC6D2410E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5" name="Isosceles Triangle 374">
                    <a:extLst>
                      <a:ext uri="{FF2B5EF4-FFF2-40B4-BE49-F238E27FC236}">
                        <a16:creationId xmlns:a16="http://schemas.microsoft.com/office/drawing/2014/main" id="{D3F856D6-22FC-49FF-B92B-9AAADFCD85F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67" name="Group 366">
                  <a:extLst>
                    <a:ext uri="{FF2B5EF4-FFF2-40B4-BE49-F238E27FC236}">
                      <a16:creationId xmlns:a16="http://schemas.microsoft.com/office/drawing/2014/main" id="{E20ECE4A-7FD6-4888-B3C5-46647F227572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5F94B21A-28C6-4097-8841-7C9BE3D06BC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74A6DD39-E555-4179-BA9A-379966EDFC0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E54CB24B-0C6E-440E-8604-76FE603D40F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71" name="Isosceles Triangle 370">
                    <a:extLst>
                      <a:ext uri="{FF2B5EF4-FFF2-40B4-BE49-F238E27FC236}">
                        <a16:creationId xmlns:a16="http://schemas.microsoft.com/office/drawing/2014/main" id="{8D4C5A15-A9FC-4A8A-BE12-C9DB756565F3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60" name="Isosceles Triangle 359">
                <a:extLst>
                  <a:ext uri="{FF2B5EF4-FFF2-40B4-BE49-F238E27FC236}">
                    <a16:creationId xmlns:a16="http://schemas.microsoft.com/office/drawing/2014/main" id="{D758E27A-A7F2-4D99-9E9F-944541B65E97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1" name="Isosceles Triangle 360">
                <a:extLst>
                  <a:ext uri="{FF2B5EF4-FFF2-40B4-BE49-F238E27FC236}">
                    <a16:creationId xmlns:a16="http://schemas.microsoft.com/office/drawing/2014/main" id="{C6B3B4F1-3CEF-4429-8564-D31B7DAD4034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2" name="Isosceles Triangle 361">
                <a:extLst>
                  <a:ext uri="{FF2B5EF4-FFF2-40B4-BE49-F238E27FC236}">
                    <a16:creationId xmlns:a16="http://schemas.microsoft.com/office/drawing/2014/main" id="{CFC193A3-1764-4AC2-9B07-A5EDBA750ADD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3" name="Isosceles Triangle 362">
                <a:extLst>
                  <a:ext uri="{FF2B5EF4-FFF2-40B4-BE49-F238E27FC236}">
                    <a16:creationId xmlns:a16="http://schemas.microsoft.com/office/drawing/2014/main" id="{C6612445-776A-4D14-B41B-D4851C2C89A0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C77A928E-FB17-42C9-ABC3-4447C4EE6C13}"/>
                </a:ext>
              </a:extLst>
            </p:cNvPr>
            <p:cNvGrpSpPr/>
            <p:nvPr/>
          </p:nvGrpSpPr>
          <p:grpSpPr>
            <a:xfrm>
              <a:off x="2947262" y="1420961"/>
              <a:ext cx="2004675" cy="1002844"/>
              <a:chOff x="4346282" y="1383052"/>
              <a:chExt cx="2004675" cy="1002844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B6FEF444-828F-4DCA-ACD4-A47356446DCB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1136D6F0-E31A-4CF4-A164-6718B81318D5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A3247541-2208-4D1C-A2A6-79D2EE231E9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BDF8B2C2-8488-438C-9D52-ED76169E375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0F0BD43B-06A5-4203-A649-F9A84DF2C7D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8" name="Isosceles Triangle 357">
                    <a:extLst>
                      <a:ext uri="{FF2B5EF4-FFF2-40B4-BE49-F238E27FC236}">
                        <a16:creationId xmlns:a16="http://schemas.microsoft.com/office/drawing/2014/main" id="{8185D248-D5D0-4550-9D9B-05A223AC178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3E1DE88-72F3-4D85-953B-30CD5CF01E19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5C2547-7E60-4E63-8882-17B42FB5E71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5F6DB2C4-4263-4E75-AB11-3FA2E4951DE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1E3A6139-4AC8-4778-99E2-7550F905A4F5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4" name="Isosceles Triangle 353">
                    <a:extLst>
                      <a:ext uri="{FF2B5EF4-FFF2-40B4-BE49-F238E27FC236}">
                        <a16:creationId xmlns:a16="http://schemas.microsoft.com/office/drawing/2014/main" id="{E8723EA3-123A-42C9-9CC5-869A189E21DE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0237CD56-6257-42C7-87FE-AECB1A252C06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47" name="Rectangle 346">
                    <a:extLst>
                      <a:ext uri="{FF2B5EF4-FFF2-40B4-BE49-F238E27FC236}">
                        <a16:creationId xmlns:a16="http://schemas.microsoft.com/office/drawing/2014/main" id="{786A18E5-2174-4B9D-A133-97FC425D06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8" name="Rectangle 347">
                    <a:extLst>
                      <a:ext uri="{FF2B5EF4-FFF2-40B4-BE49-F238E27FC236}">
                        <a16:creationId xmlns:a16="http://schemas.microsoft.com/office/drawing/2014/main" id="{281AB2CB-0D69-4C21-8915-3FA91337895E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9ADCAF05-9B7C-4F07-A541-D3246E871B21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50" name="Isosceles Triangle 349">
                    <a:extLst>
                      <a:ext uri="{FF2B5EF4-FFF2-40B4-BE49-F238E27FC236}">
                        <a16:creationId xmlns:a16="http://schemas.microsoft.com/office/drawing/2014/main" id="{E216971A-A466-4542-B279-E4CDD14627F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072157A5-0878-4205-A0C7-F7855F1968CD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7A259B1E-6265-4CDC-9DFB-D657BBAE1D8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5688CF29-05B8-4BA4-A5B2-C0370805A9D0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99C21FD2-E37E-4EE0-A46E-A3B1A4B7081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46" name="Isosceles Triangle 345">
                    <a:extLst>
                      <a:ext uri="{FF2B5EF4-FFF2-40B4-BE49-F238E27FC236}">
                        <a16:creationId xmlns:a16="http://schemas.microsoft.com/office/drawing/2014/main" id="{4797825B-A83A-44B5-B6F9-08F1D4A968F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35" name="Isosceles Triangle 334">
                <a:extLst>
                  <a:ext uri="{FF2B5EF4-FFF2-40B4-BE49-F238E27FC236}">
                    <a16:creationId xmlns:a16="http://schemas.microsoft.com/office/drawing/2014/main" id="{B5A26F2A-C859-46A6-9C2A-CEA712FF6BA5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6" name="Isosceles Triangle 335">
                <a:extLst>
                  <a:ext uri="{FF2B5EF4-FFF2-40B4-BE49-F238E27FC236}">
                    <a16:creationId xmlns:a16="http://schemas.microsoft.com/office/drawing/2014/main" id="{83BD72DF-8B1A-48AB-9D92-5FD7CDA699BB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7" name="Isosceles Triangle 336">
                <a:extLst>
                  <a:ext uri="{FF2B5EF4-FFF2-40B4-BE49-F238E27FC236}">
                    <a16:creationId xmlns:a16="http://schemas.microsoft.com/office/drawing/2014/main" id="{7E969CB5-CC3B-4B2E-BBB0-D818DE53761F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8" name="Isosceles Triangle 337">
                <a:extLst>
                  <a:ext uri="{FF2B5EF4-FFF2-40B4-BE49-F238E27FC236}">
                    <a16:creationId xmlns:a16="http://schemas.microsoft.com/office/drawing/2014/main" id="{88BC0585-3231-4E8F-82B5-D3E7EA90F1EA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F8AFFEF2-90E9-488B-91D2-E05502041E32}"/>
                </a:ext>
              </a:extLst>
            </p:cNvPr>
            <p:cNvGrpSpPr/>
            <p:nvPr/>
          </p:nvGrpSpPr>
          <p:grpSpPr>
            <a:xfrm>
              <a:off x="4945916" y="1420961"/>
              <a:ext cx="2004675" cy="1002844"/>
              <a:chOff x="4346282" y="1383052"/>
              <a:chExt cx="2004675" cy="1002844"/>
            </a:xfrm>
          </p:grpSpPr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D720DB3F-978C-4491-8FE5-CD664C213AAE}"/>
                  </a:ext>
                </a:extLst>
              </p:cNvPr>
              <p:cNvGrpSpPr/>
              <p:nvPr/>
            </p:nvGrpSpPr>
            <p:grpSpPr>
              <a:xfrm>
                <a:off x="4346282" y="1383052"/>
                <a:ext cx="2004675" cy="1002844"/>
                <a:chOff x="2656021" y="742484"/>
                <a:chExt cx="1439273" cy="720000"/>
              </a:xfrm>
            </p:grpSpPr>
            <p:grpSp>
              <p:nvGrpSpPr>
                <p:cNvPr id="314" name="Group 313">
                  <a:extLst>
                    <a:ext uri="{FF2B5EF4-FFF2-40B4-BE49-F238E27FC236}">
                      <a16:creationId xmlns:a16="http://schemas.microsoft.com/office/drawing/2014/main" id="{90E4228D-EDFC-412E-B705-6D101B91B9B6}"/>
                    </a:ext>
                  </a:extLst>
                </p:cNvPr>
                <p:cNvGrpSpPr/>
                <p:nvPr/>
              </p:nvGrpSpPr>
              <p:grpSpPr>
                <a:xfrm>
                  <a:off x="2656021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30" name="Rectangle 329">
                    <a:extLst>
                      <a:ext uri="{FF2B5EF4-FFF2-40B4-BE49-F238E27FC236}">
                        <a16:creationId xmlns:a16="http://schemas.microsoft.com/office/drawing/2014/main" id="{64792047-F157-48A9-B182-99E8E0D7F24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B958F29C-80B4-40FE-99AC-54FC9E0FCA5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1FA400E3-F631-4853-AB00-53426428CCB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33" name="Isosceles Triangle 332">
                    <a:extLst>
                      <a:ext uri="{FF2B5EF4-FFF2-40B4-BE49-F238E27FC236}">
                        <a16:creationId xmlns:a16="http://schemas.microsoft.com/office/drawing/2014/main" id="{3B0F4CE0-A2C3-4555-B4F1-CE003B3EEB0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5F2E738F-389C-4A22-9461-D71C3C314B8C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56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F813A0B-5546-400C-8AB1-CC031740999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6707801F-9FD3-4BDC-9502-43B11E251DB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DD2C414-8010-44D5-97EB-F112A92B903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9" name="Isosceles Triangle 328">
                    <a:extLst>
                      <a:ext uri="{FF2B5EF4-FFF2-40B4-BE49-F238E27FC236}">
                        <a16:creationId xmlns:a16="http://schemas.microsoft.com/office/drawing/2014/main" id="{3069947D-CA24-4692-A81B-B92C471C167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16" name="Group 315">
                  <a:extLst>
                    <a:ext uri="{FF2B5EF4-FFF2-40B4-BE49-F238E27FC236}">
                      <a16:creationId xmlns:a16="http://schemas.microsoft.com/office/drawing/2014/main" id="{8BD2D5DA-8A5F-48BE-A5B3-A24E0CDF2ABF}"/>
                    </a:ext>
                  </a:extLst>
                </p:cNvPr>
                <p:cNvGrpSpPr/>
                <p:nvPr/>
              </p:nvGrpSpPr>
              <p:grpSpPr>
                <a:xfrm rot="5400000">
                  <a:off x="3196004" y="9219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22" name="Rectangle 321">
                    <a:extLst>
                      <a:ext uri="{FF2B5EF4-FFF2-40B4-BE49-F238E27FC236}">
                        <a16:creationId xmlns:a16="http://schemas.microsoft.com/office/drawing/2014/main" id="{5113092C-9D67-4FF6-8FA1-09DAA67BBE8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3" name="Rectangle 322">
                    <a:extLst>
                      <a:ext uri="{FF2B5EF4-FFF2-40B4-BE49-F238E27FC236}">
                        <a16:creationId xmlns:a16="http://schemas.microsoft.com/office/drawing/2014/main" id="{D994A71B-7A33-4760-BE57-3E4DD933AF84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F128A663-51C5-4018-A82E-87B7A6A200A4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5" name="Isosceles Triangle 324">
                    <a:extLst>
                      <a:ext uri="{FF2B5EF4-FFF2-40B4-BE49-F238E27FC236}">
                        <a16:creationId xmlns:a16="http://schemas.microsoft.com/office/drawing/2014/main" id="{D999AE07-D473-4A18-8047-B4AF79E61004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834AC21-73B0-4B0A-BE28-FB4AC64A22B8}"/>
                    </a:ext>
                  </a:extLst>
                </p:cNvPr>
                <p:cNvGrpSpPr/>
                <p:nvPr/>
              </p:nvGrpSpPr>
              <p:grpSpPr>
                <a:xfrm>
                  <a:off x="3735294" y="742484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318" name="Rectangle 317">
                    <a:extLst>
                      <a:ext uri="{FF2B5EF4-FFF2-40B4-BE49-F238E27FC236}">
                        <a16:creationId xmlns:a16="http://schemas.microsoft.com/office/drawing/2014/main" id="{29F77D76-66C5-447C-BDEB-7001BDB43CA1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40291546-D1B9-40B6-9206-2CEF290D00A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320" name="Rectangle 319">
                    <a:extLst>
                      <a:ext uri="{FF2B5EF4-FFF2-40B4-BE49-F238E27FC236}">
                        <a16:creationId xmlns:a16="http://schemas.microsoft.com/office/drawing/2014/main" id="{7C0BDE20-B97C-4093-846B-7F19518A3938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321" name="Isosceles Triangle 320">
                    <a:extLst>
                      <a:ext uri="{FF2B5EF4-FFF2-40B4-BE49-F238E27FC236}">
                        <a16:creationId xmlns:a16="http://schemas.microsoft.com/office/drawing/2014/main" id="{02387234-228C-4D15-9F7F-338A2E1EC19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</p:grpSp>
          </p:grpSp>
          <p:sp>
            <p:nvSpPr>
              <p:cNvPr id="310" name="Isosceles Triangle 309">
                <a:extLst>
                  <a:ext uri="{FF2B5EF4-FFF2-40B4-BE49-F238E27FC236}">
                    <a16:creationId xmlns:a16="http://schemas.microsoft.com/office/drawing/2014/main" id="{0923C24E-5EDB-4375-892A-30EF368E1A58}"/>
                  </a:ext>
                </a:extLst>
              </p:cNvPr>
              <p:cNvSpPr/>
              <p:nvPr/>
            </p:nvSpPr>
            <p:spPr>
              <a:xfrm rot="5400000">
                <a:off x="5001022" y="1936838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1" name="Isosceles Triangle 310">
                <a:extLst>
                  <a:ext uri="{FF2B5EF4-FFF2-40B4-BE49-F238E27FC236}">
                    <a16:creationId xmlns:a16="http://schemas.microsoft.com/office/drawing/2014/main" id="{61CEE8A4-C690-4B8C-B083-4601EE4C17E1}"/>
                  </a:ext>
                </a:extLst>
              </p:cNvPr>
              <p:cNvSpPr/>
              <p:nvPr/>
            </p:nvSpPr>
            <p:spPr>
              <a:xfrm rot="5400000">
                <a:off x="4998095" y="142962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2" name="Isosceles Triangle 311">
                <a:extLst>
                  <a:ext uri="{FF2B5EF4-FFF2-40B4-BE49-F238E27FC236}">
                    <a16:creationId xmlns:a16="http://schemas.microsoft.com/office/drawing/2014/main" id="{ACC5B194-4287-4F3A-9599-51F5029D185F}"/>
                  </a:ext>
                </a:extLst>
              </p:cNvPr>
              <p:cNvSpPr/>
              <p:nvPr/>
            </p:nvSpPr>
            <p:spPr>
              <a:xfrm>
                <a:off x="4452420" y="1890651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3" name="Isosceles Triangle 312">
                <a:extLst>
                  <a:ext uri="{FF2B5EF4-FFF2-40B4-BE49-F238E27FC236}">
                    <a16:creationId xmlns:a16="http://schemas.microsoft.com/office/drawing/2014/main" id="{65BEFACE-752E-49DB-A19C-D7925C9ED0AD}"/>
                  </a:ext>
                </a:extLst>
              </p:cNvPr>
              <p:cNvSpPr/>
              <p:nvPr/>
            </p:nvSpPr>
            <p:spPr>
              <a:xfrm>
                <a:off x="5955843" y="188205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7A7B2EE8-7151-4775-94AA-9186B94CF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2481" y="1668098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7835CBF7-3CB7-4025-B72D-3FFE3FE64BC6}"/>
                </a:ext>
              </a:extLst>
            </p:cNvPr>
            <p:cNvCxnSpPr>
              <a:stCxn id="388" idx="0"/>
              <a:endCxn id="385" idx="0"/>
            </p:cNvCxnSpPr>
            <p:nvPr/>
          </p:nvCxnSpPr>
          <p:spPr>
            <a:xfrm flipH="1">
              <a:off x="4956781" y="920417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982FF3C1-944C-4E1C-B5A0-2997C085BC84}"/>
                </a:ext>
              </a:extLst>
            </p:cNvPr>
            <p:cNvCxnSpPr>
              <a:cxnSpLocks/>
              <a:endCxn id="433" idx="2"/>
            </p:cNvCxnSpPr>
            <p:nvPr/>
          </p:nvCxnSpPr>
          <p:spPr>
            <a:xfrm>
              <a:off x="1951373" y="421419"/>
              <a:ext cx="5675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BAAE33B-FEF2-4CCB-A148-EDA64F094222}"/>
                </a:ext>
              </a:extLst>
            </p:cNvPr>
            <p:cNvCxnSpPr/>
            <p:nvPr/>
          </p:nvCxnSpPr>
          <p:spPr>
            <a:xfrm>
              <a:off x="1944577" y="421419"/>
              <a:ext cx="6011271" cy="0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2B45E73D-D1FB-4749-ACB2-A3FADA38BF5D}"/>
                </a:ext>
              </a:extLst>
            </p:cNvPr>
            <p:cNvCxnSpPr>
              <a:cxnSpLocks/>
            </p:cNvCxnSpPr>
            <p:nvPr/>
          </p:nvCxnSpPr>
          <p:spPr>
            <a:xfrm>
              <a:off x="7965680" y="421419"/>
              <a:ext cx="0" cy="100716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79F7E02C-5566-4A29-B374-867521CDCD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1617" y="1420961"/>
              <a:ext cx="6004231" cy="7644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854DE9A5-BD51-4CC9-BCF6-C0B1D452BDE5}"/>
                </a:ext>
              </a:extLst>
            </p:cNvPr>
            <p:cNvCxnSpPr>
              <a:cxnSpLocks/>
              <a:endCxn id="358" idx="2"/>
            </p:cNvCxnSpPr>
            <p:nvPr/>
          </p:nvCxnSpPr>
          <p:spPr>
            <a:xfrm flipH="1">
              <a:off x="2947286" y="1428581"/>
              <a:ext cx="5782" cy="99423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10CCAE43-A384-4B94-884E-5E54EF8CAC0E}"/>
                </a:ext>
              </a:extLst>
            </p:cNvPr>
            <p:cNvCxnSpPr>
              <a:cxnSpLocks/>
              <a:endCxn id="321" idx="4"/>
            </p:cNvCxnSpPr>
            <p:nvPr/>
          </p:nvCxnSpPr>
          <p:spPr>
            <a:xfrm flipH="1">
              <a:off x="6950568" y="1420864"/>
              <a:ext cx="3860" cy="100195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E651582D-A40A-4E35-A9A9-2FC1127B76EE}"/>
                </a:ext>
              </a:extLst>
            </p:cNvPr>
            <p:cNvCxnSpPr>
              <a:cxnSpLocks/>
            </p:cNvCxnSpPr>
            <p:nvPr/>
          </p:nvCxnSpPr>
          <p:spPr>
            <a:xfrm>
              <a:off x="2948803" y="2427417"/>
              <a:ext cx="4001765" cy="1016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7F4E451A-0FA9-4036-B583-1D003046E527}"/>
                </a:ext>
              </a:extLst>
            </p:cNvPr>
            <p:cNvCxnSpPr>
              <a:cxnSpLocks/>
              <a:endCxn id="421" idx="4"/>
            </p:cNvCxnSpPr>
            <p:nvPr/>
          </p:nvCxnSpPr>
          <p:spPr>
            <a:xfrm>
              <a:off x="3945617" y="421419"/>
              <a:ext cx="16059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ED8011-C55B-4629-97A6-5C78AC7A0AB3}"/>
                </a:ext>
              </a:extLst>
            </p:cNvPr>
            <p:cNvCxnSpPr>
              <a:endCxn id="383" idx="2"/>
            </p:cNvCxnSpPr>
            <p:nvPr/>
          </p:nvCxnSpPr>
          <p:spPr>
            <a:xfrm>
              <a:off x="5952985" y="421419"/>
              <a:ext cx="3788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7EDCA9D9-01E3-4B1F-A729-50F661C1B920}"/>
                </a:ext>
              </a:extLst>
            </p:cNvPr>
            <p:cNvCxnSpPr/>
            <p:nvPr/>
          </p:nvCxnSpPr>
          <p:spPr>
            <a:xfrm>
              <a:off x="4944309" y="1428581"/>
              <a:ext cx="6688" cy="1008998"/>
            </a:xfrm>
            <a:prstGeom prst="line">
              <a:avLst/>
            </a:prstGeom>
            <a:ln w="5715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927C42FC-CB2F-464A-A634-33C519A6A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0191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9F78CC97-5BCD-47B3-8348-F2A2008F89E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434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B116912D-C33F-42B0-9D6A-AFAB392002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04684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77AD22B1-8C49-4F34-9D7C-8FBA537BE089}"/>
                </a:ext>
              </a:extLst>
            </p:cNvPr>
            <p:cNvCxnSpPr>
              <a:cxnSpLocks/>
            </p:cNvCxnSpPr>
            <p:nvPr/>
          </p:nvCxnSpPr>
          <p:spPr>
            <a:xfrm>
              <a:off x="4950927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99420108-74C9-4C77-B6D3-4DFEC132E7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9916" y="668557"/>
              <a:ext cx="746243" cy="2604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DC1C96B-CC7B-4362-956E-D3E9D4443B14}"/>
                </a:ext>
              </a:extLst>
            </p:cNvPr>
            <p:cNvCxnSpPr>
              <a:cxnSpLocks/>
            </p:cNvCxnSpPr>
            <p:nvPr/>
          </p:nvCxnSpPr>
          <p:spPr>
            <a:xfrm>
              <a:off x="6956159" y="668557"/>
              <a:ext cx="757180" cy="25186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F105D8F5-948D-4344-ADA5-19DE817393B7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29" y="1928560"/>
              <a:ext cx="749170" cy="2467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687C0A2B-14D8-4D3A-9A2D-90C94ABE09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3614" y="920417"/>
              <a:ext cx="233058" cy="74768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F91C302-6DA4-45A0-A0F5-E56D0FD4C1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5326" y="929018"/>
              <a:ext cx="264590" cy="7390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44EC70E1-3FEE-4486-9560-8FE185204994}"/>
                </a:ext>
              </a:extLst>
            </p:cNvPr>
            <p:cNvCxnSpPr>
              <a:cxnSpLocks/>
            </p:cNvCxnSpPr>
            <p:nvPr/>
          </p:nvCxnSpPr>
          <p:spPr>
            <a:xfrm>
              <a:off x="2210191" y="929018"/>
              <a:ext cx="749170" cy="2467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0DA90D7C-AB8A-4D75-8E7D-6A2957DEA7D0}"/>
                </a:ext>
              </a:extLst>
            </p:cNvPr>
            <p:cNvCxnSpPr>
              <a:cxnSpLocks/>
            </p:cNvCxnSpPr>
            <p:nvPr/>
          </p:nvCxnSpPr>
          <p:spPr>
            <a:xfrm>
              <a:off x="2959361" y="1175774"/>
              <a:ext cx="241068" cy="75278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9BF7798B-92AA-4ED6-BF17-C86B362DCF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6672" y="929018"/>
              <a:ext cx="258012" cy="73908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1F80B704-C121-476B-B512-D92FA3DAE065}"/>
                </a:ext>
              </a:extLst>
            </p:cNvPr>
            <p:cNvCxnSpPr>
              <a:cxnSpLocks/>
            </p:cNvCxnSpPr>
            <p:nvPr/>
          </p:nvCxnSpPr>
          <p:spPr>
            <a:xfrm>
              <a:off x="4953854" y="1175774"/>
              <a:ext cx="245229" cy="75278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C8FAAF33-ED78-477E-9BFF-A016AEA4CC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9086" y="920417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3755AF97-6B67-4238-918B-2129163EF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6954" y="1175774"/>
              <a:ext cx="262132" cy="74562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874ABFEA-7CCD-4D2F-B483-89986A5D45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9575" y="1919959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12465E6-9CDA-4F3A-AAFA-917DCF3580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8253" y="1919959"/>
              <a:ext cx="754253" cy="25535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D06D0C4A-478C-4E2B-9451-955492110B22}"/>
              </a:ext>
            </a:extLst>
          </p:cNvPr>
          <p:cNvGrpSpPr/>
          <p:nvPr/>
        </p:nvGrpSpPr>
        <p:grpSpPr>
          <a:xfrm rot="10800000">
            <a:off x="1797196" y="3430583"/>
            <a:ext cx="925702" cy="1850469"/>
            <a:chOff x="2761116" y="443274"/>
            <a:chExt cx="1002844" cy="2004675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2C80433-527B-4D3B-904B-D4049B2B993E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D5FD8F7-7143-4E82-A2E0-5C08F7E26EA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84CBDABC-8A33-4286-AA76-A6713461A9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5C931EC6-0243-4CB8-96F0-2DBF9DA2BC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9B5B5DD-D022-4550-8363-249B6F3BDF0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4" name="Isosceles Triangle 533">
                  <a:extLst>
                    <a:ext uri="{FF2B5EF4-FFF2-40B4-BE49-F238E27FC236}">
                      <a16:creationId xmlns:a16="http://schemas.microsoft.com/office/drawing/2014/main" id="{D8882400-17C2-4F9C-8C84-C48DD318B8C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150F3E2-E781-4624-B14E-D2A3F6DCC67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7402C756-31E3-4AA0-9E18-38C7B76C2D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14F1E3D0-55CB-48EA-BE31-395124FEDB8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FDF8F8E4-1837-42FE-8761-D39A3C2B1DC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0" name="Isosceles Triangle 529">
                  <a:extLst>
                    <a:ext uri="{FF2B5EF4-FFF2-40B4-BE49-F238E27FC236}">
                      <a16:creationId xmlns:a16="http://schemas.microsoft.com/office/drawing/2014/main" id="{F066836F-39AF-4F44-AFEE-6A650D66205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EF2995A-B726-40D3-B3AC-AE544767EA0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E36C949C-0B66-44B2-AE8B-47E4E98F5F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EA19A6BF-87F7-4CF6-A2D1-9E62AEAFFA0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58D28317-ACF5-4554-83B9-6380550105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6" name="Isosceles Triangle 525">
                  <a:extLst>
                    <a:ext uri="{FF2B5EF4-FFF2-40B4-BE49-F238E27FC236}">
                      <a16:creationId xmlns:a16="http://schemas.microsoft.com/office/drawing/2014/main" id="{4C84D1A9-DC46-46D3-880E-32D896899FA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CA097BDF-D27A-4D2F-AD7D-99F8D383EE6A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DDF64269-B7FA-4A1C-B401-CE2830A4E8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972EF52-D784-4A11-9250-18BAD3E1A8C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D47B77C5-8DEC-4FA0-A05A-C94A21F268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2" name="Isosceles Triangle 521">
                  <a:extLst>
                    <a:ext uri="{FF2B5EF4-FFF2-40B4-BE49-F238E27FC236}">
                      <a16:creationId xmlns:a16="http://schemas.microsoft.com/office/drawing/2014/main" id="{68F9B96F-B9F1-4BC6-8199-18AED951718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511" name="Isosceles Triangle 510">
              <a:extLst>
                <a:ext uri="{FF2B5EF4-FFF2-40B4-BE49-F238E27FC236}">
                  <a16:creationId xmlns:a16="http://schemas.microsoft.com/office/drawing/2014/main" id="{A429CB91-6CF6-4AF3-8211-EE35B8762700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2" name="Isosceles Triangle 511">
              <a:extLst>
                <a:ext uri="{FF2B5EF4-FFF2-40B4-BE49-F238E27FC236}">
                  <a16:creationId xmlns:a16="http://schemas.microsoft.com/office/drawing/2014/main" id="{E9717AB1-AAA8-4066-830E-04C23E7B5C43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3" name="Isosceles Triangle 512">
              <a:extLst>
                <a:ext uri="{FF2B5EF4-FFF2-40B4-BE49-F238E27FC236}">
                  <a16:creationId xmlns:a16="http://schemas.microsoft.com/office/drawing/2014/main" id="{7BF2663C-C3B9-4A3A-B811-E1C8B6B3853E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4" name="Isosceles Triangle 513">
              <a:extLst>
                <a:ext uri="{FF2B5EF4-FFF2-40B4-BE49-F238E27FC236}">
                  <a16:creationId xmlns:a16="http://schemas.microsoft.com/office/drawing/2014/main" id="{C42745BB-2B98-4599-AA18-6C99FE2920F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8CB63A02-58A5-4ECA-A457-29ED9EB363DA}"/>
              </a:ext>
            </a:extLst>
          </p:cNvPr>
          <p:cNvCxnSpPr>
            <a:cxnSpLocks/>
            <a:stCxn id="513" idx="0"/>
            <a:endCxn id="530" idx="0"/>
          </p:cNvCxnSpPr>
          <p:nvPr/>
        </p:nvCxnSpPr>
        <p:spPr>
          <a:xfrm rot="10800000">
            <a:off x="2028622" y="4354457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BC5FFCC1-34CF-4A20-899F-997E6DE184BC}"/>
              </a:ext>
            </a:extLst>
          </p:cNvPr>
          <p:cNvCxnSpPr>
            <a:cxnSpLocks/>
            <a:stCxn id="512" idx="0"/>
            <a:endCxn id="514" idx="0"/>
          </p:cNvCxnSpPr>
          <p:nvPr/>
        </p:nvCxnSpPr>
        <p:spPr>
          <a:xfrm rot="10800000" flipH="1">
            <a:off x="2031425" y="3660835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139932C7-7984-44CB-A8DF-6618318E73BD}"/>
              </a:ext>
            </a:extLst>
          </p:cNvPr>
          <p:cNvGrpSpPr/>
          <p:nvPr/>
        </p:nvGrpSpPr>
        <p:grpSpPr>
          <a:xfrm rot="10800000">
            <a:off x="2721811" y="2507789"/>
            <a:ext cx="925702" cy="1850469"/>
            <a:chOff x="2761116" y="443274"/>
            <a:chExt cx="1002844" cy="2004675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A053F9B9-57AE-42C9-B045-9C8745DA94D0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3C1446A8-5952-4B3D-BDC7-76538B6ECFB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E16EA8A1-5746-4A9E-BEBB-DC2FB97A436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732AA2CE-E657-474F-864E-3B303D9B639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C538AA6-19A1-432E-BD1C-FC18D66C24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6" name="Isosceles Triangle 505">
                  <a:extLst>
                    <a:ext uri="{FF2B5EF4-FFF2-40B4-BE49-F238E27FC236}">
                      <a16:creationId xmlns:a16="http://schemas.microsoft.com/office/drawing/2014/main" id="{408E7447-0607-4C6B-A9DB-4C2E90708D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F5A44942-ACFA-4212-B187-76B5F59D9879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4E98EDDF-7DF1-416E-913D-BCC3861474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21307255-7B3A-4F40-AFDC-4C58B8E20F0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D1C69083-80A2-4D8E-844E-2A851502F8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2" name="Isosceles Triangle 501">
                  <a:extLst>
                    <a:ext uri="{FF2B5EF4-FFF2-40B4-BE49-F238E27FC236}">
                      <a16:creationId xmlns:a16="http://schemas.microsoft.com/office/drawing/2014/main" id="{FFD28B82-3898-4B49-AB26-01302A17A4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3202208C-8AFC-407D-B06A-5FE70D0D27A1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DEB2E2A5-C298-4A69-9A8C-906E4256DC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028C0F57-5E0C-45E9-B636-D7B6FBC0F1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5EB4DF35-24AB-48DE-B7E0-450ACFB2258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8" name="Isosceles Triangle 497">
                  <a:extLst>
                    <a:ext uri="{FF2B5EF4-FFF2-40B4-BE49-F238E27FC236}">
                      <a16:creationId xmlns:a16="http://schemas.microsoft.com/office/drawing/2014/main" id="{38C37B47-5EA3-4FE4-9329-F605949F94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E5C585CA-2F6D-48BD-A9E9-06D678B830C5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20B43961-2059-4AF3-B20C-B9109B4262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02F42CE7-BDCB-4834-899E-C428E3E06EC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7D85CC6B-5BAE-40DB-A260-68248DA1F3F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4" name="Isosceles Triangle 493">
                  <a:extLst>
                    <a:ext uri="{FF2B5EF4-FFF2-40B4-BE49-F238E27FC236}">
                      <a16:creationId xmlns:a16="http://schemas.microsoft.com/office/drawing/2014/main" id="{3BC4D324-81A8-45E9-B1FE-5E6DDCA5868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83" name="Isosceles Triangle 482">
              <a:extLst>
                <a:ext uri="{FF2B5EF4-FFF2-40B4-BE49-F238E27FC236}">
                  <a16:creationId xmlns:a16="http://schemas.microsoft.com/office/drawing/2014/main" id="{435B9D9C-9992-449E-B2F9-F3A59B9C1816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4" name="Isosceles Triangle 483">
              <a:extLst>
                <a:ext uri="{FF2B5EF4-FFF2-40B4-BE49-F238E27FC236}">
                  <a16:creationId xmlns:a16="http://schemas.microsoft.com/office/drawing/2014/main" id="{878C5567-0ED0-4C64-9805-379D378EAF10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5" name="Isosceles Triangle 484">
              <a:extLst>
                <a:ext uri="{FF2B5EF4-FFF2-40B4-BE49-F238E27FC236}">
                  <a16:creationId xmlns:a16="http://schemas.microsoft.com/office/drawing/2014/main" id="{C3841A0E-E781-4C3C-B5A0-0710C170D95A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6" name="Isosceles Triangle 485">
              <a:extLst>
                <a:ext uri="{FF2B5EF4-FFF2-40B4-BE49-F238E27FC236}">
                  <a16:creationId xmlns:a16="http://schemas.microsoft.com/office/drawing/2014/main" id="{568753D4-50B7-415D-BE3B-23AF28D98E4F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2085D1-33DE-4F69-8879-BB251F9245E2}"/>
              </a:ext>
            </a:extLst>
          </p:cNvPr>
          <p:cNvCxnSpPr>
            <a:cxnSpLocks/>
            <a:stCxn id="498" idx="0"/>
            <a:endCxn id="486" idx="0"/>
          </p:cNvCxnSpPr>
          <p:nvPr/>
        </p:nvCxnSpPr>
        <p:spPr>
          <a:xfrm rot="10800000">
            <a:off x="3174500" y="2738041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D58D60E-4B54-498D-83EA-F1FC953A73EE}"/>
              </a:ext>
            </a:extLst>
          </p:cNvPr>
          <p:cNvGrpSpPr/>
          <p:nvPr/>
        </p:nvGrpSpPr>
        <p:grpSpPr>
          <a:xfrm rot="10800000">
            <a:off x="1794995" y="1578977"/>
            <a:ext cx="925702" cy="1850469"/>
            <a:chOff x="2761116" y="443274"/>
            <a:chExt cx="1002844" cy="2004675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A419D8B-4907-4C1F-A343-B4E7E22CCBCC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1E6ADA14-B4E0-4DF2-BBE7-6609CECC30E6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8279450E-2D1E-4958-979C-FBE55C8EDD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48147AA9-1727-404E-8150-CF576B24B90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4A52FB6A-DA09-4976-87F2-D620A0BDE5B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9" name="Isosceles Triangle 478">
                  <a:extLst>
                    <a:ext uri="{FF2B5EF4-FFF2-40B4-BE49-F238E27FC236}">
                      <a16:creationId xmlns:a16="http://schemas.microsoft.com/office/drawing/2014/main" id="{D465BF80-D6C1-4842-84DE-CD33DB3581C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8F80ADF6-664D-4711-A2C6-503A0F165416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6978B86B-E9E3-41B9-8728-77CACCB73D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E760BD5A-6458-4F48-B0CB-DB8035F9749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C1EEC527-219F-47F3-A97C-B50989015C7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5" name="Isosceles Triangle 474">
                  <a:extLst>
                    <a:ext uri="{FF2B5EF4-FFF2-40B4-BE49-F238E27FC236}">
                      <a16:creationId xmlns:a16="http://schemas.microsoft.com/office/drawing/2014/main" id="{C86D0ECB-44C9-4E80-9A3B-80EB34979F6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70833615-0447-4BEB-B27F-AFAB363D1E25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B41C6BB3-ACC2-4CA4-8C92-4A3E7F678A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499AB32F-09D3-46D4-9095-516C7A0BCF6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89EC3E4F-1433-4FA6-95CF-20A3F47AB3C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1" name="Isosceles Triangle 470">
                  <a:extLst>
                    <a:ext uri="{FF2B5EF4-FFF2-40B4-BE49-F238E27FC236}">
                      <a16:creationId xmlns:a16="http://schemas.microsoft.com/office/drawing/2014/main" id="{DB8830B0-C574-42A8-8551-A0064EC8F3B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0F3AE4D9-0997-4FFD-A0D1-522B6CADE589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D7AC3367-D920-48B0-ACAF-31FE69D9C2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D0CA8754-7E57-416F-8274-363048D1A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5F6AA9B9-3BAE-4EBD-ABAE-D53CB05146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67" name="Isosceles Triangle 466">
                  <a:extLst>
                    <a:ext uri="{FF2B5EF4-FFF2-40B4-BE49-F238E27FC236}">
                      <a16:creationId xmlns:a16="http://schemas.microsoft.com/office/drawing/2014/main" id="{5BC54111-025C-4CD6-BF3D-837F683593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56" name="Isosceles Triangle 455">
              <a:extLst>
                <a:ext uri="{FF2B5EF4-FFF2-40B4-BE49-F238E27FC236}">
                  <a16:creationId xmlns:a16="http://schemas.microsoft.com/office/drawing/2014/main" id="{F9083D4F-0A52-49B1-88FA-4C54A549C3DC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7" name="Isosceles Triangle 456">
              <a:extLst>
                <a:ext uri="{FF2B5EF4-FFF2-40B4-BE49-F238E27FC236}">
                  <a16:creationId xmlns:a16="http://schemas.microsoft.com/office/drawing/2014/main" id="{82CF2DE4-AC53-4CDB-B449-D6628917DA2E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8" name="Isosceles Triangle 457">
              <a:extLst>
                <a:ext uri="{FF2B5EF4-FFF2-40B4-BE49-F238E27FC236}">
                  <a16:creationId xmlns:a16="http://schemas.microsoft.com/office/drawing/2014/main" id="{5F9F4E67-533A-4626-BAAB-5ECD9AFB065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9" name="Isosceles Triangle 458">
              <a:extLst>
                <a:ext uri="{FF2B5EF4-FFF2-40B4-BE49-F238E27FC236}">
                  <a16:creationId xmlns:a16="http://schemas.microsoft.com/office/drawing/2014/main" id="{B10CF895-DC76-4660-B088-3084B6CB172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E76344A-FCE1-4D3F-922E-918D40B34D72}"/>
              </a:ext>
            </a:extLst>
          </p:cNvPr>
          <p:cNvCxnSpPr>
            <a:cxnSpLocks/>
            <a:stCxn id="458" idx="0"/>
            <a:endCxn id="457" idx="0"/>
          </p:cNvCxnSpPr>
          <p:nvPr/>
        </p:nvCxnSpPr>
        <p:spPr>
          <a:xfrm rot="10800000">
            <a:off x="2029224" y="249806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37F5AB58-694D-4C41-B7A0-2EB3A0981F69}"/>
              </a:ext>
            </a:extLst>
          </p:cNvPr>
          <p:cNvCxnSpPr>
            <a:cxnSpLocks/>
            <a:stCxn id="457" idx="0"/>
            <a:endCxn id="459" idx="0"/>
          </p:cNvCxnSpPr>
          <p:nvPr/>
        </p:nvCxnSpPr>
        <p:spPr>
          <a:xfrm rot="10800000" flipH="1">
            <a:off x="2029224" y="180922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E1D75513-2430-4CEA-B37C-93C6A7B00868}"/>
              </a:ext>
            </a:extLst>
          </p:cNvPr>
          <p:cNvCxnSpPr>
            <a:stCxn id="526" idx="0"/>
            <a:endCxn id="513" idx="0"/>
          </p:cNvCxnSpPr>
          <p:nvPr/>
        </p:nvCxnSpPr>
        <p:spPr>
          <a:xfrm rot="10800000" flipV="1">
            <a:off x="2260036" y="4354457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F940495C-881E-414C-803E-E7D183F5F4FB}"/>
              </a:ext>
            </a:extLst>
          </p:cNvPr>
          <p:cNvCxnSpPr>
            <a:stCxn id="459" idx="0"/>
            <a:endCxn id="456" idx="0"/>
          </p:cNvCxnSpPr>
          <p:nvPr/>
        </p:nvCxnSpPr>
        <p:spPr>
          <a:xfrm rot="10800000" flipH="1" flipV="1">
            <a:off x="2247684" y="1809229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11611AF2-F10A-40BB-A325-4D1619F21770}"/>
              </a:ext>
            </a:extLst>
          </p:cNvPr>
          <p:cNvCxnSpPr>
            <a:cxnSpLocks/>
          </p:cNvCxnSpPr>
          <p:nvPr/>
        </p:nvCxnSpPr>
        <p:spPr>
          <a:xfrm rot="10800000">
            <a:off x="1797238" y="1578998"/>
            <a:ext cx="0" cy="369499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E69D5970-38B7-471A-99FF-1D60297E18C1}"/>
              </a:ext>
            </a:extLst>
          </p:cNvPr>
          <p:cNvCxnSpPr>
            <a:cxnSpLocks/>
            <a:stCxn id="534" idx="2"/>
          </p:cNvCxnSpPr>
          <p:nvPr/>
        </p:nvCxnSpPr>
        <p:spPr>
          <a:xfrm rot="10800000" flipV="1">
            <a:off x="1797238" y="5281029"/>
            <a:ext cx="924746" cy="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50B40593-159B-43FA-8F94-7BEA69C45CE8}"/>
              </a:ext>
            </a:extLst>
          </p:cNvPr>
          <p:cNvCxnSpPr>
            <a:cxnSpLocks/>
          </p:cNvCxnSpPr>
          <p:nvPr/>
        </p:nvCxnSpPr>
        <p:spPr>
          <a:xfrm rot="10800000">
            <a:off x="1797238" y="1576950"/>
            <a:ext cx="927951" cy="2047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5E6C9066-5F33-486C-AE1E-AA1C7F14870B}"/>
              </a:ext>
            </a:extLst>
          </p:cNvPr>
          <p:cNvCxnSpPr>
            <a:stCxn id="534" idx="2"/>
          </p:cNvCxnSpPr>
          <p:nvPr/>
        </p:nvCxnSpPr>
        <p:spPr>
          <a:xfrm rot="10800000" flipH="1">
            <a:off x="2721984" y="1576950"/>
            <a:ext cx="3205" cy="37040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6B038A83-279C-4823-A389-EFA29FF27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12563" y="4348857"/>
            <a:ext cx="934037" cy="3153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A2EF84E2-430A-43A3-B2A5-56C45BC7D916}"/>
              </a:ext>
            </a:extLst>
          </p:cNvPr>
          <p:cNvCxnSpPr>
            <a:cxnSpLocks/>
            <a:stCxn id="494" idx="4"/>
          </p:cNvCxnSpPr>
          <p:nvPr/>
        </p:nvCxnSpPr>
        <p:spPr>
          <a:xfrm rot="10800000" flipV="1">
            <a:off x="2725189" y="2507809"/>
            <a:ext cx="921411" cy="170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2036C9EE-B71A-4478-8FD0-46D3F2A059EC}"/>
              </a:ext>
            </a:extLst>
          </p:cNvPr>
          <p:cNvCxnSpPr>
            <a:stCxn id="506" idx="2"/>
          </p:cNvCxnSpPr>
          <p:nvPr/>
        </p:nvCxnSpPr>
        <p:spPr>
          <a:xfrm rot="10800000">
            <a:off x="3646035" y="2509514"/>
            <a:ext cx="565" cy="18487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C865E060-BC1F-4D9E-9BF5-3BB86F825578}"/>
              </a:ext>
            </a:extLst>
          </p:cNvPr>
          <p:cNvCxnSpPr>
            <a:stCxn id="479" idx="2"/>
          </p:cNvCxnSpPr>
          <p:nvPr/>
        </p:nvCxnSpPr>
        <p:spPr>
          <a:xfrm rot="10800000" flipV="1">
            <a:off x="1812965" y="3429424"/>
            <a:ext cx="906818" cy="1300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5B8B13D1-1CFD-406F-92B6-674963AE6F2C}"/>
              </a:ext>
            </a:extLst>
          </p:cNvPr>
          <p:cNvCxnSpPr>
            <a:stCxn id="514" idx="0"/>
            <a:endCxn id="484" idx="0"/>
          </p:cNvCxnSpPr>
          <p:nvPr/>
        </p:nvCxnSpPr>
        <p:spPr>
          <a:xfrm rot="10800000" flipH="1">
            <a:off x="2249884" y="3426875"/>
            <a:ext cx="706156" cy="23395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C423DB6-B635-484B-9A69-E462FB81A50D}"/>
              </a:ext>
            </a:extLst>
          </p:cNvPr>
          <p:cNvCxnSpPr>
            <a:cxnSpLocks/>
            <a:stCxn id="484" idx="0"/>
            <a:endCxn id="458" idx="0"/>
          </p:cNvCxnSpPr>
          <p:nvPr/>
        </p:nvCxnSpPr>
        <p:spPr>
          <a:xfrm rot="10800000">
            <a:off x="2257836" y="3202264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1153679F-F94B-4CA9-93C8-10FF44B103F7}"/>
              </a:ext>
            </a:extLst>
          </p:cNvPr>
          <p:cNvCxnSpPr>
            <a:cxnSpLocks/>
            <a:stCxn id="456" idx="0"/>
            <a:endCxn id="486" idx="0"/>
          </p:cNvCxnSpPr>
          <p:nvPr/>
        </p:nvCxnSpPr>
        <p:spPr>
          <a:xfrm rot="10800000" flipH="1" flipV="1">
            <a:off x="2491597" y="2503766"/>
            <a:ext cx="682903" cy="2342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038DF50-F7BD-47A5-96FA-58EF2739FB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94234" y="4131118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2D4F0695-CCE5-4D53-BD3C-9A3FCF4CCBEE}"/>
              </a:ext>
            </a:extLst>
          </p:cNvPr>
          <p:cNvCxnSpPr/>
          <p:nvPr/>
        </p:nvCxnSpPr>
        <p:spPr>
          <a:xfrm>
            <a:off x="5030869" y="2513842"/>
            <a:ext cx="0" cy="91576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51018135-D489-477D-89A5-8B5ED857D7DC}"/>
              </a:ext>
            </a:extLst>
          </p:cNvPr>
          <p:cNvCxnSpPr>
            <a:cxnSpLocks/>
            <a:stCxn id="541" idx="2"/>
          </p:cNvCxnSpPr>
          <p:nvPr/>
        </p:nvCxnSpPr>
        <p:spPr>
          <a:xfrm flipV="1">
            <a:off x="5031239" y="3422175"/>
            <a:ext cx="463824" cy="256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380EF4A1-E39D-4025-9446-B84A04371B2B}"/>
              </a:ext>
            </a:extLst>
          </p:cNvPr>
          <p:cNvCxnSpPr/>
          <p:nvPr/>
        </p:nvCxnSpPr>
        <p:spPr>
          <a:xfrm>
            <a:off x="4102040" y="3422174"/>
            <a:ext cx="6128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A5B2CA24-D230-4B35-96D5-2E81EEB6D9AF}"/>
              </a:ext>
            </a:extLst>
          </p:cNvPr>
          <p:cNvCxnSpPr>
            <a:cxnSpLocks/>
          </p:cNvCxnSpPr>
          <p:nvPr/>
        </p:nvCxnSpPr>
        <p:spPr>
          <a:xfrm flipV="1">
            <a:off x="3644146" y="3442496"/>
            <a:ext cx="463824" cy="256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C0A3C-05B9-4DFF-BC3D-8D590392EED2}"/>
              </a:ext>
            </a:extLst>
          </p:cNvPr>
          <p:cNvCxnSpPr>
            <a:stCxn id="1742" idx="0"/>
            <a:endCxn id="537" idx="0"/>
          </p:cNvCxnSpPr>
          <p:nvPr/>
        </p:nvCxnSpPr>
        <p:spPr>
          <a:xfrm flipH="1">
            <a:off x="5267612" y="2271753"/>
            <a:ext cx="225786" cy="69675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FCF60-101F-4421-982A-0B928FEA6F6D}"/>
              </a:ext>
            </a:extLst>
          </p:cNvPr>
          <p:cNvCxnSpPr>
            <a:stCxn id="310" idx="0"/>
            <a:endCxn id="546" idx="0"/>
          </p:cNvCxnSpPr>
          <p:nvPr/>
        </p:nvCxnSpPr>
        <p:spPr>
          <a:xfrm flipV="1">
            <a:off x="3663913" y="3890727"/>
            <a:ext cx="209982" cy="69552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FB651-C5E0-4F06-9066-2C862A6D5423}"/>
              </a:ext>
            </a:extLst>
          </p:cNvPr>
          <p:cNvCxnSpPr>
            <a:stCxn id="537" idx="0"/>
            <a:endCxn id="203" idx="0"/>
          </p:cNvCxnSpPr>
          <p:nvPr/>
        </p:nvCxnSpPr>
        <p:spPr>
          <a:xfrm flipV="1">
            <a:off x="5267612" y="2723711"/>
            <a:ext cx="688312" cy="24479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482B1F-04FC-4DB7-8664-3F80C3741CE8}"/>
              </a:ext>
            </a:extLst>
          </p:cNvPr>
          <p:cNvCxnSpPr>
            <a:stCxn id="550" idx="0"/>
            <a:endCxn id="485" idx="0"/>
          </p:cNvCxnSpPr>
          <p:nvPr/>
        </p:nvCxnSpPr>
        <p:spPr>
          <a:xfrm flipH="1">
            <a:off x="3184651" y="3884112"/>
            <a:ext cx="684275" cy="24696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roup 572">
            <a:extLst>
              <a:ext uri="{FF2B5EF4-FFF2-40B4-BE49-F238E27FC236}">
                <a16:creationId xmlns:a16="http://schemas.microsoft.com/office/drawing/2014/main" id="{2A0F7334-4815-497C-9D55-C4393587E953}"/>
              </a:ext>
            </a:extLst>
          </p:cNvPr>
          <p:cNvGrpSpPr/>
          <p:nvPr/>
        </p:nvGrpSpPr>
        <p:grpSpPr>
          <a:xfrm flipH="1">
            <a:off x="4102040" y="3424812"/>
            <a:ext cx="1387640" cy="925702"/>
            <a:chOff x="590416" y="4929900"/>
            <a:chExt cx="1503277" cy="1002844"/>
          </a:xfrm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33BC9F7A-CB6C-4372-8911-902067903390}"/>
                </a:ext>
              </a:extLst>
            </p:cNvPr>
            <p:cNvGrpSpPr/>
            <p:nvPr/>
          </p:nvGrpSpPr>
          <p:grpSpPr>
            <a:xfrm rot="5400000">
              <a:off x="841127" y="4679189"/>
              <a:ext cx="501422" cy="1002844"/>
              <a:chOff x="0" y="0"/>
              <a:chExt cx="360000" cy="720000"/>
            </a:xfrm>
          </p:grpSpPr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B388A84-31B3-4E68-854B-A513078545A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38D84014-6C0C-402F-B8D3-BF828FAD13EB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0BCD731-8F92-494E-A357-B40F241A30AD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92" name="Isosceles Triangle 591">
                <a:extLst>
                  <a:ext uri="{FF2B5EF4-FFF2-40B4-BE49-F238E27FC236}">
                    <a16:creationId xmlns:a16="http://schemas.microsoft.com/office/drawing/2014/main" id="{A288F0BB-910B-4BBF-85A0-71780A5A7BA0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B913C58E-3249-4CA7-9878-88990EB64220}"/>
                </a:ext>
              </a:extLst>
            </p:cNvPr>
            <p:cNvGrpSpPr/>
            <p:nvPr/>
          </p:nvGrpSpPr>
          <p:grpSpPr>
            <a:xfrm rot="5400000">
              <a:off x="841127" y="5179865"/>
              <a:ext cx="501422" cy="1002844"/>
              <a:chOff x="0" y="0"/>
              <a:chExt cx="360000" cy="720000"/>
            </a:xfrm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5D0AD5BA-391C-4DD9-AE73-776A64542A7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8DA5FC87-F63B-474D-B31E-A1617DACD514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FFBD42E4-0A2E-474B-9A72-0826AD2E49C5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88" name="Isosceles Triangle 587">
                <a:extLst>
                  <a:ext uri="{FF2B5EF4-FFF2-40B4-BE49-F238E27FC236}">
                    <a16:creationId xmlns:a16="http://schemas.microsoft.com/office/drawing/2014/main" id="{87A537F8-5304-4881-9971-4D6FB8B38D66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9726557C-C84D-4CA9-84B6-BF8D32F3F745}"/>
                </a:ext>
              </a:extLst>
            </p:cNvPr>
            <p:cNvGrpSpPr/>
            <p:nvPr/>
          </p:nvGrpSpPr>
          <p:grpSpPr>
            <a:xfrm>
              <a:off x="1592271" y="4929900"/>
              <a:ext cx="501422" cy="1002844"/>
              <a:chOff x="0" y="0"/>
              <a:chExt cx="360000" cy="720000"/>
            </a:xfrm>
          </p:grpSpPr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9E0EA82B-3A34-4AA7-934A-9A9A8DFC9B80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FC1631CD-A5E8-46FC-B386-22429746464A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A6CB1D3F-75B2-4114-964A-62BD5F9E4D5B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84" name="Isosceles Triangle 583">
                <a:extLst>
                  <a:ext uri="{FF2B5EF4-FFF2-40B4-BE49-F238E27FC236}">
                    <a16:creationId xmlns:a16="http://schemas.microsoft.com/office/drawing/2014/main" id="{B0A30279-C8C0-4FB2-936D-560767BA29AE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</p:grpSp>
        <p:sp>
          <p:nvSpPr>
            <p:cNvPr id="577" name="Isosceles Triangle 576">
              <a:extLst>
                <a:ext uri="{FF2B5EF4-FFF2-40B4-BE49-F238E27FC236}">
                  <a16:creationId xmlns:a16="http://schemas.microsoft.com/office/drawing/2014/main" id="{40F7EC8F-4265-476E-82AE-A393C32C1590}"/>
                </a:ext>
              </a:extLst>
            </p:cNvPr>
            <p:cNvSpPr/>
            <p:nvPr/>
          </p:nvSpPr>
          <p:spPr>
            <a:xfrm rot="5400000">
              <a:off x="743758" y="5483686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8" name="Isosceles Triangle 577">
              <a:extLst>
                <a:ext uri="{FF2B5EF4-FFF2-40B4-BE49-F238E27FC236}">
                  <a16:creationId xmlns:a16="http://schemas.microsoft.com/office/drawing/2014/main" id="{7F510BC3-2A5C-4C97-B62C-FBF8E67F3205}"/>
                </a:ext>
              </a:extLst>
            </p:cNvPr>
            <p:cNvSpPr/>
            <p:nvPr/>
          </p:nvSpPr>
          <p:spPr>
            <a:xfrm rot="5400000">
              <a:off x="740831" y="497646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9" name="Isosceles Triangle 578">
              <a:extLst>
                <a:ext uri="{FF2B5EF4-FFF2-40B4-BE49-F238E27FC236}">
                  <a16:creationId xmlns:a16="http://schemas.microsoft.com/office/drawing/2014/main" id="{6C653092-C100-4138-B854-630150135420}"/>
                </a:ext>
              </a:extLst>
            </p:cNvPr>
            <p:cNvSpPr/>
            <p:nvPr/>
          </p:nvSpPr>
          <p:spPr>
            <a:xfrm>
              <a:off x="1698579" y="542889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53" name="Group 552">
            <a:extLst>
              <a:ext uri="{FF2B5EF4-FFF2-40B4-BE49-F238E27FC236}">
                <a16:creationId xmlns:a16="http://schemas.microsoft.com/office/drawing/2014/main" id="{1E6BAAB2-B838-4634-BA99-5A42A8FB9B66}"/>
              </a:ext>
            </a:extLst>
          </p:cNvPr>
          <p:cNvGrpSpPr/>
          <p:nvPr/>
        </p:nvGrpSpPr>
        <p:grpSpPr>
          <a:xfrm>
            <a:off x="3642109" y="2501030"/>
            <a:ext cx="1387640" cy="925702"/>
            <a:chOff x="590416" y="4929900"/>
            <a:chExt cx="1503277" cy="1002844"/>
          </a:xfrm>
        </p:grpSpPr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C25A9CFA-50C6-4129-A732-71F952C88A7E}"/>
                </a:ext>
              </a:extLst>
            </p:cNvPr>
            <p:cNvGrpSpPr/>
            <p:nvPr/>
          </p:nvGrpSpPr>
          <p:grpSpPr>
            <a:xfrm rot="5400000">
              <a:off x="841127" y="4679189"/>
              <a:ext cx="501422" cy="1002844"/>
              <a:chOff x="0" y="0"/>
              <a:chExt cx="360000" cy="720000"/>
            </a:xfrm>
          </p:grpSpPr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9BE6B163-3F3C-481F-A3CB-4D35CA21086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E7908C55-3FB0-45C0-B9F5-FBB67CB80BC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9BDCEB53-AF6D-447E-8B3E-D9ECE9EF296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72" name="Isosceles Triangle 571">
                <a:extLst>
                  <a:ext uri="{FF2B5EF4-FFF2-40B4-BE49-F238E27FC236}">
                    <a16:creationId xmlns:a16="http://schemas.microsoft.com/office/drawing/2014/main" id="{7B3F945A-1953-4E73-8396-2CF7F167BA9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1E0F67E7-62DF-4636-8707-1EB2A394367E}"/>
                </a:ext>
              </a:extLst>
            </p:cNvPr>
            <p:cNvGrpSpPr/>
            <p:nvPr/>
          </p:nvGrpSpPr>
          <p:grpSpPr>
            <a:xfrm rot="5400000">
              <a:off x="841127" y="5179865"/>
              <a:ext cx="501422" cy="1002844"/>
              <a:chOff x="0" y="0"/>
              <a:chExt cx="360000" cy="720000"/>
            </a:xfrm>
          </p:grpSpPr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D965F2E4-D36F-4CA7-8788-CC0D4A4F5083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52470FDA-BF92-4E14-835C-F1940443D62D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E4B6979A-3200-43F8-A68C-D228F2DBA759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68" name="Isosceles Triangle 567">
                <a:extLst>
                  <a:ext uri="{FF2B5EF4-FFF2-40B4-BE49-F238E27FC236}">
                    <a16:creationId xmlns:a16="http://schemas.microsoft.com/office/drawing/2014/main" id="{57B3CAF0-8A92-4652-84F3-BF79F238CA7E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9F0DC83E-CF19-46A4-9011-B02C062F9008}"/>
                </a:ext>
              </a:extLst>
            </p:cNvPr>
            <p:cNvGrpSpPr/>
            <p:nvPr/>
          </p:nvGrpSpPr>
          <p:grpSpPr>
            <a:xfrm>
              <a:off x="1592271" y="4929900"/>
              <a:ext cx="501422" cy="1002844"/>
              <a:chOff x="0" y="0"/>
              <a:chExt cx="360000" cy="720000"/>
            </a:xfrm>
          </p:grpSpPr>
          <p:sp>
            <p:nvSpPr>
              <p:cNvPr id="561" name="Rectangle 560">
                <a:extLst>
                  <a:ext uri="{FF2B5EF4-FFF2-40B4-BE49-F238E27FC236}">
                    <a16:creationId xmlns:a16="http://schemas.microsoft.com/office/drawing/2014/main" id="{F8A0F52E-5DAB-4E44-85EA-9ABC8E7E47C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2" name="Rectangle 561">
                <a:extLst>
                  <a:ext uri="{FF2B5EF4-FFF2-40B4-BE49-F238E27FC236}">
                    <a16:creationId xmlns:a16="http://schemas.microsoft.com/office/drawing/2014/main" id="{BF835C64-83D8-4F19-85FA-EDB3CD941AF6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02EB689F-85B8-4259-9BD7-0DE24066CAD0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64" name="Isosceles Triangle 563">
                <a:extLst>
                  <a:ext uri="{FF2B5EF4-FFF2-40B4-BE49-F238E27FC236}">
                    <a16:creationId xmlns:a16="http://schemas.microsoft.com/office/drawing/2014/main" id="{F8C5F6B6-470B-4B4E-9646-9EFB92A57E31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</p:grpSp>
        <p:sp>
          <p:nvSpPr>
            <p:cNvPr id="557" name="Isosceles Triangle 556">
              <a:extLst>
                <a:ext uri="{FF2B5EF4-FFF2-40B4-BE49-F238E27FC236}">
                  <a16:creationId xmlns:a16="http://schemas.microsoft.com/office/drawing/2014/main" id="{7A8C88E0-F946-4028-AE4F-909B9ABA2597}"/>
                </a:ext>
              </a:extLst>
            </p:cNvPr>
            <p:cNvSpPr/>
            <p:nvPr/>
          </p:nvSpPr>
          <p:spPr>
            <a:xfrm rot="5400000">
              <a:off x="743758" y="5483686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8" name="Isosceles Triangle 557">
              <a:extLst>
                <a:ext uri="{FF2B5EF4-FFF2-40B4-BE49-F238E27FC236}">
                  <a16:creationId xmlns:a16="http://schemas.microsoft.com/office/drawing/2014/main" id="{8BE8831A-7D8E-4418-ADA1-25E2018F7E7C}"/>
                </a:ext>
              </a:extLst>
            </p:cNvPr>
            <p:cNvSpPr/>
            <p:nvPr/>
          </p:nvSpPr>
          <p:spPr>
            <a:xfrm rot="5400000">
              <a:off x="740831" y="497646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59" name="Isosceles Triangle 558">
              <a:extLst>
                <a:ext uri="{FF2B5EF4-FFF2-40B4-BE49-F238E27FC236}">
                  <a16:creationId xmlns:a16="http://schemas.microsoft.com/office/drawing/2014/main" id="{5A203145-570F-480F-B64A-6A76584AFC2F}"/>
                </a:ext>
              </a:extLst>
            </p:cNvPr>
            <p:cNvSpPr/>
            <p:nvPr/>
          </p:nvSpPr>
          <p:spPr>
            <a:xfrm>
              <a:off x="1698579" y="542889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1C9AE8-CE58-4921-AD7A-9769BFDC8587}"/>
              </a:ext>
            </a:extLst>
          </p:cNvPr>
          <p:cNvGrpSpPr/>
          <p:nvPr/>
        </p:nvGrpSpPr>
        <p:grpSpPr>
          <a:xfrm>
            <a:off x="1794994" y="652772"/>
            <a:ext cx="5567321" cy="5552457"/>
            <a:chOff x="1944577" y="421419"/>
            <a:chExt cx="6031264" cy="6015162"/>
          </a:xfrm>
        </p:grpSpPr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0F6A2599-57EF-48B9-9674-6968AB46E9EC}"/>
                </a:ext>
              </a:extLst>
            </p:cNvPr>
            <p:cNvGrpSpPr/>
            <p:nvPr/>
          </p:nvGrpSpPr>
          <p:grpSpPr>
            <a:xfrm>
              <a:off x="3940625" y="3421605"/>
              <a:ext cx="501422" cy="1002844"/>
              <a:chOff x="89018" y="4929900"/>
              <a:chExt cx="501422" cy="1002844"/>
            </a:xfrm>
          </p:grpSpPr>
          <p:grpSp>
            <p:nvGrpSpPr>
              <p:cNvPr id="545" name="Group 544">
                <a:extLst>
                  <a:ext uri="{FF2B5EF4-FFF2-40B4-BE49-F238E27FC236}">
                    <a16:creationId xmlns:a16="http://schemas.microsoft.com/office/drawing/2014/main" id="{205A6CF3-6BBB-41D8-9012-939BA15DAEFD}"/>
                  </a:ext>
                </a:extLst>
              </p:cNvPr>
              <p:cNvGrpSpPr/>
              <p:nvPr/>
            </p:nvGrpSpPr>
            <p:grpSpPr>
              <a:xfrm>
                <a:off x="89018" y="4929900"/>
                <a:ext cx="501422" cy="1002844"/>
                <a:chOff x="0" y="0"/>
                <a:chExt cx="360000" cy="720000"/>
              </a:xfrm>
            </p:grpSpPr>
            <p:sp>
              <p:nvSpPr>
                <p:cNvPr id="547" name="Rectangle 546">
                  <a:extLst>
                    <a:ext uri="{FF2B5EF4-FFF2-40B4-BE49-F238E27FC236}">
                      <a16:creationId xmlns:a16="http://schemas.microsoft.com/office/drawing/2014/main" id="{B376E2F5-E9FC-462E-9610-68FE2EF37E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48" name="Rectangle 547">
                  <a:extLst>
                    <a:ext uri="{FF2B5EF4-FFF2-40B4-BE49-F238E27FC236}">
                      <a16:creationId xmlns:a16="http://schemas.microsoft.com/office/drawing/2014/main" id="{50B8EA6A-BB87-479F-AC2A-C2A6361B894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49" name="Rectangle 548">
                  <a:extLst>
                    <a:ext uri="{FF2B5EF4-FFF2-40B4-BE49-F238E27FC236}">
                      <a16:creationId xmlns:a16="http://schemas.microsoft.com/office/drawing/2014/main" id="{BD975C1A-9C67-461A-B749-D259E2AFC62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50" name="Isosceles Triangle 549">
                  <a:extLst>
                    <a:ext uri="{FF2B5EF4-FFF2-40B4-BE49-F238E27FC236}">
                      <a16:creationId xmlns:a16="http://schemas.microsoft.com/office/drawing/2014/main" id="{905BDE77-14D9-4DC0-9EE2-C089E8C253E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sp>
            <p:nvSpPr>
              <p:cNvPr id="546" name="Isosceles Triangle 545">
                <a:extLst>
                  <a:ext uri="{FF2B5EF4-FFF2-40B4-BE49-F238E27FC236}">
                    <a16:creationId xmlns:a16="http://schemas.microsoft.com/office/drawing/2014/main" id="{77A481B9-E064-4D58-B325-DD761B9644C7}"/>
                  </a:ext>
                </a:extLst>
              </p:cNvPr>
              <p:cNvSpPr/>
              <p:nvPr/>
            </p:nvSpPr>
            <p:spPr>
              <a:xfrm>
                <a:off x="195156" y="543749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535" name="Group 534">
              <a:extLst>
                <a:ext uri="{FF2B5EF4-FFF2-40B4-BE49-F238E27FC236}">
                  <a16:creationId xmlns:a16="http://schemas.microsoft.com/office/drawing/2014/main" id="{E3B35437-6C09-4F9F-A407-6E83C4BDB298}"/>
                </a:ext>
              </a:extLst>
            </p:cNvPr>
            <p:cNvGrpSpPr/>
            <p:nvPr/>
          </p:nvGrpSpPr>
          <p:grpSpPr>
            <a:xfrm>
              <a:off x="5450485" y="2422529"/>
              <a:ext cx="501422" cy="1002844"/>
              <a:chOff x="89018" y="4929900"/>
              <a:chExt cx="501422" cy="1002844"/>
            </a:xfrm>
          </p:grpSpPr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DA1AB4FF-0B33-4FEC-BD3C-57B12B1515DF}"/>
                  </a:ext>
                </a:extLst>
              </p:cNvPr>
              <p:cNvGrpSpPr/>
              <p:nvPr/>
            </p:nvGrpSpPr>
            <p:grpSpPr>
              <a:xfrm>
                <a:off x="89018" y="4929900"/>
                <a:ext cx="501422" cy="1002844"/>
                <a:chOff x="0" y="0"/>
                <a:chExt cx="360000" cy="720000"/>
              </a:xfrm>
            </p:grpSpPr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7AB9054B-68E2-4DAE-8DCC-C8BF1622872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9" name="Rectangle 538">
                  <a:extLst>
                    <a:ext uri="{FF2B5EF4-FFF2-40B4-BE49-F238E27FC236}">
                      <a16:creationId xmlns:a16="http://schemas.microsoft.com/office/drawing/2014/main" id="{5A57E5D7-BA7E-4B81-9204-2579FB7E49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40" name="Rectangle 539">
                  <a:extLst>
                    <a:ext uri="{FF2B5EF4-FFF2-40B4-BE49-F238E27FC236}">
                      <a16:creationId xmlns:a16="http://schemas.microsoft.com/office/drawing/2014/main" id="{58FE1F57-CBD5-4D62-82AB-DA206BBEBE9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41" name="Isosceles Triangle 540">
                  <a:extLst>
                    <a:ext uri="{FF2B5EF4-FFF2-40B4-BE49-F238E27FC236}">
                      <a16:creationId xmlns:a16="http://schemas.microsoft.com/office/drawing/2014/main" id="{59C1815C-C2CB-4AAF-83CF-FF408D9169E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sp>
            <p:nvSpPr>
              <p:cNvPr id="537" name="Isosceles Triangle 536">
                <a:extLst>
                  <a:ext uri="{FF2B5EF4-FFF2-40B4-BE49-F238E27FC236}">
                    <a16:creationId xmlns:a16="http://schemas.microsoft.com/office/drawing/2014/main" id="{95C3F120-A50F-49FA-9616-33BD76CCEA84}"/>
                  </a:ext>
                </a:extLst>
              </p:cNvPr>
              <p:cNvSpPr/>
              <p:nvPr/>
            </p:nvSpPr>
            <p:spPr>
              <a:xfrm>
                <a:off x="195156" y="543749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599BCE-D543-4203-8448-2E7FB4C8FF08}"/>
                </a:ext>
              </a:extLst>
            </p:cNvPr>
            <p:cNvGrpSpPr/>
            <p:nvPr/>
          </p:nvGrpSpPr>
          <p:grpSpPr>
            <a:xfrm>
              <a:off x="1944577" y="421419"/>
              <a:ext cx="6021103" cy="5012319"/>
              <a:chOff x="1944577" y="421419"/>
              <a:chExt cx="6021103" cy="5012319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A6ABDE2C-461C-40D3-AC64-F2D4277C28CC}"/>
                  </a:ext>
                </a:extLst>
              </p:cNvPr>
              <p:cNvGrpSpPr/>
              <p:nvPr/>
            </p:nvGrpSpPr>
            <p:grpSpPr>
              <a:xfrm>
                <a:off x="1944577" y="421419"/>
                <a:ext cx="6021103" cy="2016160"/>
                <a:chOff x="1944577" y="421419"/>
                <a:chExt cx="6021103" cy="201616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9C559DB-A24C-442F-9D45-E03F4D01D0D3}"/>
                    </a:ext>
                  </a:extLst>
                </p:cNvPr>
                <p:cNvGrpSpPr/>
                <p:nvPr/>
              </p:nvGrpSpPr>
              <p:grpSpPr>
                <a:xfrm>
                  <a:off x="1957024" y="421419"/>
                  <a:ext cx="2004675" cy="1002844"/>
                  <a:chOff x="4346282" y="1383052"/>
                  <a:chExt cx="2004675" cy="1002844"/>
                </a:xfrm>
              </p:grpSpPr>
              <p:grpSp>
                <p:nvGrpSpPr>
                  <p:cNvPr id="1605" name="Group 1604">
                    <a:extLst>
                      <a:ext uri="{FF2B5EF4-FFF2-40B4-BE49-F238E27FC236}">
                        <a16:creationId xmlns:a16="http://schemas.microsoft.com/office/drawing/2014/main" id="{E6A26736-7401-4F2E-BED4-C29D23C6FCDD}"/>
                      </a:ext>
                    </a:extLst>
                  </p:cNvPr>
                  <p:cNvGrpSpPr/>
                  <p:nvPr/>
                </p:nvGrpSpPr>
                <p:grpSpPr>
                  <a:xfrm>
                    <a:off x="4346282" y="1383052"/>
                    <a:ext cx="2004675" cy="1002844"/>
                    <a:chOff x="2656021" y="742484"/>
                    <a:chExt cx="1439273" cy="720000"/>
                  </a:xfrm>
                </p:grpSpPr>
                <p:grpSp>
                  <p:nvGrpSpPr>
                    <p:cNvPr id="1606" name="Group 1605">
                      <a:extLst>
                        <a:ext uri="{FF2B5EF4-FFF2-40B4-BE49-F238E27FC236}">
                          <a16:creationId xmlns:a16="http://schemas.microsoft.com/office/drawing/2014/main" id="{1361E6CF-E54B-45D0-B965-1103EACD1A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6021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22" name="Rectangle 1621">
                        <a:extLst>
                          <a:ext uri="{FF2B5EF4-FFF2-40B4-BE49-F238E27FC236}">
                            <a16:creationId xmlns:a16="http://schemas.microsoft.com/office/drawing/2014/main" id="{EE1D4C78-27C8-4092-B460-AF37E085F9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23" name="Rectangle 1622">
                        <a:extLst>
                          <a:ext uri="{FF2B5EF4-FFF2-40B4-BE49-F238E27FC236}">
                            <a16:creationId xmlns:a16="http://schemas.microsoft.com/office/drawing/2014/main" id="{776B7A9C-5273-4B55-97C1-A23A62D1A4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24" name="Rectangle 1623">
                        <a:extLst>
                          <a:ext uri="{FF2B5EF4-FFF2-40B4-BE49-F238E27FC236}">
                            <a16:creationId xmlns:a16="http://schemas.microsoft.com/office/drawing/2014/main" id="{54394F05-8712-4489-A0C7-EA4CCFD1F8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25" name="Isosceles Triangle 1624">
                        <a:extLst>
                          <a:ext uri="{FF2B5EF4-FFF2-40B4-BE49-F238E27FC236}">
                            <a16:creationId xmlns:a16="http://schemas.microsoft.com/office/drawing/2014/main" id="{5811868D-E21D-4957-8AF2-A3BF4EBB3E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07" name="Group 1606">
                      <a:extLst>
                        <a:ext uri="{FF2B5EF4-FFF2-40B4-BE49-F238E27FC236}">
                          <a16:creationId xmlns:a16="http://schemas.microsoft.com/office/drawing/2014/main" id="{38B970F4-8221-48B1-8BB0-7C438CB349B5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56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18" name="Rectangle 1617">
                        <a:extLst>
                          <a:ext uri="{FF2B5EF4-FFF2-40B4-BE49-F238E27FC236}">
                            <a16:creationId xmlns:a16="http://schemas.microsoft.com/office/drawing/2014/main" id="{E374CCDC-1622-48A0-BEB9-CA27696EA7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19" name="Rectangle 1618">
                        <a:extLst>
                          <a:ext uri="{FF2B5EF4-FFF2-40B4-BE49-F238E27FC236}">
                            <a16:creationId xmlns:a16="http://schemas.microsoft.com/office/drawing/2014/main" id="{8670BDC0-8261-466F-A86F-BAB58A24B6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20" name="Rectangle 1619">
                        <a:extLst>
                          <a:ext uri="{FF2B5EF4-FFF2-40B4-BE49-F238E27FC236}">
                            <a16:creationId xmlns:a16="http://schemas.microsoft.com/office/drawing/2014/main" id="{6A26EE82-7607-4C1F-B48C-1074F41087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21" name="Isosceles Triangle 1620">
                        <a:extLst>
                          <a:ext uri="{FF2B5EF4-FFF2-40B4-BE49-F238E27FC236}">
                            <a16:creationId xmlns:a16="http://schemas.microsoft.com/office/drawing/2014/main" id="{428DEFB0-FDD7-4E7E-A074-09522F1E76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08" name="Group 1607">
                      <a:extLst>
                        <a:ext uri="{FF2B5EF4-FFF2-40B4-BE49-F238E27FC236}">
                          <a16:creationId xmlns:a16="http://schemas.microsoft.com/office/drawing/2014/main" id="{84F1EF23-F270-43D8-8F7C-8D98A9549D14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921948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14" name="Rectangle 1613">
                        <a:extLst>
                          <a:ext uri="{FF2B5EF4-FFF2-40B4-BE49-F238E27FC236}">
                            <a16:creationId xmlns:a16="http://schemas.microsoft.com/office/drawing/2014/main" id="{8EFA5F71-A273-4FCC-8D61-974F12BA32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15" name="Rectangle 1614">
                        <a:extLst>
                          <a:ext uri="{FF2B5EF4-FFF2-40B4-BE49-F238E27FC236}">
                            <a16:creationId xmlns:a16="http://schemas.microsoft.com/office/drawing/2014/main" id="{75B461C0-FDCB-4A70-B635-92AE9C6B00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16" name="Rectangle 1615">
                        <a:extLst>
                          <a:ext uri="{FF2B5EF4-FFF2-40B4-BE49-F238E27FC236}">
                            <a16:creationId xmlns:a16="http://schemas.microsoft.com/office/drawing/2014/main" id="{3BF9AF50-1635-4F25-BE9A-AF2B5D3AFC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17" name="Isosceles Triangle 1616">
                        <a:extLst>
                          <a:ext uri="{FF2B5EF4-FFF2-40B4-BE49-F238E27FC236}">
                            <a16:creationId xmlns:a16="http://schemas.microsoft.com/office/drawing/2014/main" id="{9FEFE6F4-5E2E-4C88-B79F-487ED54C16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09" name="Group 1608">
                      <a:extLst>
                        <a:ext uri="{FF2B5EF4-FFF2-40B4-BE49-F238E27FC236}">
                          <a16:creationId xmlns:a16="http://schemas.microsoft.com/office/drawing/2014/main" id="{4A0DA10A-258F-4039-BC6A-2A56D58C46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35294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10" name="Rectangle 1609">
                        <a:extLst>
                          <a:ext uri="{FF2B5EF4-FFF2-40B4-BE49-F238E27FC236}">
                            <a16:creationId xmlns:a16="http://schemas.microsoft.com/office/drawing/2014/main" id="{84CCB045-0BBF-4734-979A-2C3DEE8670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11" name="Rectangle 1610">
                        <a:extLst>
                          <a:ext uri="{FF2B5EF4-FFF2-40B4-BE49-F238E27FC236}">
                            <a16:creationId xmlns:a16="http://schemas.microsoft.com/office/drawing/2014/main" id="{72B12305-96EA-4250-AF96-B25F0D7846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12" name="Rectangle 1611">
                        <a:extLst>
                          <a:ext uri="{FF2B5EF4-FFF2-40B4-BE49-F238E27FC236}">
                            <a16:creationId xmlns:a16="http://schemas.microsoft.com/office/drawing/2014/main" id="{F7189E92-5D59-41FA-9E81-C04E015159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13" name="Isosceles Triangle 1612">
                        <a:extLst>
                          <a:ext uri="{FF2B5EF4-FFF2-40B4-BE49-F238E27FC236}">
                            <a16:creationId xmlns:a16="http://schemas.microsoft.com/office/drawing/2014/main" id="{CB3EDF22-9FA1-4AC9-BCA4-089D3E07C2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</p:grpSp>
              </p:grpSp>
              <p:sp>
                <p:nvSpPr>
                  <p:cNvPr id="1626" name="Isosceles Triangle 1625">
                    <a:extLst>
                      <a:ext uri="{FF2B5EF4-FFF2-40B4-BE49-F238E27FC236}">
                        <a16:creationId xmlns:a16="http://schemas.microsoft.com/office/drawing/2014/main" id="{2AAB0DDD-6337-45D1-A9F3-F079205F63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01022" y="1936838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27" name="Isosceles Triangle 1626">
                    <a:extLst>
                      <a:ext uri="{FF2B5EF4-FFF2-40B4-BE49-F238E27FC236}">
                        <a16:creationId xmlns:a16="http://schemas.microsoft.com/office/drawing/2014/main" id="{E3EE48E6-895A-4A57-A6CC-B280465E3A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98095" y="142962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28" name="Isosceles Triangle 1627">
                    <a:extLst>
                      <a:ext uri="{FF2B5EF4-FFF2-40B4-BE49-F238E27FC236}">
                        <a16:creationId xmlns:a16="http://schemas.microsoft.com/office/drawing/2014/main" id="{5297C8A6-F35C-4C92-9E09-E24347564D0B}"/>
                      </a:ext>
                    </a:extLst>
                  </p:cNvPr>
                  <p:cNvSpPr/>
                  <p:nvPr/>
                </p:nvSpPr>
                <p:spPr>
                  <a:xfrm>
                    <a:off x="4452420" y="189065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29" name="Isosceles Triangle 1628">
                    <a:extLst>
                      <a:ext uri="{FF2B5EF4-FFF2-40B4-BE49-F238E27FC236}">
                        <a16:creationId xmlns:a16="http://schemas.microsoft.com/office/drawing/2014/main" id="{C3B9E45B-15E9-4CEA-82D4-5D37335607D9}"/>
                      </a:ext>
                    </a:extLst>
                  </p:cNvPr>
                  <p:cNvSpPr/>
                  <p:nvPr/>
                </p:nvSpPr>
                <p:spPr>
                  <a:xfrm>
                    <a:off x="5955843" y="1882050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56" name="Group 1655">
                  <a:extLst>
                    <a:ext uri="{FF2B5EF4-FFF2-40B4-BE49-F238E27FC236}">
                      <a16:creationId xmlns:a16="http://schemas.microsoft.com/office/drawing/2014/main" id="{523E0EBB-2484-4601-AC85-4DE6B0966B5B}"/>
                    </a:ext>
                  </a:extLst>
                </p:cNvPr>
                <p:cNvGrpSpPr/>
                <p:nvPr/>
              </p:nvGrpSpPr>
              <p:grpSpPr>
                <a:xfrm>
                  <a:off x="3951517" y="421419"/>
                  <a:ext cx="2004675" cy="1002844"/>
                  <a:chOff x="4346282" y="1383052"/>
                  <a:chExt cx="2004675" cy="1002844"/>
                </a:xfrm>
              </p:grpSpPr>
              <p:grpSp>
                <p:nvGrpSpPr>
                  <p:cNvPr id="1657" name="Group 1656">
                    <a:extLst>
                      <a:ext uri="{FF2B5EF4-FFF2-40B4-BE49-F238E27FC236}">
                        <a16:creationId xmlns:a16="http://schemas.microsoft.com/office/drawing/2014/main" id="{15073DE7-773C-4344-A061-2EBAFE54E5B1}"/>
                      </a:ext>
                    </a:extLst>
                  </p:cNvPr>
                  <p:cNvGrpSpPr/>
                  <p:nvPr/>
                </p:nvGrpSpPr>
                <p:grpSpPr>
                  <a:xfrm>
                    <a:off x="4346282" y="1383052"/>
                    <a:ext cx="2004675" cy="1002844"/>
                    <a:chOff x="2656021" y="742484"/>
                    <a:chExt cx="1439273" cy="720000"/>
                  </a:xfrm>
                </p:grpSpPr>
                <p:grpSp>
                  <p:nvGrpSpPr>
                    <p:cNvPr id="1662" name="Group 1661">
                      <a:extLst>
                        <a:ext uri="{FF2B5EF4-FFF2-40B4-BE49-F238E27FC236}">
                          <a16:creationId xmlns:a16="http://schemas.microsoft.com/office/drawing/2014/main" id="{3B257371-60E1-48AE-B389-B16EC96163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6021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78" name="Rectangle 1677">
                        <a:extLst>
                          <a:ext uri="{FF2B5EF4-FFF2-40B4-BE49-F238E27FC236}">
                            <a16:creationId xmlns:a16="http://schemas.microsoft.com/office/drawing/2014/main" id="{F88BA21E-083B-4C8E-94A7-0F94ECAD0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79" name="Rectangle 1678">
                        <a:extLst>
                          <a:ext uri="{FF2B5EF4-FFF2-40B4-BE49-F238E27FC236}">
                            <a16:creationId xmlns:a16="http://schemas.microsoft.com/office/drawing/2014/main" id="{40B04F40-64BC-4DF6-97E7-25FB5F35D1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80" name="Rectangle 1679">
                        <a:extLst>
                          <a:ext uri="{FF2B5EF4-FFF2-40B4-BE49-F238E27FC236}">
                            <a16:creationId xmlns:a16="http://schemas.microsoft.com/office/drawing/2014/main" id="{01DC594F-422E-45C0-A13A-A5C9E117C3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81" name="Isosceles Triangle 1680">
                        <a:extLst>
                          <a:ext uri="{FF2B5EF4-FFF2-40B4-BE49-F238E27FC236}">
                            <a16:creationId xmlns:a16="http://schemas.microsoft.com/office/drawing/2014/main" id="{73FD110D-C11C-417A-B276-E0C62CEA28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63" name="Group 1662">
                      <a:extLst>
                        <a:ext uri="{FF2B5EF4-FFF2-40B4-BE49-F238E27FC236}">
                          <a16:creationId xmlns:a16="http://schemas.microsoft.com/office/drawing/2014/main" id="{90E2F04C-ABDF-47A0-A306-45020E62212C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56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74" name="Rectangle 1673">
                        <a:extLst>
                          <a:ext uri="{FF2B5EF4-FFF2-40B4-BE49-F238E27FC236}">
                            <a16:creationId xmlns:a16="http://schemas.microsoft.com/office/drawing/2014/main" id="{0548A334-BC77-414B-A430-B26BD57347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75" name="Rectangle 1674">
                        <a:extLst>
                          <a:ext uri="{FF2B5EF4-FFF2-40B4-BE49-F238E27FC236}">
                            <a16:creationId xmlns:a16="http://schemas.microsoft.com/office/drawing/2014/main" id="{6C0FF932-1339-4771-8068-6742536E45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76" name="Rectangle 1675">
                        <a:extLst>
                          <a:ext uri="{FF2B5EF4-FFF2-40B4-BE49-F238E27FC236}">
                            <a16:creationId xmlns:a16="http://schemas.microsoft.com/office/drawing/2014/main" id="{04EE3521-BCDC-4DB6-8BE0-6BF2A106FC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77" name="Isosceles Triangle 1676">
                        <a:extLst>
                          <a:ext uri="{FF2B5EF4-FFF2-40B4-BE49-F238E27FC236}">
                            <a16:creationId xmlns:a16="http://schemas.microsoft.com/office/drawing/2014/main" id="{2B564F8F-1D14-4D4D-A4CF-D0509740B7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64" name="Group 1663">
                      <a:extLst>
                        <a:ext uri="{FF2B5EF4-FFF2-40B4-BE49-F238E27FC236}">
                          <a16:creationId xmlns:a16="http://schemas.microsoft.com/office/drawing/2014/main" id="{355FA5F0-0F66-43D6-BD57-E410405C40E4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921948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70" name="Rectangle 1669">
                        <a:extLst>
                          <a:ext uri="{FF2B5EF4-FFF2-40B4-BE49-F238E27FC236}">
                            <a16:creationId xmlns:a16="http://schemas.microsoft.com/office/drawing/2014/main" id="{57DEF4A4-C72C-4E91-BEB2-262C898B45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71" name="Rectangle 1670">
                        <a:extLst>
                          <a:ext uri="{FF2B5EF4-FFF2-40B4-BE49-F238E27FC236}">
                            <a16:creationId xmlns:a16="http://schemas.microsoft.com/office/drawing/2014/main" id="{30C29FFC-BD3C-44D7-8B42-806821617A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72" name="Rectangle 1671">
                        <a:extLst>
                          <a:ext uri="{FF2B5EF4-FFF2-40B4-BE49-F238E27FC236}">
                            <a16:creationId xmlns:a16="http://schemas.microsoft.com/office/drawing/2014/main" id="{31F87452-FF08-4E2B-98C1-929053F903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73" name="Isosceles Triangle 1672">
                        <a:extLst>
                          <a:ext uri="{FF2B5EF4-FFF2-40B4-BE49-F238E27FC236}">
                            <a16:creationId xmlns:a16="http://schemas.microsoft.com/office/drawing/2014/main" id="{0EA318F4-D773-4CD4-A4FC-C68E8712EF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65" name="Group 1664">
                      <a:extLst>
                        <a:ext uri="{FF2B5EF4-FFF2-40B4-BE49-F238E27FC236}">
                          <a16:creationId xmlns:a16="http://schemas.microsoft.com/office/drawing/2014/main" id="{803BAD1A-03F1-4660-BDEB-42B8F9EFB2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35294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66" name="Rectangle 1665">
                        <a:extLst>
                          <a:ext uri="{FF2B5EF4-FFF2-40B4-BE49-F238E27FC236}">
                            <a16:creationId xmlns:a16="http://schemas.microsoft.com/office/drawing/2014/main" id="{92AF6275-6844-4BA2-B972-5413669F40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67" name="Rectangle 1666">
                        <a:extLst>
                          <a:ext uri="{FF2B5EF4-FFF2-40B4-BE49-F238E27FC236}">
                            <a16:creationId xmlns:a16="http://schemas.microsoft.com/office/drawing/2014/main" id="{A66F36C9-B9AA-4E24-9E3D-3B1568FC88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68" name="Rectangle 1667">
                        <a:extLst>
                          <a:ext uri="{FF2B5EF4-FFF2-40B4-BE49-F238E27FC236}">
                            <a16:creationId xmlns:a16="http://schemas.microsoft.com/office/drawing/2014/main" id="{B25B3E4B-28BB-4137-821C-B8D2013713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69" name="Isosceles Triangle 1668">
                        <a:extLst>
                          <a:ext uri="{FF2B5EF4-FFF2-40B4-BE49-F238E27FC236}">
                            <a16:creationId xmlns:a16="http://schemas.microsoft.com/office/drawing/2014/main" id="{C4ADB22C-A590-4205-BA36-A639631366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</p:grpSp>
              </p:grpSp>
              <p:sp>
                <p:nvSpPr>
                  <p:cNvPr id="1658" name="Isosceles Triangle 1657">
                    <a:extLst>
                      <a:ext uri="{FF2B5EF4-FFF2-40B4-BE49-F238E27FC236}">
                        <a16:creationId xmlns:a16="http://schemas.microsoft.com/office/drawing/2014/main" id="{283B05A7-2762-45AD-97BC-F7941A9E361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01022" y="1936838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59" name="Isosceles Triangle 1658">
                    <a:extLst>
                      <a:ext uri="{FF2B5EF4-FFF2-40B4-BE49-F238E27FC236}">
                        <a16:creationId xmlns:a16="http://schemas.microsoft.com/office/drawing/2014/main" id="{2EAE0ACA-7517-4DA0-82E0-2826C58979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98095" y="142962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60" name="Isosceles Triangle 1659">
                    <a:extLst>
                      <a:ext uri="{FF2B5EF4-FFF2-40B4-BE49-F238E27FC236}">
                        <a16:creationId xmlns:a16="http://schemas.microsoft.com/office/drawing/2014/main" id="{B7BDD0D7-9F05-4DEA-AF10-96DFCC0F41BB}"/>
                      </a:ext>
                    </a:extLst>
                  </p:cNvPr>
                  <p:cNvSpPr/>
                  <p:nvPr/>
                </p:nvSpPr>
                <p:spPr>
                  <a:xfrm>
                    <a:off x="4452420" y="189065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61" name="Isosceles Triangle 1660">
                    <a:extLst>
                      <a:ext uri="{FF2B5EF4-FFF2-40B4-BE49-F238E27FC236}">
                        <a16:creationId xmlns:a16="http://schemas.microsoft.com/office/drawing/2014/main" id="{E9EDC2F7-4BF1-43B5-850C-FB9A42ADB0B6}"/>
                      </a:ext>
                    </a:extLst>
                  </p:cNvPr>
                  <p:cNvSpPr/>
                  <p:nvPr/>
                </p:nvSpPr>
                <p:spPr>
                  <a:xfrm>
                    <a:off x="5955843" y="1882050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684" name="Group 1683">
                  <a:extLst>
                    <a:ext uri="{FF2B5EF4-FFF2-40B4-BE49-F238E27FC236}">
                      <a16:creationId xmlns:a16="http://schemas.microsoft.com/office/drawing/2014/main" id="{9CF3125F-3275-4E93-9303-33226B5A9900}"/>
                    </a:ext>
                  </a:extLst>
                </p:cNvPr>
                <p:cNvGrpSpPr/>
                <p:nvPr/>
              </p:nvGrpSpPr>
              <p:grpSpPr>
                <a:xfrm>
                  <a:off x="5956749" y="421419"/>
                  <a:ext cx="2004675" cy="1002844"/>
                  <a:chOff x="4346282" y="1383052"/>
                  <a:chExt cx="2004675" cy="1002844"/>
                </a:xfrm>
              </p:grpSpPr>
              <p:grpSp>
                <p:nvGrpSpPr>
                  <p:cNvPr id="1685" name="Group 1684">
                    <a:extLst>
                      <a:ext uri="{FF2B5EF4-FFF2-40B4-BE49-F238E27FC236}">
                        <a16:creationId xmlns:a16="http://schemas.microsoft.com/office/drawing/2014/main" id="{45CD1900-FFCA-4269-8690-188F63DDA386}"/>
                      </a:ext>
                    </a:extLst>
                  </p:cNvPr>
                  <p:cNvGrpSpPr/>
                  <p:nvPr/>
                </p:nvGrpSpPr>
                <p:grpSpPr>
                  <a:xfrm>
                    <a:off x="4346282" y="1383052"/>
                    <a:ext cx="2004675" cy="1002844"/>
                    <a:chOff x="2656021" y="742484"/>
                    <a:chExt cx="1439273" cy="720000"/>
                  </a:xfrm>
                </p:grpSpPr>
                <p:grpSp>
                  <p:nvGrpSpPr>
                    <p:cNvPr id="1690" name="Group 1689">
                      <a:extLst>
                        <a:ext uri="{FF2B5EF4-FFF2-40B4-BE49-F238E27FC236}">
                          <a16:creationId xmlns:a16="http://schemas.microsoft.com/office/drawing/2014/main" id="{3B460C50-C62C-4CC3-AA8C-7070F4E6C2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6021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06" name="Rectangle 1705">
                        <a:extLst>
                          <a:ext uri="{FF2B5EF4-FFF2-40B4-BE49-F238E27FC236}">
                            <a16:creationId xmlns:a16="http://schemas.microsoft.com/office/drawing/2014/main" id="{B066B205-87BF-4FB9-BD31-9CD560068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07" name="Rectangle 1706">
                        <a:extLst>
                          <a:ext uri="{FF2B5EF4-FFF2-40B4-BE49-F238E27FC236}">
                            <a16:creationId xmlns:a16="http://schemas.microsoft.com/office/drawing/2014/main" id="{BD82DEAA-04DA-4413-A9B7-102DFD696F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08" name="Rectangle 1707">
                        <a:extLst>
                          <a:ext uri="{FF2B5EF4-FFF2-40B4-BE49-F238E27FC236}">
                            <a16:creationId xmlns:a16="http://schemas.microsoft.com/office/drawing/2014/main" id="{15DAC4BC-3366-4AE7-B89A-1CC274B82D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09" name="Isosceles Triangle 1708">
                        <a:extLst>
                          <a:ext uri="{FF2B5EF4-FFF2-40B4-BE49-F238E27FC236}">
                            <a16:creationId xmlns:a16="http://schemas.microsoft.com/office/drawing/2014/main" id="{B552FCA4-C0E8-4482-BA5C-89F7AE612E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91" name="Group 1690">
                      <a:extLst>
                        <a:ext uri="{FF2B5EF4-FFF2-40B4-BE49-F238E27FC236}">
                          <a16:creationId xmlns:a16="http://schemas.microsoft.com/office/drawing/2014/main" id="{82D143A2-4197-4003-8ACA-DD0B2094EFFB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56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02" name="Rectangle 1701">
                        <a:extLst>
                          <a:ext uri="{FF2B5EF4-FFF2-40B4-BE49-F238E27FC236}">
                            <a16:creationId xmlns:a16="http://schemas.microsoft.com/office/drawing/2014/main" id="{DD96A76D-75EC-4C7A-9869-290544244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03" name="Rectangle 1702">
                        <a:extLst>
                          <a:ext uri="{FF2B5EF4-FFF2-40B4-BE49-F238E27FC236}">
                            <a16:creationId xmlns:a16="http://schemas.microsoft.com/office/drawing/2014/main" id="{8DCC3290-F46B-4FA6-9366-741FDD9504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04" name="Rectangle 1703">
                        <a:extLst>
                          <a:ext uri="{FF2B5EF4-FFF2-40B4-BE49-F238E27FC236}">
                            <a16:creationId xmlns:a16="http://schemas.microsoft.com/office/drawing/2014/main" id="{67CDE7D9-EE15-4096-A539-09F2776C7A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05" name="Isosceles Triangle 1704">
                        <a:extLst>
                          <a:ext uri="{FF2B5EF4-FFF2-40B4-BE49-F238E27FC236}">
                            <a16:creationId xmlns:a16="http://schemas.microsoft.com/office/drawing/2014/main" id="{C56C3F09-A72B-464E-8176-41ED85525D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92" name="Group 1691">
                      <a:extLst>
                        <a:ext uri="{FF2B5EF4-FFF2-40B4-BE49-F238E27FC236}">
                          <a16:creationId xmlns:a16="http://schemas.microsoft.com/office/drawing/2014/main" id="{18A9311D-32FD-4CDB-B95F-6A8A0E6D9523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921948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98" name="Rectangle 1697">
                        <a:extLst>
                          <a:ext uri="{FF2B5EF4-FFF2-40B4-BE49-F238E27FC236}">
                            <a16:creationId xmlns:a16="http://schemas.microsoft.com/office/drawing/2014/main" id="{4DCDC330-AED6-4593-915C-C652B7A92C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99" name="Rectangle 1698">
                        <a:extLst>
                          <a:ext uri="{FF2B5EF4-FFF2-40B4-BE49-F238E27FC236}">
                            <a16:creationId xmlns:a16="http://schemas.microsoft.com/office/drawing/2014/main" id="{8A1344ED-2BFB-4EA4-B4A2-74BBDE783E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00" name="Rectangle 1699">
                        <a:extLst>
                          <a:ext uri="{FF2B5EF4-FFF2-40B4-BE49-F238E27FC236}">
                            <a16:creationId xmlns:a16="http://schemas.microsoft.com/office/drawing/2014/main" id="{D3702E40-BB69-4C34-B36C-46594090EB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01" name="Isosceles Triangle 1700">
                        <a:extLst>
                          <a:ext uri="{FF2B5EF4-FFF2-40B4-BE49-F238E27FC236}">
                            <a16:creationId xmlns:a16="http://schemas.microsoft.com/office/drawing/2014/main" id="{0F58E672-C944-4685-8F53-2E39E549B2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693" name="Group 1692">
                      <a:extLst>
                        <a:ext uri="{FF2B5EF4-FFF2-40B4-BE49-F238E27FC236}">
                          <a16:creationId xmlns:a16="http://schemas.microsoft.com/office/drawing/2014/main" id="{55B35FB3-44AE-4913-9B45-FE29D52761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35294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694" name="Rectangle 1693">
                        <a:extLst>
                          <a:ext uri="{FF2B5EF4-FFF2-40B4-BE49-F238E27FC236}">
                            <a16:creationId xmlns:a16="http://schemas.microsoft.com/office/drawing/2014/main" id="{AC5A7919-122C-41B5-B8FD-89CFAF7D77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95" name="Rectangle 1694">
                        <a:extLst>
                          <a:ext uri="{FF2B5EF4-FFF2-40B4-BE49-F238E27FC236}">
                            <a16:creationId xmlns:a16="http://schemas.microsoft.com/office/drawing/2014/main" id="{FD40A76C-7E8E-4404-8573-1712D10638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696" name="Rectangle 1695">
                        <a:extLst>
                          <a:ext uri="{FF2B5EF4-FFF2-40B4-BE49-F238E27FC236}">
                            <a16:creationId xmlns:a16="http://schemas.microsoft.com/office/drawing/2014/main" id="{E9A92CE1-16EB-4D7F-8F4B-041586F17C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697" name="Isosceles Triangle 1696">
                        <a:extLst>
                          <a:ext uri="{FF2B5EF4-FFF2-40B4-BE49-F238E27FC236}">
                            <a16:creationId xmlns:a16="http://schemas.microsoft.com/office/drawing/2014/main" id="{F379147C-B738-413A-81E6-C44A658C00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</p:grpSp>
              </p:grpSp>
              <p:sp>
                <p:nvSpPr>
                  <p:cNvPr id="1686" name="Isosceles Triangle 1685">
                    <a:extLst>
                      <a:ext uri="{FF2B5EF4-FFF2-40B4-BE49-F238E27FC236}">
                        <a16:creationId xmlns:a16="http://schemas.microsoft.com/office/drawing/2014/main" id="{1CFB52B8-5558-45A1-9B60-9BEB50EEF52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01022" y="1936838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87" name="Isosceles Triangle 1686">
                    <a:extLst>
                      <a:ext uri="{FF2B5EF4-FFF2-40B4-BE49-F238E27FC236}">
                        <a16:creationId xmlns:a16="http://schemas.microsoft.com/office/drawing/2014/main" id="{F2665CFA-93B2-4D42-ABFF-D09A5F159F7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98095" y="142962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88" name="Isosceles Triangle 1687">
                    <a:extLst>
                      <a:ext uri="{FF2B5EF4-FFF2-40B4-BE49-F238E27FC236}">
                        <a16:creationId xmlns:a16="http://schemas.microsoft.com/office/drawing/2014/main" id="{F5D4F6C6-04B7-4E8B-9A70-81759EB80B17}"/>
                      </a:ext>
                    </a:extLst>
                  </p:cNvPr>
                  <p:cNvSpPr/>
                  <p:nvPr/>
                </p:nvSpPr>
                <p:spPr>
                  <a:xfrm>
                    <a:off x="4452420" y="189065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689" name="Isosceles Triangle 1688">
                    <a:extLst>
                      <a:ext uri="{FF2B5EF4-FFF2-40B4-BE49-F238E27FC236}">
                        <a16:creationId xmlns:a16="http://schemas.microsoft.com/office/drawing/2014/main" id="{6CE1E269-2271-43F5-B252-6B2AAADAE887}"/>
                      </a:ext>
                    </a:extLst>
                  </p:cNvPr>
                  <p:cNvSpPr/>
                  <p:nvPr/>
                </p:nvSpPr>
                <p:spPr>
                  <a:xfrm>
                    <a:off x="5955843" y="1882050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12" name="Group 1711">
                  <a:extLst>
                    <a:ext uri="{FF2B5EF4-FFF2-40B4-BE49-F238E27FC236}">
                      <a16:creationId xmlns:a16="http://schemas.microsoft.com/office/drawing/2014/main" id="{3C6DD94F-E740-4461-B980-30A57A3EAB5D}"/>
                    </a:ext>
                  </a:extLst>
                </p:cNvPr>
                <p:cNvGrpSpPr/>
                <p:nvPr/>
              </p:nvGrpSpPr>
              <p:grpSpPr>
                <a:xfrm>
                  <a:off x="2947262" y="1420961"/>
                  <a:ext cx="2004675" cy="1002844"/>
                  <a:chOff x="4346282" y="1383052"/>
                  <a:chExt cx="2004675" cy="1002844"/>
                </a:xfrm>
              </p:grpSpPr>
              <p:grpSp>
                <p:nvGrpSpPr>
                  <p:cNvPr id="1713" name="Group 1712">
                    <a:extLst>
                      <a:ext uri="{FF2B5EF4-FFF2-40B4-BE49-F238E27FC236}">
                        <a16:creationId xmlns:a16="http://schemas.microsoft.com/office/drawing/2014/main" id="{6F4FBB06-FE3B-4BFE-86D2-4506657F07A6}"/>
                      </a:ext>
                    </a:extLst>
                  </p:cNvPr>
                  <p:cNvGrpSpPr/>
                  <p:nvPr/>
                </p:nvGrpSpPr>
                <p:grpSpPr>
                  <a:xfrm>
                    <a:off x="4346282" y="1383052"/>
                    <a:ext cx="2004675" cy="1002844"/>
                    <a:chOff x="2656021" y="742484"/>
                    <a:chExt cx="1439273" cy="720000"/>
                  </a:xfrm>
                </p:grpSpPr>
                <p:grpSp>
                  <p:nvGrpSpPr>
                    <p:cNvPr id="1718" name="Group 1717">
                      <a:extLst>
                        <a:ext uri="{FF2B5EF4-FFF2-40B4-BE49-F238E27FC236}">
                          <a16:creationId xmlns:a16="http://schemas.microsoft.com/office/drawing/2014/main" id="{B29788C5-38A5-465B-9D06-DFA52343BF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6021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34" name="Rectangle 1733">
                        <a:extLst>
                          <a:ext uri="{FF2B5EF4-FFF2-40B4-BE49-F238E27FC236}">
                            <a16:creationId xmlns:a16="http://schemas.microsoft.com/office/drawing/2014/main" id="{72CC0499-598F-4FE7-8160-74C45ADB20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35" name="Rectangle 1734">
                        <a:extLst>
                          <a:ext uri="{FF2B5EF4-FFF2-40B4-BE49-F238E27FC236}">
                            <a16:creationId xmlns:a16="http://schemas.microsoft.com/office/drawing/2014/main" id="{FC3A2B98-9E70-4E6B-B2CA-84E125AEE3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36" name="Rectangle 1735">
                        <a:extLst>
                          <a:ext uri="{FF2B5EF4-FFF2-40B4-BE49-F238E27FC236}">
                            <a16:creationId xmlns:a16="http://schemas.microsoft.com/office/drawing/2014/main" id="{B15A6DB2-F5B6-4CF8-95D8-61A973BEAC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37" name="Isosceles Triangle 1736">
                        <a:extLst>
                          <a:ext uri="{FF2B5EF4-FFF2-40B4-BE49-F238E27FC236}">
                            <a16:creationId xmlns:a16="http://schemas.microsoft.com/office/drawing/2014/main" id="{FD1818A3-6540-4AC0-8CD5-616AC2F7A1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719" name="Group 1718">
                      <a:extLst>
                        <a:ext uri="{FF2B5EF4-FFF2-40B4-BE49-F238E27FC236}">
                          <a16:creationId xmlns:a16="http://schemas.microsoft.com/office/drawing/2014/main" id="{A32F47E7-C92D-4750-93B2-180F986D43CE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56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30" name="Rectangle 1729">
                        <a:extLst>
                          <a:ext uri="{FF2B5EF4-FFF2-40B4-BE49-F238E27FC236}">
                            <a16:creationId xmlns:a16="http://schemas.microsoft.com/office/drawing/2014/main" id="{266EC849-AA7F-4EEE-ACA0-7D5AEB1F60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31" name="Rectangle 1730">
                        <a:extLst>
                          <a:ext uri="{FF2B5EF4-FFF2-40B4-BE49-F238E27FC236}">
                            <a16:creationId xmlns:a16="http://schemas.microsoft.com/office/drawing/2014/main" id="{6EEB6CD7-AEA3-4CFA-8402-0660BD4634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32" name="Rectangle 1731">
                        <a:extLst>
                          <a:ext uri="{FF2B5EF4-FFF2-40B4-BE49-F238E27FC236}">
                            <a16:creationId xmlns:a16="http://schemas.microsoft.com/office/drawing/2014/main" id="{35CC8405-E5F5-413D-ADD8-FF62E6B1E7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33" name="Isosceles Triangle 1732">
                        <a:extLst>
                          <a:ext uri="{FF2B5EF4-FFF2-40B4-BE49-F238E27FC236}">
                            <a16:creationId xmlns:a16="http://schemas.microsoft.com/office/drawing/2014/main" id="{91831A88-65AB-448B-B094-49DB071988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720" name="Group 1719">
                      <a:extLst>
                        <a:ext uri="{FF2B5EF4-FFF2-40B4-BE49-F238E27FC236}">
                          <a16:creationId xmlns:a16="http://schemas.microsoft.com/office/drawing/2014/main" id="{B6A2AEDB-EE86-4C55-9BFA-E08AB0E9DA8D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921948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26" name="Rectangle 1725">
                        <a:extLst>
                          <a:ext uri="{FF2B5EF4-FFF2-40B4-BE49-F238E27FC236}">
                            <a16:creationId xmlns:a16="http://schemas.microsoft.com/office/drawing/2014/main" id="{FEA96CD2-5069-4F94-9F73-6D098DD14D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27" name="Rectangle 1726">
                        <a:extLst>
                          <a:ext uri="{FF2B5EF4-FFF2-40B4-BE49-F238E27FC236}">
                            <a16:creationId xmlns:a16="http://schemas.microsoft.com/office/drawing/2014/main" id="{4C342CF1-ECA3-4149-9016-0A61E367E6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28" name="Rectangle 1727">
                        <a:extLst>
                          <a:ext uri="{FF2B5EF4-FFF2-40B4-BE49-F238E27FC236}">
                            <a16:creationId xmlns:a16="http://schemas.microsoft.com/office/drawing/2014/main" id="{58CD56EF-63C4-4271-9068-9D0414A994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29" name="Isosceles Triangle 1728">
                        <a:extLst>
                          <a:ext uri="{FF2B5EF4-FFF2-40B4-BE49-F238E27FC236}">
                            <a16:creationId xmlns:a16="http://schemas.microsoft.com/office/drawing/2014/main" id="{36223ED4-F461-4BF6-8403-F30B3BE38C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721" name="Group 1720">
                      <a:extLst>
                        <a:ext uri="{FF2B5EF4-FFF2-40B4-BE49-F238E27FC236}">
                          <a16:creationId xmlns:a16="http://schemas.microsoft.com/office/drawing/2014/main" id="{A50224C8-5629-48B6-8169-21A94C81CE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35294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22" name="Rectangle 1721">
                        <a:extLst>
                          <a:ext uri="{FF2B5EF4-FFF2-40B4-BE49-F238E27FC236}">
                            <a16:creationId xmlns:a16="http://schemas.microsoft.com/office/drawing/2014/main" id="{BFB05C16-7582-49C4-A11D-4D8A551CF8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23" name="Rectangle 1722">
                        <a:extLst>
                          <a:ext uri="{FF2B5EF4-FFF2-40B4-BE49-F238E27FC236}">
                            <a16:creationId xmlns:a16="http://schemas.microsoft.com/office/drawing/2014/main" id="{E907B6DA-AD20-4B7E-BA83-F493C64BFA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24" name="Rectangle 1723">
                        <a:extLst>
                          <a:ext uri="{FF2B5EF4-FFF2-40B4-BE49-F238E27FC236}">
                            <a16:creationId xmlns:a16="http://schemas.microsoft.com/office/drawing/2014/main" id="{5CDBAABA-9838-47A4-81E2-007FB88974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25" name="Isosceles Triangle 1724">
                        <a:extLst>
                          <a:ext uri="{FF2B5EF4-FFF2-40B4-BE49-F238E27FC236}">
                            <a16:creationId xmlns:a16="http://schemas.microsoft.com/office/drawing/2014/main" id="{5FEDB72F-4168-4202-B6E5-6B9FDECDB0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</p:grpSp>
              </p:grpSp>
              <p:sp>
                <p:nvSpPr>
                  <p:cNvPr id="1714" name="Isosceles Triangle 1713">
                    <a:extLst>
                      <a:ext uri="{FF2B5EF4-FFF2-40B4-BE49-F238E27FC236}">
                        <a16:creationId xmlns:a16="http://schemas.microsoft.com/office/drawing/2014/main" id="{05D6EFBB-BBE0-40EC-A02C-F65A61CEE5F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01022" y="1936838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15" name="Isosceles Triangle 1714">
                    <a:extLst>
                      <a:ext uri="{FF2B5EF4-FFF2-40B4-BE49-F238E27FC236}">
                        <a16:creationId xmlns:a16="http://schemas.microsoft.com/office/drawing/2014/main" id="{B425DF53-7FE0-4723-B60B-EB83B778D6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98095" y="142962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16" name="Isosceles Triangle 1715">
                    <a:extLst>
                      <a:ext uri="{FF2B5EF4-FFF2-40B4-BE49-F238E27FC236}">
                        <a16:creationId xmlns:a16="http://schemas.microsoft.com/office/drawing/2014/main" id="{3150D2AE-9E69-4501-991E-ECA73641B6CB}"/>
                      </a:ext>
                    </a:extLst>
                  </p:cNvPr>
                  <p:cNvSpPr/>
                  <p:nvPr/>
                </p:nvSpPr>
                <p:spPr>
                  <a:xfrm>
                    <a:off x="4452420" y="189065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17" name="Isosceles Triangle 1716">
                    <a:extLst>
                      <a:ext uri="{FF2B5EF4-FFF2-40B4-BE49-F238E27FC236}">
                        <a16:creationId xmlns:a16="http://schemas.microsoft.com/office/drawing/2014/main" id="{AC4995E2-5C0D-4235-8213-FCDB2F7992DC}"/>
                      </a:ext>
                    </a:extLst>
                  </p:cNvPr>
                  <p:cNvSpPr/>
                  <p:nvPr/>
                </p:nvSpPr>
                <p:spPr>
                  <a:xfrm>
                    <a:off x="5955843" y="1882050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1740" name="Group 1739">
                  <a:extLst>
                    <a:ext uri="{FF2B5EF4-FFF2-40B4-BE49-F238E27FC236}">
                      <a16:creationId xmlns:a16="http://schemas.microsoft.com/office/drawing/2014/main" id="{E6B0C052-50A3-46D4-837A-E95524C51155}"/>
                    </a:ext>
                  </a:extLst>
                </p:cNvPr>
                <p:cNvGrpSpPr/>
                <p:nvPr/>
              </p:nvGrpSpPr>
              <p:grpSpPr>
                <a:xfrm>
                  <a:off x="4945916" y="1420961"/>
                  <a:ext cx="2004675" cy="1002844"/>
                  <a:chOff x="4346282" y="1383052"/>
                  <a:chExt cx="2004675" cy="1002844"/>
                </a:xfrm>
              </p:grpSpPr>
              <p:grpSp>
                <p:nvGrpSpPr>
                  <p:cNvPr id="1741" name="Group 1740">
                    <a:extLst>
                      <a:ext uri="{FF2B5EF4-FFF2-40B4-BE49-F238E27FC236}">
                        <a16:creationId xmlns:a16="http://schemas.microsoft.com/office/drawing/2014/main" id="{44EF1F59-4551-4E28-8500-9AA6A27FCCDC}"/>
                      </a:ext>
                    </a:extLst>
                  </p:cNvPr>
                  <p:cNvGrpSpPr/>
                  <p:nvPr/>
                </p:nvGrpSpPr>
                <p:grpSpPr>
                  <a:xfrm>
                    <a:off x="4346282" y="1383052"/>
                    <a:ext cx="2004675" cy="1002844"/>
                    <a:chOff x="2656021" y="742484"/>
                    <a:chExt cx="1439273" cy="720000"/>
                  </a:xfrm>
                </p:grpSpPr>
                <p:grpSp>
                  <p:nvGrpSpPr>
                    <p:cNvPr id="1746" name="Group 1745">
                      <a:extLst>
                        <a:ext uri="{FF2B5EF4-FFF2-40B4-BE49-F238E27FC236}">
                          <a16:creationId xmlns:a16="http://schemas.microsoft.com/office/drawing/2014/main" id="{5928F6FA-85D1-4F15-B7DE-3648B94799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6021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62" name="Rectangle 1761">
                        <a:extLst>
                          <a:ext uri="{FF2B5EF4-FFF2-40B4-BE49-F238E27FC236}">
                            <a16:creationId xmlns:a16="http://schemas.microsoft.com/office/drawing/2014/main" id="{D1C925CA-CE28-48D3-B030-E0DA3429EA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63" name="Rectangle 1762">
                        <a:extLst>
                          <a:ext uri="{FF2B5EF4-FFF2-40B4-BE49-F238E27FC236}">
                            <a16:creationId xmlns:a16="http://schemas.microsoft.com/office/drawing/2014/main" id="{C4BAB46C-D98F-43DE-BE99-618F20109E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64" name="Rectangle 1763">
                        <a:extLst>
                          <a:ext uri="{FF2B5EF4-FFF2-40B4-BE49-F238E27FC236}">
                            <a16:creationId xmlns:a16="http://schemas.microsoft.com/office/drawing/2014/main" id="{13C730C0-C3A6-485E-8A27-21DA8644F0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65" name="Isosceles Triangle 1764">
                        <a:extLst>
                          <a:ext uri="{FF2B5EF4-FFF2-40B4-BE49-F238E27FC236}">
                            <a16:creationId xmlns:a16="http://schemas.microsoft.com/office/drawing/2014/main" id="{1D28F460-9A28-4F3E-9944-1CA27A633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747" name="Group 1746">
                      <a:extLst>
                        <a:ext uri="{FF2B5EF4-FFF2-40B4-BE49-F238E27FC236}">
                          <a16:creationId xmlns:a16="http://schemas.microsoft.com/office/drawing/2014/main" id="{192EE584-BA49-4725-9010-5C1A43655225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56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58" name="Rectangle 1757">
                        <a:extLst>
                          <a:ext uri="{FF2B5EF4-FFF2-40B4-BE49-F238E27FC236}">
                            <a16:creationId xmlns:a16="http://schemas.microsoft.com/office/drawing/2014/main" id="{89F32EFF-098D-474B-BC4E-6E74919D41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59" name="Rectangle 1758">
                        <a:extLst>
                          <a:ext uri="{FF2B5EF4-FFF2-40B4-BE49-F238E27FC236}">
                            <a16:creationId xmlns:a16="http://schemas.microsoft.com/office/drawing/2014/main" id="{2BB85634-E718-4BBE-AF0E-745D881B5F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60" name="Rectangle 1759">
                        <a:extLst>
                          <a:ext uri="{FF2B5EF4-FFF2-40B4-BE49-F238E27FC236}">
                            <a16:creationId xmlns:a16="http://schemas.microsoft.com/office/drawing/2014/main" id="{DFC7B123-F70F-40BE-937F-45E2FDC7E7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61" name="Isosceles Triangle 1760">
                        <a:extLst>
                          <a:ext uri="{FF2B5EF4-FFF2-40B4-BE49-F238E27FC236}">
                            <a16:creationId xmlns:a16="http://schemas.microsoft.com/office/drawing/2014/main" id="{92BDF6FD-59F3-4353-B75E-56E4F89A40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748" name="Group 1747">
                      <a:extLst>
                        <a:ext uri="{FF2B5EF4-FFF2-40B4-BE49-F238E27FC236}">
                          <a16:creationId xmlns:a16="http://schemas.microsoft.com/office/drawing/2014/main" id="{A6A5BEE4-8D0C-4A13-B233-B7CF8227C000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3196004" y="921948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54" name="Rectangle 1753">
                        <a:extLst>
                          <a:ext uri="{FF2B5EF4-FFF2-40B4-BE49-F238E27FC236}">
                            <a16:creationId xmlns:a16="http://schemas.microsoft.com/office/drawing/2014/main" id="{59E03265-EB61-45F7-B1E4-15E94C53F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55" name="Rectangle 1754">
                        <a:extLst>
                          <a:ext uri="{FF2B5EF4-FFF2-40B4-BE49-F238E27FC236}">
                            <a16:creationId xmlns:a16="http://schemas.microsoft.com/office/drawing/2014/main" id="{B06D92A0-494D-4476-B304-E065D40474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56" name="Rectangle 1755">
                        <a:extLst>
                          <a:ext uri="{FF2B5EF4-FFF2-40B4-BE49-F238E27FC236}">
                            <a16:creationId xmlns:a16="http://schemas.microsoft.com/office/drawing/2014/main" id="{020EA1D2-7258-43CB-BDAC-615C4DDFB8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57" name="Isosceles Triangle 1756">
                        <a:extLst>
                          <a:ext uri="{FF2B5EF4-FFF2-40B4-BE49-F238E27FC236}">
                            <a16:creationId xmlns:a16="http://schemas.microsoft.com/office/drawing/2014/main" id="{58F9B693-CA58-47CE-BAE3-8EEFA2D50F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</p:grpSp>
                <p:grpSp>
                  <p:nvGrpSpPr>
                    <p:cNvPr id="1749" name="Group 1748">
                      <a:extLst>
                        <a:ext uri="{FF2B5EF4-FFF2-40B4-BE49-F238E27FC236}">
                          <a16:creationId xmlns:a16="http://schemas.microsoft.com/office/drawing/2014/main" id="{C502DA89-FE4C-4C26-AD50-0FD4123794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35294" y="742484"/>
                      <a:ext cx="360000" cy="720000"/>
                      <a:chOff x="0" y="0"/>
                      <a:chExt cx="360000" cy="720000"/>
                    </a:xfrm>
                  </p:grpSpPr>
                  <p:sp>
                    <p:nvSpPr>
                      <p:cNvPr id="1750" name="Rectangle 1749">
                        <a:extLst>
                          <a:ext uri="{FF2B5EF4-FFF2-40B4-BE49-F238E27FC236}">
                            <a16:creationId xmlns:a16="http://schemas.microsoft.com/office/drawing/2014/main" id="{7B6741FF-212A-480E-92EC-5759B46B49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51" name="Rectangle 1750">
                        <a:extLst>
                          <a:ext uri="{FF2B5EF4-FFF2-40B4-BE49-F238E27FC236}">
                            <a16:creationId xmlns:a16="http://schemas.microsoft.com/office/drawing/2014/main" id="{841A69B8-D94C-4BC8-A113-12118FA7FE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360000"/>
                        <a:ext cx="360000" cy="36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17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/>
                      </a:p>
                    </p:txBody>
                  </p:sp>
                  <p:sp>
                    <p:nvSpPr>
                      <p:cNvPr id="1752" name="Rectangle 1751">
                        <a:extLst>
                          <a:ext uri="{FF2B5EF4-FFF2-40B4-BE49-F238E27FC236}">
                            <a16:creationId xmlns:a16="http://schemas.microsoft.com/office/drawing/2014/main" id="{CCBC0DFB-5203-477D-BCE3-8B8F3D0AA1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000" y="72000"/>
                        <a:ext cx="216000" cy="576000"/>
                      </a:xfrm>
                      <a:prstGeom prst="rect">
                        <a:avLst/>
                      </a:prstGeom>
                      <a:solidFill>
                        <a:srgbClr val="FF5050"/>
                      </a:solidFill>
                      <a:ln w="3175">
                        <a:solidFill>
                          <a:srgbClr val="92D05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  <p:sp>
                    <p:nvSpPr>
                      <p:cNvPr id="1753" name="Isosceles Triangle 1752">
                        <a:extLst>
                          <a:ext uri="{FF2B5EF4-FFF2-40B4-BE49-F238E27FC236}">
                            <a16:creationId xmlns:a16="http://schemas.microsoft.com/office/drawing/2014/main" id="{93BCD879-FE41-4D26-8632-766362FE0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" y="359290"/>
                        <a:ext cx="359966" cy="360000"/>
                      </a:xfrm>
                      <a:prstGeom prst="triangle">
                        <a:avLst/>
                      </a:prstGeom>
                      <a:noFill/>
                      <a:ln w="381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sz="1662" dirty="0"/>
                      </a:p>
                    </p:txBody>
                  </p:sp>
                </p:grpSp>
              </p:grpSp>
              <p:sp>
                <p:nvSpPr>
                  <p:cNvPr id="1742" name="Isosceles Triangle 1741">
                    <a:extLst>
                      <a:ext uri="{FF2B5EF4-FFF2-40B4-BE49-F238E27FC236}">
                        <a16:creationId xmlns:a16="http://schemas.microsoft.com/office/drawing/2014/main" id="{E4DD373E-F864-42F7-B1D0-4A2A120D08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001022" y="1936838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43" name="Isosceles Triangle 1742">
                    <a:extLst>
                      <a:ext uri="{FF2B5EF4-FFF2-40B4-BE49-F238E27FC236}">
                        <a16:creationId xmlns:a16="http://schemas.microsoft.com/office/drawing/2014/main" id="{849FE3FB-7E5B-4122-9A2A-E46F0533B9F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98095" y="142962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44" name="Isosceles Triangle 1743">
                    <a:extLst>
                      <a:ext uri="{FF2B5EF4-FFF2-40B4-BE49-F238E27FC236}">
                        <a16:creationId xmlns:a16="http://schemas.microsoft.com/office/drawing/2014/main" id="{E2CC94CD-A986-4822-814D-782247ABD2CC}"/>
                      </a:ext>
                    </a:extLst>
                  </p:cNvPr>
                  <p:cNvSpPr/>
                  <p:nvPr/>
                </p:nvSpPr>
                <p:spPr>
                  <a:xfrm>
                    <a:off x="4452420" y="1890651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1745" name="Isosceles Triangle 1744">
                    <a:extLst>
                      <a:ext uri="{FF2B5EF4-FFF2-40B4-BE49-F238E27FC236}">
                        <a16:creationId xmlns:a16="http://schemas.microsoft.com/office/drawing/2014/main" id="{E6F15CD8-5AA9-401D-84BC-03DBED8108AE}"/>
                      </a:ext>
                    </a:extLst>
                  </p:cNvPr>
                  <p:cNvSpPr/>
                  <p:nvPr/>
                </p:nvSpPr>
                <p:spPr>
                  <a:xfrm>
                    <a:off x="5955843" y="1882050"/>
                    <a:ext cx="299911" cy="401137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cxnSp>
              <p:nvCxnSpPr>
                <p:cNvPr id="1766" name="Straight Connector 1765">
                  <a:extLst>
                    <a:ext uri="{FF2B5EF4-FFF2-40B4-BE49-F238E27FC236}">
                      <a16:creationId xmlns:a16="http://schemas.microsoft.com/office/drawing/2014/main" id="{D3B2E193-DA26-49A5-8E04-3FCC6F5228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202481" y="1668098"/>
                  <a:ext cx="746243" cy="260461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32F2D663-5337-4DB5-B26C-986324B6DDFB}"/>
                    </a:ext>
                  </a:extLst>
                </p:cNvPr>
                <p:cNvCxnSpPr>
                  <a:stCxn id="1661" idx="0"/>
                  <a:endCxn id="1658" idx="0"/>
                </p:cNvCxnSpPr>
                <p:nvPr/>
              </p:nvCxnSpPr>
              <p:spPr>
                <a:xfrm flipH="1">
                  <a:off x="4956781" y="920417"/>
                  <a:ext cx="754253" cy="255357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7AF1BDE2-1107-4754-A794-B35DB84DD230}"/>
                    </a:ext>
                  </a:extLst>
                </p:cNvPr>
                <p:cNvCxnSpPr>
                  <a:cxnSpLocks/>
                  <a:endCxn id="1625" idx="2"/>
                </p:cNvCxnSpPr>
                <p:nvPr/>
              </p:nvCxnSpPr>
              <p:spPr>
                <a:xfrm>
                  <a:off x="1951373" y="421419"/>
                  <a:ext cx="5675" cy="1001855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8D77E801-3711-4B34-A96F-3A7D786AC836}"/>
                    </a:ext>
                  </a:extLst>
                </p:cNvPr>
                <p:cNvCxnSpPr/>
                <p:nvPr/>
              </p:nvCxnSpPr>
              <p:spPr>
                <a:xfrm>
                  <a:off x="1944577" y="421419"/>
                  <a:ext cx="6011271" cy="0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CE7E7E5B-AEA7-4996-8DD5-A45223529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5680" y="421419"/>
                  <a:ext cx="0" cy="1007162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744AD50B-AB39-4698-929E-776B9977AB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51617" y="1420961"/>
                  <a:ext cx="6004231" cy="7644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490E977-AC4F-4DE8-914D-A1D23E79FD3A}"/>
                    </a:ext>
                  </a:extLst>
                </p:cNvPr>
                <p:cNvCxnSpPr>
                  <a:cxnSpLocks/>
                  <a:endCxn id="1737" idx="2"/>
                </p:cNvCxnSpPr>
                <p:nvPr/>
              </p:nvCxnSpPr>
              <p:spPr>
                <a:xfrm flipH="1">
                  <a:off x="2947286" y="1428581"/>
                  <a:ext cx="5782" cy="994235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2670DB2A-8115-4223-99DD-5A70511C3A39}"/>
                    </a:ext>
                  </a:extLst>
                </p:cNvPr>
                <p:cNvCxnSpPr>
                  <a:cxnSpLocks/>
                  <a:endCxn id="1753" idx="4"/>
                </p:cNvCxnSpPr>
                <p:nvPr/>
              </p:nvCxnSpPr>
              <p:spPr>
                <a:xfrm flipH="1">
                  <a:off x="6950568" y="1420864"/>
                  <a:ext cx="3860" cy="1001952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F8AD34D-451F-4959-9014-8E98EEFC15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48803" y="2427417"/>
                  <a:ext cx="4001765" cy="10162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EC5BE75C-5CA3-4A1C-8B06-EA986304BAE5}"/>
                    </a:ext>
                  </a:extLst>
                </p:cNvPr>
                <p:cNvCxnSpPr>
                  <a:cxnSpLocks/>
                  <a:endCxn id="1613" idx="4"/>
                </p:cNvCxnSpPr>
                <p:nvPr/>
              </p:nvCxnSpPr>
              <p:spPr>
                <a:xfrm>
                  <a:off x="3945617" y="421419"/>
                  <a:ext cx="16059" cy="1001855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BDA39D02-43D5-47EE-B879-6D41889FE38B}"/>
                    </a:ext>
                  </a:extLst>
                </p:cNvPr>
                <p:cNvCxnSpPr>
                  <a:endCxn id="1709" idx="2"/>
                </p:cNvCxnSpPr>
                <p:nvPr/>
              </p:nvCxnSpPr>
              <p:spPr>
                <a:xfrm>
                  <a:off x="5952985" y="421419"/>
                  <a:ext cx="3788" cy="1001855"/>
                </a:xfrm>
                <a:prstGeom prst="line">
                  <a:avLst/>
                </a:prstGeom>
                <a:ln w="7620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45ED7264-F93A-4727-979C-9179F8ABDFEB}"/>
                    </a:ext>
                  </a:extLst>
                </p:cNvPr>
                <p:cNvCxnSpPr/>
                <p:nvPr/>
              </p:nvCxnSpPr>
              <p:spPr>
                <a:xfrm>
                  <a:off x="4944309" y="1428581"/>
                  <a:ext cx="6688" cy="1008998"/>
                </a:xfrm>
                <a:prstGeom prst="line">
                  <a:avLst/>
                </a:prstGeom>
                <a:ln w="57150" cmpd="sng">
                  <a:solidFill>
                    <a:srgbClr val="00B0F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4198B3F-3C64-4FAA-8246-B31C2F6613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10191" y="668557"/>
                  <a:ext cx="746243" cy="260461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0ABA032E-093E-4634-AB91-DFFF62D65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6434" y="668557"/>
                  <a:ext cx="757180" cy="25186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2" name="Straight Connector 1681">
                  <a:extLst>
                    <a:ext uri="{FF2B5EF4-FFF2-40B4-BE49-F238E27FC236}">
                      <a16:creationId xmlns:a16="http://schemas.microsoft.com/office/drawing/2014/main" id="{F9F16D11-FD79-4E39-BEE6-459C5CF251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04684" y="668557"/>
                  <a:ext cx="746243" cy="260461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3" name="Straight Connector 1682">
                  <a:extLst>
                    <a:ext uri="{FF2B5EF4-FFF2-40B4-BE49-F238E27FC236}">
                      <a16:creationId xmlns:a16="http://schemas.microsoft.com/office/drawing/2014/main" id="{77145AFF-C7A3-4BBB-A860-38CF67A5AC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0927" y="668557"/>
                  <a:ext cx="757180" cy="25186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0" name="Straight Connector 1709">
                  <a:extLst>
                    <a:ext uri="{FF2B5EF4-FFF2-40B4-BE49-F238E27FC236}">
                      <a16:creationId xmlns:a16="http://schemas.microsoft.com/office/drawing/2014/main" id="{527FAE80-7B46-467F-A00E-A4F376F5D7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09916" y="668557"/>
                  <a:ext cx="746243" cy="260461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1" name="Straight Connector 1710">
                  <a:extLst>
                    <a:ext uri="{FF2B5EF4-FFF2-40B4-BE49-F238E27FC236}">
                      <a16:creationId xmlns:a16="http://schemas.microsoft.com/office/drawing/2014/main" id="{1B50F5A0-5E5B-42F2-A2BE-5E21EF4ADC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56159" y="668557"/>
                  <a:ext cx="757180" cy="25186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8" name="Straight Connector 1737">
                  <a:extLst>
                    <a:ext uri="{FF2B5EF4-FFF2-40B4-BE49-F238E27FC236}">
                      <a16:creationId xmlns:a16="http://schemas.microsoft.com/office/drawing/2014/main" id="{3B83D0C6-27B4-4DAC-B2A1-7D02C3CA29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00429" y="1928560"/>
                  <a:ext cx="749170" cy="246756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9" name="Straight Connector 1738">
                  <a:extLst>
                    <a:ext uri="{FF2B5EF4-FFF2-40B4-BE49-F238E27FC236}">
                      <a16:creationId xmlns:a16="http://schemas.microsoft.com/office/drawing/2014/main" id="{C6A9BCB6-7786-4757-BE7C-9446C63E62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713614" y="920417"/>
                  <a:ext cx="233058" cy="747682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7" name="Straight Connector 1766">
                  <a:extLst>
                    <a:ext uri="{FF2B5EF4-FFF2-40B4-BE49-F238E27FC236}">
                      <a16:creationId xmlns:a16="http://schemas.microsoft.com/office/drawing/2014/main" id="{3774D9D8-A4B0-4D3C-AEC6-A4FB042AB2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45326" y="929018"/>
                  <a:ext cx="264590" cy="739081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6FD0E6EA-4FBC-466B-BED1-A6C1EBBA64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0191" y="929018"/>
                  <a:ext cx="749170" cy="246756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42732F53-2FD3-454A-A9E5-33A696561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9361" y="1175774"/>
                  <a:ext cx="241068" cy="752786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D18BDE1C-4AB2-4C3F-A6BD-5732512AB7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6672" y="929018"/>
                  <a:ext cx="258012" cy="739081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BA891FD3-0DE3-421C-BBC0-700AC8688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3854" y="1175774"/>
                  <a:ext cx="245229" cy="752786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816EFAA9-1744-4EAA-B926-CF41CA23F6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59086" y="920417"/>
                  <a:ext cx="754253" cy="255357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91D4E617-9BF1-4574-91C4-DC1B6BEA1A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96954" y="1175774"/>
                  <a:ext cx="262132" cy="745620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80DFFE15-CC7F-44A6-A897-66272419FC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49575" y="1919959"/>
                  <a:ext cx="754253" cy="255357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7F03A402-38E7-4822-B74E-51A31A2FE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48253" y="1919959"/>
                  <a:ext cx="754253" cy="255357"/>
                </a:xfrm>
                <a:prstGeom prst="line">
                  <a:avLst/>
                </a:prstGeom>
                <a:ln w="28575" cmpd="sng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C455E601-EE50-49B2-A7F5-8823408C6EAB}"/>
                  </a:ext>
                </a:extLst>
              </p:cNvPr>
              <p:cNvGrpSpPr/>
              <p:nvPr/>
            </p:nvGrpSpPr>
            <p:grpSpPr>
              <a:xfrm>
                <a:off x="6952497" y="1419304"/>
                <a:ext cx="1002844" cy="2004675"/>
                <a:chOff x="2761116" y="443274"/>
                <a:chExt cx="1002844" cy="2004675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C1E93626-EB8E-416A-BDE1-AF859BEEDE23}"/>
                    </a:ext>
                  </a:extLst>
                </p:cNvPr>
                <p:cNvGrpSpPr/>
                <p:nvPr/>
              </p:nvGrpSpPr>
              <p:grpSpPr>
                <a:xfrm rot="5400000">
                  <a:off x="2260200" y="944190"/>
                  <a:ext cx="2004675" cy="1002844"/>
                  <a:chOff x="1019520" y="443748"/>
                  <a:chExt cx="1439273" cy="720000"/>
                </a:xfrm>
              </p:grpSpPr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4EBC634C-A14D-4236-A1B1-25445E8760FF}"/>
                      </a:ext>
                    </a:extLst>
                  </p:cNvPr>
                  <p:cNvGrpSpPr/>
                  <p:nvPr/>
                </p:nvGrpSpPr>
                <p:grpSpPr>
                  <a:xfrm>
                    <a:off x="1019520" y="44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87" name="Rectangle 186">
                      <a:extLst>
                        <a:ext uri="{FF2B5EF4-FFF2-40B4-BE49-F238E27FC236}">
                          <a16:creationId xmlns:a16="http://schemas.microsoft.com/office/drawing/2014/main" id="{9D37FF2D-9775-4957-9E53-A45B18010B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88" name="Rectangle 187">
                      <a:extLst>
                        <a:ext uri="{FF2B5EF4-FFF2-40B4-BE49-F238E27FC236}">
                          <a16:creationId xmlns:a16="http://schemas.microsoft.com/office/drawing/2014/main" id="{CE8BECE7-2438-46FF-8E71-CEFB1188B4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89" name="Rectangle 188">
                      <a:extLst>
                        <a:ext uri="{FF2B5EF4-FFF2-40B4-BE49-F238E27FC236}">
                          <a16:creationId xmlns:a16="http://schemas.microsoft.com/office/drawing/2014/main" id="{5BB253FC-123D-41D1-BBD6-8B5964FC2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90" name="Isosceles Triangle 189">
                      <a:extLst>
                        <a:ext uri="{FF2B5EF4-FFF2-40B4-BE49-F238E27FC236}">
                          <a16:creationId xmlns:a16="http://schemas.microsoft.com/office/drawing/2014/main" id="{E5D4AE72-A9B0-4AC2-BC7A-5F621FFDFB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38A778F2-8B21-4C74-925B-551B0DFFD967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559503" y="26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CAD3619F-B375-43D6-9545-A92C453EC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84" name="Rectangle 183">
                      <a:extLst>
                        <a:ext uri="{FF2B5EF4-FFF2-40B4-BE49-F238E27FC236}">
                          <a16:creationId xmlns:a16="http://schemas.microsoft.com/office/drawing/2014/main" id="{3A6F86FE-68BF-4BF8-B2C5-6037AEAB9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85" name="Rectangle 184">
                      <a:extLst>
                        <a:ext uri="{FF2B5EF4-FFF2-40B4-BE49-F238E27FC236}">
                          <a16:creationId xmlns:a16="http://schemas.microsoft.com/office/drawing/2014/main" id="{76884F4F-6DFB-4839-B207-BF89DFFCE5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86" name="Isosceles Triangle 185">
                      <a:extLst>
                        <a:ext uri="{FF2B5EF4-FFF2-40B4-BE49-F238E27FC236}">
                          <a16:creationId xmlns:a16="http://schemas.microsoft.com/office/drawing/2014/main" id="{C8B749B3-8C7D-4948-A5AE-1F4564C16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A01C5F5A-0D1D-4D1A-9F85-EC9826CC481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559503" y="623212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9" name="Rectangle 178">
                      <a:extLst>
                        <a:ext uri="{FF2B5EF4-FFF2-40B4-BE49-F238E27FC236}">
                          <a16:creationId xmlns:a16="http://schemas.microsoft.com/office/drawing/2014/main" id="{CD647BEC-6C37-4E3F-ADB6-9A94C5CDDA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BDE017C8-E3D9-4C2E-8F80-6C3074F411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EEF62F0C-1ACF-4DA8-9C2A-667A262785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82" name="Isosceles Triangle 181">
                      <a:extLst>
                        <a:ext uri="{FF2B5EF4-FFF2-40B4-BE49-F238E27FC236}">
                          <a16:creationId xmlns:a16="http://schemas.microsoft.com/office/drawing/2014/main" id="{77D0498D-B3FC-423A-B953-981B7360F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7412AE58-DB0F-477C-A219-2C90E762A19C}"/>
                      </a:ext>
                    </a:extLst>
                  </p:cNvPr>
                  <p:cNvGrpSpPr/>
                  <p:nvPr/>
                </p:nvGrpSpPr>
                <p:grpSpPr>
                  <a:xfrm>
                    <a:off x="2098793" y="44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8F8A0BF6-168B-4AA9-9B8E-50DC3F576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FEAF64CA-E987-489A-A807-ECA673E23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FFE53785-D36D-46CF-89C7-71D34E1F2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178" name="Isosceles Triangle 177">
                      <a:extLst>
                        <a:ext uri="{FF2B5EF4-FFF2-40B4-BE49-F238E27FC236}">
                          <a16:creationId xmlns:a16="http://schemas.microsoft.com/office/drawing/2014/main" id="{BD1F98D3-77B8-4175-A768-4EDCEE34D8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</p:grpSp>
            <p:sp>
              <p:nvSpPr>
                <p:cNvPr id="167" name="Isosceles Triangle 166">
                  <a:extLst>
                    <a:ext uri="{FF2B5EF4-FFF2-40B4-BE49-F238E27FC236}">
                      <a16:creationId xmlns:a16="http://schemas.microsoft.com/office/drawing/2014/main" id="{E4ED32BD-114C-426B-893D-C95D4DCF0BD2}"/>
                    </a:ext>
                  </a:extLst>
                </p:cNvPr>
                <p:cNvSpPr/>
                <p:nvPr/>
              </p:nvSpPr>
              <p:spPr>
                <a:xfrm>
                  <a:off x="2858881" y="1446094"/>
                  <a:ext cx="300853" cy="39921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" name="Isosceles Triangle 167">
                  <a:extLst>
                    <a:ext uri="{FF2B5EF4-FFF2-40B4-BE49-F238E27FC236}">
                      <a16:creationId xmlns:a16="http://schemas.microsoft.com/office/drawing/2014/main" id="{3069F034-547A-448D-B141-DD92FCF4A33C}"/>
                    </a:ext>
                  </a:extLst>
                </p:cNvPr>
                <p:cNvSpPr/>
                <p:nvPr/>
              </p:nvSpPr>
              <p:spPr>
                <a:xfrm>
                  <a:off x="3360256" y="1452272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" name="Isosceles Triangle 168">
                  <a:extLst>
                    <a:ext uri="{FF2B5EF4-FFF2-40B4-BE49-F238E27FC236}">
                      <a16:creationId xmlns:a16="http://schemas.microsoft.com/office/drawing/2014/main" id="{99D296D1-B5A5-40CA-81B2-8A109743DAE2}"/>
                    </a:ext>
                  </a:extLst>
                </p:cNvPr>
                <p:cNvSpPr/>
                <p:nvPr/>
              </p:nvSpPr>
              <p:spPr>
                <a:xfrm rot="5400000">
                  <a:off x="2912026" y="488819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A3B750F1-9B56-4A87-B369-59914436FA99}"/>
                    </a:ext>
                  </a:extLst>
                </p:cNvPr>
                <p:cNvSpPr/>
                <p:nvPr/>
              </p:nvSpPr>
              <p:spPr>
                <a:xfrm rot="5400000">
                  <a:off x="2923023" y="199794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9B693AA7-136C-4655-A9E5-CAF6CF11BF71}"/>
                  </a:ext>
                </a:extLst>
              </p:cNvPr>
              <p:cNvGrpSpPr/>
              <p:nvPr/>
            </p:nvGrpSpPr>
            <p:grpSpPr>
              <a:xfrm>
                <a:off x="5950816" y="2418823"/>
                <a:ext cx="1002844" cy="2004675"/>
                <a:chOff x="2761116" y="443274"/>
                <a:chExt cx="1002844" cy="2004675"/>
              </a:xfrm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E3AB77C4-10CD-48F9-A779-CD3B4E5415A5}"/>
                    </a:ext>
                  </a:extLst>
                </p:cNvPr>
                <p:cNvGrpSpPr/>
                <p:nvPr/>
              </p:nvGrpSpPr>
              <p:grpSpPr>
                <a:xfrm rot="5400000">
                  <a:off x="2260200" y="944190"/>
                  <a:ext cx="2004675" cy="1002844"/>
                  <a:chOff x="1019520" y="443748"/>
                  <a:chExt cx="1439273" cy="720000"/>
                </a:xfrm>
              </p:grpSpPr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B1445521-3933-41F0-8B28-1ECCE5390214}"/>
                      </a:ext>
                    </a:extLst>
                  </p:cNvPr>
                  <p:cNvGrpSpPr/>
                  <p:nvPr/>
                </p:nvGrpSpPr>
                <p:grpSpPr>
                  <a:xfrm>
                    <a:off x="1019520" y="44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624B7FE3-2127-492A-B30E-62349E731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92331AD4-01BE-42E4-B06E-3F78160BC2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732FF0-972E-4923-A2C7-A83A918FC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30" name="Isosceles Triangle 229">
                      <a:extLst>
                        <a:ext uri="{FF2B5EF4-FFF2-40B4-BE49-F238E27FC236}">
                          <a16:creationId xmlns:a16="http://schemas.microsoft.com/office/drawing/2014/main" id="{7B85E918-EA23-4E99-9E01-2CD5A4DF98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14A18D8D-523C-4E01-A0B6-45C1753E7955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559503" y="26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9CB9CAA1-7870-47C8-AEB3-03BF531D0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E47E9C45-ADCC-4C26-BCD5-138A651A6E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25" name="Rectangle 224">
                      <a:extLst>
                        <a:ext uri="{FF2B5EF4-FFF2-40B4-BE49-F238E27FC236}">
                          <a16:creationId xmlns:a16="http://schemas.microsoft.com/office/drawing/2014/main" id="{D92B45EE-60E8-4661-9121-17BCA98BA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26" name="Isosceles Triangle 225">
                      <a:extLst>
                        <a:ext uri="{FF2B5EF4-FFF2-40B4-BE49-F238E27FC236}">
                          <a16:creationId xmlns:a16="http://schemas.microsoft.com/office/drawing/2014/main" id="{FDE73E3D-8980-4498-A512-C0B2C50534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212" name="Group 211">
                    <a:extLst>
                      <a:ext uri="{FF2B5EF4-FFF2-40B4-BE49-F238E27FC236}">
                        <a16:creationId xmlns:a16="http://schemas.microsoft.com/office/drawing/2014/main" id="{D58F33D4-A4ED-424A-84C3-73656B696C8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559503" y="623212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19" name="Rectangle 218">
                      <a:extLst>
                        <a:ext uri="{FF2B5EF4-FFF2-40B4-BE49-F238E27FC236}">
                          <a16:creationId xmlns:a16="http://schemas.microsoft.com/office/drawing/2014/main" id="{478B80BF-74F0-44D8-9EA6-49FDA4F5BE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43077485-4F54-431B-A7A5-B6E2933862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463A89F4-D36C-4D9E-AAFD-5B6204644A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22" name="Isosceles Triangle 221">
                      <a:extLst>
                        <a:ext uri="{FF2B5EF4-FFF2-40B4-BE49-F238E27FC236}">
                          <a16:creationId xmlns:a16="http://schemas.microsoft.com/office/drawing/2014/main" id="{190EF078-4A67-4F85-BE36-C7936AC46A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F5566127-B1BF-421E-A47A-7BE864091C00}"/>
                      </a:ext>
                    </a:extLst>
                  </p:cNvPr>
                  <p:cNvGrpSpPr/>
                  <p:nvPr/>
                </p:nvGrpSpPr>
                <p:grpSpPr>
                  <a:xfrm>
                    <a:off x="2098793" y="44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05A29B1C-762B-46BF-92D0-33326ED39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194B82F1-80B8-4BEF-8659-19B32C5BD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61CEACE0-60E8-47FC-8B34-3FC3AD84B9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18" name="Isosceles Triangle 217">
                      <a:extLst>
                        <a:ext uri="{FF2B5EF4-FFF2-40B4-BE49-F238E27FC236}">
                          <a16:creationId xmlns:a16="http://schemas.microsoft.com/office/drawing/2014/main" id="{8364DB63-DA1B-4FAB-ADA5-F60841DE8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</p:grpSp>
            <p:sp>
              <p:nvSpPr>
                <p:cNvPr id="198" name="Isosceles Triangle 197">
                  <a:extLst>
                    <a:ext uri="{FF2B5EF4-FFF2-40B4-BE49-F238E27FC236}">
                      <a16:creationId xmlns:a16="http://schemas.microsoft.com/office/drawing/2014/main" id="{10675F3A-3CBE-40E1-9D52-1CD548002157}"/>
                    </a:ext>
                  </a:extLst>
                </p:cNvPr>
                <p:cNvSpPr/>
                <p:nvPr/>
              </p:nvSpPr>
              <p:spPr>
                <a:xfrm>
                  <a:off x="2858881" y="1446094"/>
                  <a:ext cx="300853" cy="39921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01" name="Isosceles Triangle 200">
                  <a:extLst>
                    <a:ext uri="{FF2B5EF4-FFF2-40B4-BE49-F238E27FC236}">
                      <a16:creationId xmlns:a16="http://schemas.microsoft.com/office/drawing/2014/main" id="{6B3B7F16-8431-4267-9D71-502CE288993B}"/>
                    </a:ext>
                  </a:extLst>
                </p:cNvPr>
                <p:cNvSpPr/>
                <p:nvPr/>
              </p:nvSpPr>
              <p:spPr>
                <a:xfrm>
                  <a:off x="3360256" y="1452272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03" name="Isosceles Triangle 202">
                  <a:extLst>
                    <a:ext uri="{FF2B5EF4-FFF2-40B4-BE49-F238E27FC236}">
                      <a16:creationId xmlns:a16="http://schemas.microsoft.com/office/drawing/2014/main" id="{5AC99D23-0942-44C0-8A46-49F4F1772E4B}"/>
                    </a:ext>
                  </a:extLst>
                </p:cNvPr>
                <p:cNvSpPr/>
                <p:nvPr/>
              </p:nvSpPr>
              <p:spPr>
                <a:xfrm rot="5400000">
                  <a:off x="2912026" y="488819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05" name="Isosceles Triangle 204">
                  <a:extLst>
                    <a:ext uri="{FF2B5EF4-FFF2-40B4-BE49-F238E27FC236}">
                      <a16:creationId xmlns:a16="http://schemas.microsoft.com/office/drawing/2014/main" id="{70F9C516-38E1-4E0A-AA0C-A6F636A1E6C0}"/>
                    </a:ext>
                  </a:extLst>
                </p:cNvPr>
                <p:cNvSpPr/>
                <p:nvPr/>
              </p:nvSpPr>
              <p:spPr>
                <a:xfrm rot="5400000">
                  <a:off x="2923023" y="199794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37B31DC2-0CA6-4082-B137-1DC46647D4AD}"/>
                  </a:ext>
                </a:extLst>
              </p:cNvPr>
              <p:cNvGrpSpPr/>
              <p:nvPr/>
            </p:nvGrpSpPr>
            <p:grpSpPr>
              <a:xfrm>
                <a:off x="6955434" y="3426867"/>
                <a:ext cx="1002844" cy="2004675"/>
                <a:chOff x="2761116" y="443274"/>
                <a:chExt cx="1002844" cy="2004675"/>
              </a:xfrm>
            </p:grpSpPr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CAFBB892-7BCC-435E-A741-1AC26033682A}"/>
                    </a:ext>
                  </a:extLst>
                </p:cNvPr>
                <p:cNvGrpSpPr/>
                <p:nvPr/>
              </p:nvGrpSpPr>
              <p:grpSpPr>
                <a:xfrm rot="5400000">
                  <a:off x="2260200" y="944190"/>
                  <a:ext cx="2004675" cy="1002844"/>
                  <a:chOff x="1019520" y="443748"/>
                  <a:chExt cx="1439273" cy="720000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6E9DDEE1-3BE2-45BD-B7EC-BC0709991E80}"/>
                      </a:ext>
                    </a:extLst>
                  </p:cNvPr>
                  <p:cNvGrpSpPr/>
                  <p:nvPr/>
                </p:nvGrpSpPr>
                <p:grpSpPr>
                  <a:xfrm>
                    <a:off x="1019520" y="44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BE0453A7-146F-4E1D-8592-B0BB64239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81A24BA8-CB8F-40F6-A3D1-E21614F62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B2D53CDF-A049-400D-95C0-A606EB7D13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59" name="Isosceles Triangle 258">
                      <a:extLst>
                        <a:ext uri="{FF2B5EF4-FFF2-40B4-BE49-F238E27FC236}">
                          <a16:creationId xmlns:a16="http://schemas.microsoft.com/office/drawing/2014/main" id="{7BC2B1EB-DC37-48CF-B11E-90A85B30AD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B4935022-66FD-4CEB-9884-4DD51B9907D1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559503" y="26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C689F529-5C99-475B-8C09-9D02D0460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11540D87-C6EC-46B2-96EB-6898FE2B0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21A65DB5-E0E6-4196-9DF8-73BC178C70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55" name="Isosceles Triangle 254">
                      <a:extLst>
                        <a:ext uri="{FF2B5EF4-FFF2-40B4-BE49-F238E27FC236}">
                          <a16:creationId xmlns:a16="http://schemas.microsoft.com/office/drawing/2014/main" id="{601893BB-FACB-4926-81DE-0F06C348D8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CDE4AD78-67CA-45F9-ADCB-42206935361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559503" y="623212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48" name="Rectangle 247">
                      <a:extLst>
                        <a:ext uri="{FF2B5EF4-FFF2-40B4-BE49-F238E27FC236}">
                          <a16:creationId xmlns:a16="http://schemas.microsoft.com/office/drawing/2014/main" id="{03D726ED-B81F-41E6-84D7-E4EFDD8DD8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3E796720-FA63-49B5-B45C-FEE2D9C04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85604AFB-7FF7-4670-89A4-1C216F82EF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51" name="Isosceles Triangle 250">
                      <a:extLst>
                        <a:ext uri="{FF2B5EF4-FFF2-40B4-BE49-F238E27FC236}">
                          <a16:creationId xmlns:a16="http://schemas.microsoft.com/office/drawing/2014/main" id="{F620C3D5-60C6-4544-8BBE-2A994B3D2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243" name="Group 242">
                    <a:extLst>
                      <a:ext uri="{FF2B5EF4-FFF2-40B4-BE49-F238E27FC236}">
                        <a16:creationId xmlns:a16="http://schemas.microsoft.com/office/drawing/2014/main" id="{3B8DC719-9775-4CD2-86FA-5186C71C1B08}"/>
                      </a:ext>
                    </a:extLst>
                  </p:cNvPr>
                  <p:cNvGrpSpPr/>
                  <p:nvPr/>
                </p:nvGrpSpPr>
                <p:grpSpPr>
                  <a:xfrm>
                    <a:off x="2098793" y="4437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AAC5A1FE-1AFF-46B4-9CC3-529B73F234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8DAF4EA0-33CB-4DB2-B0EB-C249901584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E56D18C5-EEF3-4C7B-83FA-F162699D4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247" name="Isosceles Triangle 246">
                      <a:extLst>
                        <a:ext uri="{FF2B5EF4-FFF2-40B4-BE49-F238E27FC236}">
                          <a16:creationId xmlns:a16="http://schemas.microsoft.com/office/drawing/2014/main" id="{52DB581A-B242-421C-9331-012AC1D96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</p:grpSp>
            <p:sp>
              <p:nvSpPr>
                <p:cNvPr id="236" name="Isosceles Triangle 235">
                  <a:extLst>
                    <a:ext uri="{FF2B5EF4-FFF2-40B4-BE49-F238E27FC236}">
                      <a16:creationId xmlns:a16="http://schemas.microsoft.com/office/drawing/2014/main" id="{DD255FC5-921A-493C-B0D6-4A7DA38AECB8}"/>
                    </a:ext>
                  </a:extLst>
                </p:cNvPr>
                <p:cNvSpPr/>
                <p:nvPr/>
              </p:nvSpPr>
              <p:spPr>
                <a:xfrm>
                  <a:off x="2858881" y="1446094"/>
                  <a:ext cx="300853" cy="39921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7" name="Isosceles Triangle 236">
                  <a:extLst>
                    <a:ext uri="{FF2B5EF4-FFF2-40B4-BE49-F238E27FC236}">
                      <a16:creationId xmlns:a16="http://schemas.microsoft.com/office/drawing/2014/main" id="{292B83E3-BFFD-4E77-9AFB-669060DE850A}"/>
                    </a:ext>
                  </a:extLst>
                </p:cNvPr>
                <p:cNvSpPr/>
                <p:nvPr/>
              </p:nvSpPr>
              <p:spPr>
                <a:xfrm>
                  <a:off x="3360256" y="1452272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8" name="Isosceles Triangle 237">
                  <a:extLst>
                    <a:ext uri="{FF2B5EF4-FFF2-40B4-BE49-F238E27FC236}">
                      <a16:creationId xmlns:a16="http://schemas.microsoft.com/office/drawing/2014/main" id="{3DB1A582-A129-4444-B818-DDA3B8E6584F}"/>
                    </a:ext>
                  </a:extLst>
                </p:cNvPr>
                <p:cNvSpPr/>
                <p:nvPr/>
              </p:nvSpPr>
              <p:spPr>
                <a:xfrm rot="5400000">
                  <a:off x="2912026" y="488819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39" name="Isosceles Triangle 238">
                  <a:extLst>
                    <a:ext uri="{FF2B5EF4-FFF2-40B4-BE49-F238E27FC236}">
                      <a16:creationId xmlns:a16="http://schemas.microsoft.com/office/drawing/2014/main" id="{BC24F049-DCE8-4CF4-A9E6-566020BD75CE}"/>
                    </a:ext>
                  </a:extLst>
                </p:cNvPr>
                <p:cNvSpPr/>
                <p:nvPr/>
              </p:nvSpPr>
              <p:spPr>
                <a:xfrm rot="5400000">
                  <a:off x="2923023" y="199794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D22857E5-D595-4EA9-BD18-ECFD31D57DE3}"/>
                  </a:ext>
                </a:extLst>
              </p:cNvPr>
              <p:cNvCxnSpPr>
                <a:stCxn id="182" idx="0"/>
                <a:endCxn id="169" idx="0"/>
              </p:cNvCxnSpPr>
              <p:nvPr/>
            </p:nvCxnSpPr>
            <p:spPr>
              <a:xfrm flipV="1">
                <a:off x="7203954" y="1665418"/>
                <a:ext cx="249977" cy="75769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A8042378-F439-4289-B231-6BAA29155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115" y="1428605"/>
                <a:ext cx="0" cy="400291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61C64160-00E1-4A87-B0EE-492EF868886A}"/>
                  </a:ext>
                </a:extLst>
              </p:cNvPr>
              <p:cNvCxnSpPr>
                <a:cxnSpLocks/>
                <a:stCxn id="190" idx="2"/>
              </p:cNvCxnSpPr>
              <p:nvPr/>
            </p:nvCxnSpPr>
            <p:spPr>
              <a:xfrm flipV="1">
                <a:off x="6953487" y="1419304"/>
                <a:ext cx="1001808" cy="24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8D73591E-1B91-4EBE-89D9-EBAB1CD337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0568" y="5431520"/>
                <a:ext cx="1005280" cy="2218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4365B35F-80AA-4439-83BA-81EC53D65151}"/>
                  </a:ext>
                </a:extLst>
              </p:cNvPr>
              <p:cNvCxnSpPr>
                <a:stCxn id="190" idx="2"/>
              </p:cNvCxnSpPr>
              <p:nvPr/>
            </p:nvCxnSpPr>
            <p:spPr>
              <a:xfrm flipH="1">
                <a:off x="6950015" y="1419328"/>
                <a:ext cx="3472" cy="4012753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0011828D-CBA8-45E2-B96A-A0B40EF35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1806" y="2425591"/>
                <a:ext cx="1011873" cy="3416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DB110DB5-DADD-4150-A6F9-8A4A880810B3}"/>
                  </a:ext>
                </a:extLst>
              </p:cNvPr>
              <p:cNvCxnSpPr>
                <a:cxnSpLocks/>
                <a:stCxn id="218" idx="4"/>
              </p:cNvCxnSpPr>
              <p:nvPr/>
            </p:nvCxnSpPr>
            <p:spPr>
              <a:xfrm flipV="1">
                <a:off x="5951806" y="4421630"/>
                <a:ext cx="998195" cy="1846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EAA7D3B5-1E16-4B16-95E2-098BCD41BB21}"/>
                  </a:ext>
                </a:extLst>
              </p:cNvPr>
              <p:cNvCxnSpPr>
                <a:stCxn id="230" idx="2"/>
              </p:cNvCxnSpPr>
              <p:nvPr/>
            </p:nvCxnSpPr>
            <p:spPr>
              <a:xfrm>
                <a:off x="5951806" y="2418847"/>
                <a:ext cx="612" cy="200278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41CE51A7-10A2-4A9C-AA9C-F371DF77E0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6769" y="3411553"/>
                <a:ext cx="982386" cy="14089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A9E58CAE-0617-4CDA-9DD0-9220725EBB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5201" y="2423781"/>
                <a:ext cx="748425" cy="24298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555EFDA-4689-4B5A-AEA8-4097CE00AE05}"/>
                  </a:ext>
                </a:extLst>
              </p:cNvPr>
              <p:cNvCxnSpPr>
                <a:cxnSpLocks/>
                <a:stCxn id="169" idx="0"/>
                <a:endCxn id="186" idx="0"/>
              </p:cNvCxnSpPr>
              <p:nvPr/>
            </p:nvCxnSpPr>
            <p:spPr>
              <a:xfrm>
                <a:off x="7453931" y="1665418"/>
                <a:ext cx="250699" cy="75769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E3E4610-FF26-4924-A8C1-2F1F890A7E63}"/>
                  </a:ext>
                </a:extLst>
              </p:cNvPr>
              <p:cNvCxnSpPr>
                <a:cxnSpLocks/>
                <a:stCxn id="168" idx="0"/>
                <a:endCxn id="170" idx="0"/>
              </p:cNvCxnSpPr>
              <p:nvPr/>
            </p:nvCxnSpPr>
            <p:spPr>
              <a:xfrm flipH="1">
                <a:off x="7464928" y="2428302"/>
                <a:ext cx="236665" cy="74623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B97542BA-0648-46AC-81BF-110435AB53F8}"/>
                  </a:ext>
                </a:extLst>
              </p:cNvPr>
              <p:cNvCxnSpPr>
                <a:cxnSpLocks/>
                <a:stCxn id="170" idx="0"/>
              </p:cNvCxnSpPr>
              <p:nvPr/>
            </p:nvCxnSpPr>
            <p:spPr>
              <a:xfrm flipH="1">
                <a:off x="6700159" y="3174539"/>
                <a:ext cx="764769" cy="25332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D0FDA72B-3D5A-4B31-89CE-DD7792659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0981" y="3429867"/>
                <a:ext cx="756389" cy="24332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0AD37563-2B0F-4B2A-B812-2DF81ABBEBC8}"/>
                  </a:ext>
                </a:extLst>
              </p:cNvPr>
              <p:cNvCxnSpPr>
                <a:cxnSpLocks/>
                <a:stCxn id="238" idx="0"/>
                <a:endCxn id="237" idx="0"/>
              </p:cNvCxnSpPr>
              <p:nvPr/>
            </p:nvCxnSpPr>
            <p:spPr>
              <a:xfrm>
                <a:off x="7456868" y="3672981"/>
                <a:ext cx="247662" cy="762884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D85189C2-DFC9-4404-B233-6DF1AA4080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68140" y="4435865"/>
                <a:ext cx="236665" cy="74623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4E7F2A43-4D69-4EB1-A578-47218E449C39}"/>
                  </a:ext>
                </a:extLst>
              </p:cNvPr>
              <p:cNvCxnSpPr>
                <a:stCxn id="239" idx="0"/>
                <a:endCxn id="236" idx="0"/>
              </p:cNvCxnSpPr>
              <p:nvPr/>
            </p:nvCxnSpPr>
            <p:spPr>
              <a:xfrm flipH="1" flipV="1">
                <a:off x="7203626" y="4429687"/>
                <a:ext cx="264239" cy="75241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5F693E86-E3EB-4CAA-A36D-E63FBEC060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62012" y="4174036"/>
                <a:ext cx="740379" cy="255629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F84C722B-7814-43E9-B11E-A73900576D13}"/>
                  </a:ext>
                </a:extLst>
              </p:cNvPr>
              <p:cNvCxnSpPr>
                <a:cxnSpLocks/>
                <a:stCxn id="222" idx="0"/>
                <a:endCxn id="205" idx="0"/>
              </p:cNvCxnSpPr>
              <p:nvPr/>
            </p:nvCxnSpPr>
            <p:spPr>
              <a:xfrm>
                <a:off x="6202273" y="3422633"/>
                <a:ext cx="260974" cy="751425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AB11EA04-874D-402B-89F6-916DA66C9058}"/>
                </a:ext>
              </a:extLst>
            </p:cNvPr>
            <p:cNvGrpSpPr/>
            <p:nvPr/>
          </p:nvGrpSpPr>
          <p:grpSpPr>
            <a:xfrm rot="10800000">
              <a:off x="1954738" y="4420421"/>
              <a:ext cx="6021103" cy="2016160"/>
              <a:chOff x="1944577" y="421419"/>
              <a:chExt cx="6021103" cy="2016160"/>
            </a:xfrm>
          </p:grpSpPr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EFF8BBE2-2C61-4FB0-A3EF-AF2DA53BF6BC}"/>
                  </a:ext>
                </a:extLst>
              </p:cNvPr>
              <p:cNvGrpSpPr/>
              <p:nvPr/>
            </p:nvGrpSpPr>
            <p:grpSpPr>
              <a:xfrm>
                <a:off x="1957024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EE43F9D2-6028-4715-A472-15BE822C29BA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1D777702-01B0-4840-A25B-D0DE1F11B67E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430" name="Rectangle 429">
                      <a:extLst>
                        <a:ext uri="{FF2B5EF4-FFF2-40B4-BE49-F238E27FC236}">
                          <a16:creationId xmlns:a16="http://schemas.microsoft.com/office/drawing/2014/main" id="{54089DCB-0F8B-43FB-8EB5-9BF946A6C0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31" name="Rectangle 430">
                      <a:extLst>
                        <a:ext uri="{FF2B5EF4-FFF2-40B4-BE49-F238E27FC236}">
                          <a16:creationId xmlns:a16="http://schemas.microsoft.com/office/drawing/2014/main" id="{4625E5B5-CC28-40A0-A3C2-2803E0258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6CF21AC5-16AB-4ADA-B95F-5A7D1E973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433" name="Isosceles Triangle 432">
                      <a:extLst>
                        <a:ext uri="{FF2B5EF4-FFF2-40B4-BE49-F238E27FC236}">
                          <a16:creationId xmlns:a16="http://schemas.microsoft.com/office/drawing/2014/main" id="{F45E985D-EB9D-42D1-91E0-724C26BD9B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415" name="Group 414">
                    <a:extLst>
                      <a:ext uri="{FF2B5EF4-FFF2-40B4-BE49-F238E27FC236}">
                        <a16:creationId xmlns:a16="http://schemas.microsoft.com/office/drawing/2014/main" id="{F18A7A14-7EB7-4A27-8A5D-6652714B683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DC5DCFF7-41FB-4B87-9481-C811C8402E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0877E45B-0C17-44A7-917B-0AB6307D22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1628B57F-0A3C-4399-B7CF-71170A730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429" name="Isosceles Triangle 428">
                      <a:extLst>
                        <a:ext uri="{FF2B5EF4-FFF2-40B4-BE49-F238E27FC236}">
                          <a16:creationId xmlns:a16="http://schemas.microsoft.com/office/drawing/2014/main" id="{37B1379C-51E6-4BD8-A2B3-CD9485F76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416" name="Group 415">
                    <a:extLst>
                      <a:ext uri="{FF2B5EF4-FFF2-40B4-BE49-F238E27FC236}">
                        <a16:creationId xmlns:a16="http://schemas.microsoft.com/office/drawing/2014/main" id="{70894B3F-3B66-4E04-B244-F39DF2C46BD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422" name="Rectangle 421">
                      <a:extLst>
                        <a:ext uri="{FF2B5EF4-FFF2-40B4-BE49-F238E27FC236}">
                          <a16:creationId xmlns:a16="http://schemas.microsoft.com/office/drawing/2014/main" id="{2A30A6AD-4178-4E2F-B862-E84138F2C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23" name="Rectangle 422">
                      <a:extLst>
                        <a:ext uri="{FF2B5EF4-FFF2-40B4-BE49-F238E27FC236}">
                          <a16:creationId xmlns:a16="http://schemas.microsoft.com/office/drawing/2014/main" id="{51288463-4FB5-4315-A6AB-E21F938EB4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24" name="Rectangle 423">
                      <a:extLst>
                        <a:ext uri="{FF2B5EF4-FFF2-40B4-BE49-F238E27FC236}">
                          <a16:creationId xmlns:a16="http://schemas.microsoft.com/office/drawing/2014/main" id="{DBE35CE9-6670-462D-9A8D-18E3E18EA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425" name="Isosceles Triangle 424">
                      <a:extLst>
                        <a:ext uri="{FF2B5EF4-FFF2-40B4-BE49-F238E27FC236}">
                          <a16:creationId xmlns:a16="http://schemas.microsoft.com/office/drawing/2014/main" id="{0B7DD142-A5A5-4628-811A-188908D5B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417" name="Group 416">
                    <a:extLst>
                      <a:ext uri="{FF2B5EF4-FFF2-40B4-BE49-F238E27FC236}">
                        <a16:creationId xmlns:a16="http://schemas.microsoft.com/office/drawing/2014/main" id="{2F6A8033-C97B-4FE1-B8B9-2876ABF24F3B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F91C2C65-BC39-4218-90BF-5236CE3D79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19" name="Rectangle 418">
                      <a:extLst>
                        <a:ext uri="{FF2B5EF4-FFF2-40B4-BE49-F238E27FC236}">
                          <a16:creationId xmlns:a16="http://schemas.microsoft.com/office/drawing/2014/main" id="{4C339687-6254-4E28-AFAE-F29E29C83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20" name="Rectangle 419">
                      <a:extLst>
                        <a:ext uri="{FF2B5EF4-FFF2-40B4-BE49-F238E27FC236}">
                          <a16:creationId xmlns:a16="http://schemas.microsoft.com/office/drawing/2014/main" id="{F6391C52-AE0D-4388-9CB2-32D1DB58D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421" name="Isosceles Triangle 420">
                      <a:extLst>
                        <a:ext uri="{FF2B5EF4-FFF2-40B4-BE49-F238E27FC236}">
                          <a16:creationId xmlns:a16="http://schemas.microsoft.com/office/drawing/2014/main" id="{254C06F1-291B-4E54-844A-3B1126C63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410" name="Isosceles Triangle 409">
                  <a:extLst>
                    <a:ext uri="{FF2B5EF4-FFF2-40B4-BE49-F238E27FC236}">
                      <a16:creationId xmlns:a16="http://schemas.microsoft.com/office/drawing/2014/main" id="{0A8FD93C-F778-4001-9DF8-4E609DC8DF6A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1" name="Isosceles Triangle 410">
                  <a:extLst>
                    <a:ext uri="{FF2B5EF4-FFF2-40B4-BE49-F238E27FC236}">
                      <a16:creationId xmlns:a16="http://schemas.microsoft.com/office/drawing/2014/main" id="{68E29445-32E3-4EBC-AFB7-3E37750125F2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2" name="Isosceles Triangle 411">
                  <a:extLst>
                    <a:ext uri="{FF2B5EF4-FFF2-40B4-BE49-F238E27FC236}">
                      <a16:creationId xmlns:a16="http://schemas.microsoft.com/office/drawing/2014/main" id="{C77D5232-261B-4D73-9B4A-DBCB4FACF5E5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3" name="Isosceles Triangle 412">
                  <a:extLst>
                    <a:ext uri="{FF2B5EF4-FFF2-40B4-BE49-F238E27FC236}">
                      <a16:creationId xmlns:a16="http://schemas.microsoft.com/office/drawing/2014/main" id="{6D485B8A-1373-4B06-BE7A-472F72BBA20A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872FDBAE-65BD-48C5-ADD3-8604C2A765B6}"/>
                  </a:ext>
                </a:extLst>
              </p:cNvPr>
              <p:cNvGrpSpPr/>
              <p:nvPr/>
            </p:nvGrpSpPr>
            <p:grpSpPr>
              <a:xfrm>
                <a:off x="3951517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87E6F363-6C20-4386-98AE-4CA5712657AD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389" name="Group 388">
                    <a:extLst>
                      <a:ext uri="{FF2B5EF4-FFF2-40B4-BE49-F238E27FC236}">
                        <a16:creationId xmlns:a16="http://schemas.microsoft.com/office/drawing/2014/main" id="{4E750B53-67F9-4146-A4DE-860C4FA46EB3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405" name="Rectangle 404">
                      <a:extLst>
                        <a:ext uri="{FF2B5EF4-FFF2-40B4-BE49-F238E27FC236}">
                          <a16:creationId xmlns:a16="http://schemas.microsoft.com/office/drawing/2014/main" id="{274E5D20-6CD8-4973-8734-DA4CA19A2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06" name="Rectangle 405">
                      <a:extLst>
                        <a:ext uri="{FF2B5EF4-FFF2-40B4-BE49-F238E27FC236}">
                          <a16:creationId xmlns:a16="http://schemas.microsoft.com/office/drawing/2014/main" id="{B9EDFCAB-56B8-444C-A0A7-9913511852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07" name="Rectangle 406">
                      <a:extLst>
                        <a:ext uri="{FF2B5EF4-FFF2-40B4-BE49-F238E27FC236}">
                          <a16:creationId xmlns:a16="http://schemas.microsoft.com/office/drawing/2014/main" id="{E7FF1133-2B3F-460A-BBF0-7F7C3C27D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408" name="Isosceles Triangle 407">
                      <a:extLst>
                        <a:ext uri="{FF2B5EF4-FFF2-40B4-BE49-F238E27FC236}">
                          <a16:creationId xmlns:a16="http://schemas.microsoft.com/office/drawing/2014/main" id="{640E561B-31D2-41F5-A8D3-4F7B35FCE9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212EB036-A47B-477D-9B2A-A29D46DC2A8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64383FA3-0A17-4553-8B91-B4AF645F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02" name="Rectangle 401">
                      <a:extLst>
                        <a:ext uri="{FF2B5EF4-FFF2-40B4-BE49-F238E27FC236}">
                          <a16:creationId xmlns:a16="http://schemas.microsoft.com/office/drawing/2014/main" id="{D7706847-FE2D-4B89-A484-B4F68C1048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403" name="Rectangle 402">
                      <a:extLst>
                        <a:ext uri="{FF2B5EF4-FFF2-40B4-BE49-F238E27FC236}">
                          <a16:creationId xmlns:a16="http://schemas.microsoft.com/office/drawing/2014/main" id="{ABF3ACE6-DF3D-4ED1-A9F2-4E12AFF111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404" name="Isosceles Triangle 403">
                      <a:extLst>
                        <a:ext uri="{FF2B5EF4-FFF2-40B4-BE49-F238E27FC236}">
                          <a16:creationId xmlns:a16="http://schemas.microsoft.com/office/drawing/2014/main" id="{AB944C23-4790-4539-82A6-EE4C4C4AA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6F110797-C618-4A33-B997-72966377184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97" name="Rectangle 396">
                      <a:extLst>
                        <a:ext uri="{FF2B5EF4-FFF2-40B4-BE49-F238E27FC236}">
                          <a16:creationId xmlns:a16="http://schemas.microsoft.com/office/drawing/2014/main" id="{05857AD2-85C7-47AA-9290-63FC4DEFFB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BED14D40-64A0-483C-8C6D-3B62F5A71D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E0FDD8C6-FC5D-4DB9-9567-B895EC06B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400" name="Isosceles Triangle 399">
                      <a:extLst>
                        <a:ext uri="{FF2B5EF4-FFF2-40B4-BE49-F238E27FC236}">
                          <a16:creationId xmlns:a16="http://schemas.microsoft.com/office/drawing/2014/main" id="{99886190-909F-4E81-BD65-291075691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84A5EF58-6E05-4940-B150-435FF63249C0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920AD3A5-66E7-4ED5-95AA-853389983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67293216-A246-4274-86EE-AC23C069B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AD53928-3558-4EB0-8788-2691B92E15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96" name="Isosceles Triangle 395">
                      <a:extLst>
                        <a:ext uri="{FF2B5EF4-FFF2-40B4-BE49-F238E27FC236}">
                          <a16:creationId xmlns:a16="http://schemas.microsoft.com/office/drawing/2014/main" id="{3EDB15A7-B4CA-403F-AFAB-D3FD3A3CB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385" name="Isosceles Triangle 384">
                  <a:extLst>
                    <a:ext uri="{FF2B5EF4-FFF2-40B4-BE49-F238E27FC236}">
                      <a16:creationId xmlns:a16="http://schemas.microsoft.com/office/drawing/2014/main" id="{F8A5F2FF-C1BC-420D-A7B8-5CD72290E51F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6" name="Isosceles Triangle 385">
                  <a:extLst>
                    <a:ext uri="{FF2B5EF4-FFF2-40B4-BE49-F238E27FC236}">
                      <a16:creationId xmlns:a16="http://schemas.microsoft.com/office/drawing/2014/main" id="{E07392A2-776B-43A4-BA6A-6779365E1DAC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7" name="Isosceles Triangle 386">
                  <a:extLst>
                    <a:ext uri="{FF2B5EF4-FFF2-40B4-BE49-F238E27FC236}">
                      <a16:creationId xmlns:a16="http://schemas.microsoft.com/office/drawing/2014/main" id="{FE698360-BDD0-4592-8DFE-D6E6D82F8A37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8" name="Isosceles Triangle 387">
                  <a:extLst>
                    <a:ext uri="{FF2B5EF4-FFF2-40B4-BE49-F238E27FC236}">
                      <a16:creationId xmlns:a16="http://schemas.microsoft.com/office/drawing/2014/main" id="{563ECFE0-51FB-40DB-92E2-8688266220C2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322FE7E0-289D-4A49-BB32-E38A99B149C7}"/>
                  </a:ext>
                </a:extLst>
              </p:cNvPr>
              <p:cNvGrpSpPr/>
              <p:nvPr/>
            </p:nvGrpSpPr>
            <p:grpSpPr>
              <a:xfrm>
                <a:off x="5956749" y="421419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BCF9E8A0-52FE-423B-BE0B-625F80195006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364" name="Group 363">
                    <a:extLst>
                      <a:ext uri="{FF2B5EF4-FFF2-40B4-BE49-F238E27FC236}">
                        <a16:creationId xmlns:a16="http://schemas.microsoft.com/office/drawing/2014/main" id="{FFDCCD34-AC86-4A1E-BCE1-008D0C984F42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80" name="Rectangle 379">
                      <a:extLst>
                        <a:ext uri="{FF2B5EF4-FFF2-40B4-BE49-F238E27FC236}">
                          <a16:creationId xmlns:a16="http://schemas.microsoft.com/office/drawing/2014/main" id="{791E5AD4-3A82-44BE-A1FF-4BFD86D62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81" name="Rectangle 380">
                      <a:extLst>
                        <a:ext uri="{FF2B5EF4-FFF2-40B4-BE49-F238E27FC236}">
                          <a16:creationId xmlns:a16="http://schemas.microsoft.com/office/drawing/2014/main" id="{9EA75F52-656D-4877-B709-9B3B50E58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id="{B9CDC7DC-C96F-478C-B6F0-4E858BDF1B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83" name="Isosceles Triangle 382">
                      <a:extLst>
                        <a:ext uri="{FF2B5EF4-FFF2-40B4-BE49-F238E27FC236}">
                          <a16:creationId xmlns:a16="http://schemas.microsoft.com/office/drawing/2014/main" id="{2754D583-EF10-4BDB-B157-CEB700F3D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65" name="Group 364">
                    <a:extLst>
                      <a:ext uri="{FF2B5EF4-FFF2-40B4-BE49-F238E27FC236}">
                        <a16:creationId xmlns:a16="http://schemas.microsoft.com/office/drawing/2014/main" id="{C93D8897-0180-442C-A7E2-6A01C321212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76" name="Rectangle 375">
                      <a:extLst>
                        <a:ext uri="{FF2B5EF4-FFF2-40B4-BE49-F238E27FC236}">
                          <a16:creationId xmlns:a16="http://schemas.microsoft.com/office/drawing/2014/main" id="{9D92F6EC-2622-43C0-8771-BB1C81532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77" name="Rectangle 376">
                      <a:extLst>
                        <a:ext uri="{FF2B5EF4-FFF2-40B4-BE49-F238E27FC236}">
                          <a16:creationId xmlns:a16="http://schemas.microsoft.com/office/drawing/2014/main" id="{4748A3BC-5B1B-4217-9D7C-73E88A2056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78" name="Rectangle 377">
                      <a:extLst>
                        <a:ext uri="{FF2B5EF4-FFF2-40B4-BE49-F238E27FC236}">
                          <a16:creationId xmlns:a16="http://schemas.microsoft.com/office/drawing/2014/main" id="{4F264DB9-04C3-4925-BD79-138B57019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79" name="Isosceles Triangle 378">
                      <a:extLst>
                        <a:ext uri="{FF2B5EF4-FFF2-40B4-BE49-F238E27FC236}">
                          <a16:creationId xmlns:a16="http://schemas.microsoft.com/office/drawing/2014/main" id="{B8FD806E-D8F0-4388-9D8D-D899E66A6A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822C2762-B606-463A-A93F-D5F8F2377B6E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72" name="Rectangle 371">
                      <a:extLst>
                        <a:ext uri="{FF2B5EF4-FFF2-40B4-BE49-F238E27FC236}">
                          <a16:creationId xmlns:a16="http://schemas.microsoft.com/office/drawing/2014/main" id="{A10D63D8-1913-4607-94C1-2393EF9EA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73" name="Rectangle 372">
                      <a:extLst>
                        <a:ext uri="{FF2B5EF4-FFF2-40B4-BE49-F238E27FC236}">
                          <a16:creationId xmlns:a16="http://schemas.microsoft.com/office/drawing/2014/main" id="{5FA20CA3-DA93-44F8-BB6B-8DA9930B4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74" name="Rectangle 373">
                      <a:extLst>
                        <a:ext uri="{FF2B5EF4-FFF2-40B4-BE49-F238E27FC236}">
                          <a16:creationId xmlns:a16="http://schemas.microsoft.com/office/drawing/2014/main" id="{F8F1823B-7E03-4EA1-B21A-1CDC6D241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75" name="Isosceles Triangle 374">
                      <a:extLst>
                        <a:ext uri="{FF2B5EF4-FFF2-40B4-BE49-F238E27FC236}">
                          <a16:creationId xmlns:a16="http://schemas.microsoft.com/office/drawing/2014/main" id="{D3F856D6-22FC-49FF-B92B-9AAADFCD8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E20ECE4A-7FD6-4888-B3C5-46647F227572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5F94B21A-28C6-4097-8841-7C9BE3D06B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74A6DD39-E555-4179-BA9A-379966EDFC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E54CB24B-0C6E-440E-8604-76FE603D40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71" name="Isosceles Triangle 370">
                      <a:extLst>
                        <a:ext uri="{FF2B5EF4-FFF2-40B4-BE49-F238E27FC236}">
                          <a16:creationId xmlns:a16="http://schemas.microsoft.com/office/drawing/2014/main" id="{8D4C5A15-A9FC-4A8A-BE12-C9DB75656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360" name="Isosceles Triangle 359">
                  <a:extLst>
                    <a:ext uri="{FF2B5EF4-FFF2-40B4-BE49-F238E27FC236}">
                      <a16:creationId xmlns:a16="http://schemas.microsoft.com/office/drawing/2014/main" id="{D758E27A-A7F2-4D99-9E9F-944541B65E97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1" name="Isosceles Triangle 360">
                  <a:extLst>
                    <a:ext uri="{FF2B5EF4-FFF2-40B4-BE49-F238E27FC236}">
                      <a16:creationId xmlns:a16="http://schemas.microsoft.com/office/drawing/2014/main" id="{C6B3B4F1-3CEF-4429-8564-D31B7DAD4034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2" name="Isosceles Triangle 361">
                  <a:extLst>
                    <a:ext uri="{FF2B5EF4-FFF2-40B4-BE49-F238E27FC236}">
                      <a16:creationId xmlns:a16="http://schemas.microsoft.com/office/drawing/2014/main" id="{CFC193A3-1764-4AC2-9B07-A5EDBA750ADD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3" name="Isosceles Triangle 362">
                  <a:extLst>
                    <a:ext uri="{FF2B5EF4-FFF2-40B4-BE49-F238E27FC236}">
                      <a16:creationId xmlns:a16="http://schemas.microsoft.com/office/drawing/2014/main" id="{C6612445-776A-4D14-B41B-D4851C2C89A0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C77A928E-FB17-42C9-ABC3-4447C4EE6C13}"/>
                  </a:ext>
                </a:extLst>
              </p:cNvPr>
              <p:cNvGrpSpPr/>
              <p:nvPr/>
            </p:nvGrpSpPr>
            <p:grpSpPr>
              <a:xfrm>
                <a:off x="2947262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B6FEF444-828F-4DCA-ACD4-A47356446DCB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1136D6F0-E31A-4CF4-A164-6718B81318D5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55" name="Rectangle 354">
                      <a:extLst>
                        <a:ext uri="{FF2B5EF4-FFF2-40B4-BE49-F238E27FC236}">
                          <a16:creationId xmlns:a16="http://schemas.microsoft.com/office/drawing/2014/main" id="{A3247541-2208-4D1C-A2A6-79D2EE231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56" name="Rectangle 355">
                      <a:extLst>
                        <a:ext uri="{FF2B5EF4-FFF2-40B4-BE49-F238E27FC236}">
                          <a16:creationId xmlns:a16="http://schemas.microsoft.com/office/drawing/2014/main" id="{BDF8B2C2-8488-438C-9D52-ED76169E3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57" name="Rectangle 356">
                      <a:extLst>
                        <a:ext uri="{FF2B5EF4-FFF2-40B4-BE49-F238E27FC236}">
                          <a16:creationId xmlns:a16="http://schemas.microsoft.com/office/drawing/2014/main" id="{0F0BD43B-06A5-4203-A649-F9A84DF2C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58" name="Isosceles Triangle 357">
                      <a:extLst>
                        <a:ext uri="{FF2B5EF4-FFF2-40B4-BE49-F238E27FC236}">
                          <a16:creationId xmlns:a16="http://schemas.microsoft.com/office/drawing/2014/main" id="{8185D248-D5D0-4550-9D9B-05A223AC17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83E1DE88-72F3-4D85-953B-30CD5CF01E1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D25C2547-7E60-4E63-8882-17B42FB5E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5F6DB2C4-4263-4E75-AB11-3FA2E4951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1E3A6139-4AC8-4778-99E2-7550F905A4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54" name="Isosceles Triangle 353">
                      <a:extLst>
                        <a:ext uri="{FF2B5EF4-FFF2-40B4-BE49-F238E27FC236}">
                          <a16:creationId xmlns:a16="http://schemas.microsoft.com/office/drawing/2014/main" id="{E8723EA3-123A-42C9-9CC5-869A189E21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41" name="Group 340">
                    <a:extLst>
                      <a:ext uri="{FF2B5EF4-FFF2-40B4-BE49-F238E27FC236}">
                        <a16:creationId xmlns:a16="http://schemas.microsoft.com/office/drawing/2014/main" id="{0237CD56-6257-42C7-87FE-AECB1A252C0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786A18E5-2174-4B9D-A133-97FC425D0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281AB2CB-0D69-4C21-8915-3FA913378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49" name="Rectangle 348">
                      <a:extLst>
                        <a:ext uri="{FF2B5EF4-FFF2-40B4-BE49-F238E27FC236}">
                          <a16:creationId xmlns:a16="http://schemas.microsoft.com/office/drawing/2014/main" id="{9ADCAF05-9B7C-4F07-A541-D3246E871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50" name="Isosceles Triangle 349">
                      <a:extLst>
                        <a:ext uri="{FF2B5EF4-FFF2-40B4-BE49-F238E27FC236}">
                          <a16:creationId xmlns:a16="http://schemas.microsoft.com/office/drawing/2014/main" id="{E216971A-A466-4542-B279-E4CDD1462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42" name="Group 341">
                    <a:extLst>
                      <a:ext uri="{FF2B5EF4-FFF2-40B4-BE49-F238E27FC236}">
                        <a16:creationId xmlns:a16="http://schemas.microsoft.com/office/drawing/2014/main" id="{072157A5-0878-4205-A0C7-F7855F1968CD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43" name="Rectangle 342">
                      <a:extLst>
                        <a:ext uri="{FF2B5EF4-FFF2-40B4-BE49-F238E27FC236}">
                          <a16:creationId xmlns:a16="http://schemas.microsoft.com/office/drawing/2014/main" id="{7A259B1E-6265-4CDC-9DFB-D657BBAE1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5688CF29-05B8-4BA4-A5B2-C0370805A9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99C21FD2-E37E-4EE0-A46E-A3B1A4B70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46" name="Isosceles Triangle 345">
                      <a:extLst>
                        <a:ext uri="{FF2B5EF4-FFF2-40B4-BE49-F238E27FC236}">
                          <a16:creationId xmlns:a16="http://schemas.microsoft.com/office/drawing/2014/main" id="{4797825B-A83A-44B5-B6F9-08F1D4A96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335" name="Isosceles Triangle 334">
                  <a:extLst>
                    <a:ext uri="{FF2B5EF4-FFF2-40B4-BE49-F238E27FC236}">
                      <a16:creationId xmlns:a16="http://schemas.microsoft.com/office/drawing/2014/main" id="{B5A26F2A-C859-46A6-9C2A-CEA712FF6BA5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6" name="Isosceles Triangle 335">
                  <a:extLst>
                    <a:ext uri="{FF2B5EF4-FFF2-40B4-BE49-F238E27FC236}">
                      <a16:creationId xmlns:a16="http://schemas.microsoft.com/office/drawing/2014/main" id="{83BD72DF-8B1A-48AB-9D92-5FD7CDA699BB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7" name="Isosceles Triangle 336">
                  <a:extLst>
                    <a:ext uri="{FF2B5EF4-FFF2-40B4-BE49-F238E27FC236}">
                      <a16:creationId xmlns:a16="http://schemas.microsoft.com/office/drawing/2014/main" id="{7E969CB5-CC3B-4B2E-BBB0-D818DE53761F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8" name="Isosceles Triangle 337">
                  <a:extLst>
                    <a:ext uri="{FF2B5EF4-FFF2-40B4-BE49-F238E27FC236}">
                      <a16:creationId xmlns:a16="http://schemas.microsoft.com/office/drawing/2014/main" id="{88BC0585-3231-4E8F-82B5-D3E7EA90F1EA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F8AFFEF2-90E9-488B-91D2-E05502041E32}"/>
                  </a:ext>
                </a:extLst>
              </p:cNvPr>
              <p:cNvGrpSpPr/>
              <p:nvPr/>
            </p:nvGrpSpPr>
            <p:grpSpPr>
              <a:xfrm>
                <a:off x="4945916" y="1420961"/>
                <a:ext cx="2004675" cy="1002844"/>
                <a:chOff x="4346282" y="1383052"/>
                <a:chExt cx="2004675" cy="1002844"/>
              </a:xfrm>
            </p:grpSpPr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D720DB3F-978C-4491-8FE5-CD664C213AAE}"/>
                    </a:ext>
                  </a:extLst>
                </p:cNvPr>
                <p:cNvGrpSpPr/>
                <p:nvPr/>
              </p:nvGrpSpPr>
              <p:grpSpPr>
                <a:xfrm>
                  <a:off x="4346282" y="1383052"/>
                  <a:ext cx="2004675" cy="1002844"/>
                  <a:chOff x="2656021" y="742484"/>
                  <a:chExt cx="1439273" cy="720000"/>
                </a:xfrm>
              </p:grpSpPr>
              <p:grpSp>
                <p:nvGrpSpPr>
                  <p:cNvPr id="314" name="Group 313">
                    <a:extLst>
                      <a:ext uri="{FF2B5EF4-FFF2-40B4-BE49-F238E27FC236}">
                        <a16:creationId xmlns:a16="http://schemas.microsoft.com/office/drawing/2014/main" id="{90E4228D-EDFC-412E-B705-6D101B91B9B6}"/>
                      </a:ext>
                    </a:extLst>
                  </p:cNvPr>
                  <p:cNvGrpSpPr/>
                  <p:nvPr/>
                </p:nvGrpSpPr>
                <p:grpSpPr>
                  <a:xfrm>
                    <a:off x="2656021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64792047-F157-48A9-B182-99E8E0D7F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B958F29C-80B4-40FE-99AC-54FC9E0FC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32" name="Rectangle 331">
                      <a:extLst>
                        <a:ext uri="{FF2B5EF4-FFF2-40B4-BE49-F238E27FC236}">
                          <a16:creationId xmlns:a16="http://schemas.microsoft.com/office/drawing/2014/main" id="{1FA400E3-F631-4853-AB00-53426428CC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33" name="Isosceles Triangle 332">
                      <a:extLst>
                        <a:ext uri="{FF2B5EF4-FFF2-40B4-BE49-F238E27FC236}">
                          <a16:creationId xmlns:a16="http://schemas.microsoft.com/office/drawing/2014/main" id="{3B0F4CE0-A2C3-4555-B4F1-CE003B3EEB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5F2E738F-389C-4A22-9461-D71C3C314B8C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56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26" name="Rectangle 325">
                      <a:extLst>
                        <a:ext uri="{FF2B5EF4-FFF2-40B4-BE49-F238E27FC236}">
                          <a16:creationId xmlns:a16="http://schemas.microsoft.com/office/drawing/2014/main" id="{0F813A0B-5546-400C-8AB1-CC0317409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6707801F-9FD3-4BDC-9502-43B11E251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5DD2C414-8010-44D5-97EB-F112A92B90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29" name="Isosceles Triangle 328">
                      <a:extLst>
                        <a:ext uri="{FF2B5EF4-FFF2-40B4-BE49-F238E27FC236}">
                          <a16:creationId xmlns:a16="http://schemas.microsoft.com/office/drawing/2014/main" id="{3069947D-CA24-4692-A81B-B92C471C1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8BD2D5DA-8A5F-48BE-A5B3-A24E0CDF2ABF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3196004" y="921948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22" name="Rectangle 321">
                      <a:extLst>
                        <a:ext uri="{FF2B5EF4-FFF2-40B4-BE49-F238E27FC236}">
                          <a16:creationId xmlns:a16="http://schemas.microsoft.com/office/drawing/2014/main" id="{5113092C-9D67-4FF6-8FA1-09DAA67BBE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23" name="Rectangle 322">
                      <a:extLst>
                        <a:ext uri="{FF2B5EF4-FFF2-40B4-BE49-F238E27FC236}">
                          <a16:creationId xmlns:a16="http://schemas.microsoft.com/office/drawing/2014/main" id="{D994A71B-7A33-4760-BE57-3E4DD933AF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24" name="Rectangle 323">
                      <a:extLst>
                        <a:ext uri="{FF2B5EF4-FFF2-40B4-BE49-F238E27FC236}">
                          <a16:creationId xmlns:a16="http://schemas.microsoft.com/office/drawing/2014/main" id="{F128A663-51C5-4018-A82E-87B7A6A20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25" name="Isosceles Triangle 324">
                      <a:extLst>
                        <a:ext uri="{FF2B5EF4-FFF2-40B4-BE49-F238E27FC236}">
                          <a16:creationId xmlns:a16="http://schemas.microsoft.com/office/drawing/2014/main" id="{D999AE07-D473-4A18-8047-B4AF79E61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</p:grpSp>
              <p:grpSp>
                <p:nvGrpSpPr>
                  <p:cNvPr id="317" name="Group 316">
                    <a:extLst>
                      <a:ext uri="{FF2B5EF4-FFF2-40B4-BE49-F238E27FC236}">
                        <a16:creationId xmlns:a16="http://schemas.microsoft.com/office/drawing/2014/main" id="{4834AC21-73B0-4B0A-BE28-FB4AC64A22B8}"/>
                      </a:ext>
                    </a:extLst>
                  </p:cNvPr>
                  <p:cNvGrpSpPr/>
                  <p:nvPr/>
                </p:nvGrpSpPr>
                <p:grpSpPr>
                  <a:xfrm>
                    <a:off x="3735294" y="742484"/>
                    <a:ext cx="360000" cy="720000"/>
                    <a:chOff x="0" y="0"/>
                    <a:chExt cx="360000" cy="720000"/>
                  </a:xfrm>
                </p:grpSpPr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29F77D76-66C5-447C-BDEB-7001BDB43C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40291546-D1B9-40B6-9206-2CEF290D0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360000"/>
                      <a:ext cx="360000" cy="360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7C0BDE20-B97C-4093-846B-7F19518A39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000" y="72000"/>
                      <a:ext cx="216000" cy="576000"/>
                    </a:xfrm>
                    <a:prstGeom prst="rect">
                      <a:avLst/>
                    </a:prstGeom>
                    <a:solidFill>
                      <a:srgbClr val="FF5050"/>
                    </a:solidFill>
                    <a:ln w="3175">
                      <a:solidFill>
                        <a:srgbClr val="92D05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  <p:sp>
                  <p:nvSpPr>
                    <p:cNvPr id="321" name="Isosceles Triangle 320">
                      <a:extLst>
                        <a:ext uri="{FF2B5EF4-FFF2-40B4-BE49-F238E27FC236}">
                          <a16:creationId xmlns:a16="http://schemas.microsoft.com/office/drawing/2014/main" id="{02387234-228C-4D15-9F7F-338A2E1EC1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" y="359290"/>
                      <a:ext cx="359966" cy="360000"/>
                    </a:xfrm>
                    <a:prstGeom prst="triangle">
                      <a:avLst/>
                    </a:prstGeom>
                    <a:noFill/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62" dirty="0"/>
                    </a:p>
                  </p:txBody>
                </p:sp>
              </p:grpSp>
            </p:grpSp>
            <p:sp>
              <p:nvSpPr>
                <p:cNvPr id="310" name="Isosceles Triangle 309">
                  <a:extLst>
                    <a:ext uri="{FF2B5EF4-FFF2-40B4-BE49-F238E27FC236}">
                      <a16:creationId xmlns:a16="http://schemas.microsoft.com/office/drawing/2014/main" id="{0923C24E-5EDB-4375-892A-30EF368E1A58}"/>
                    </a:ext>
                  </a:extLst>
                </p:cNvPr>
                <p:cNvSpPr/>
                <p:nvPr/>
              </p:nvSpPr>
              <p:spPr>
                <a:xfrm rot="5400000">
                  <a:off x="5001022" y="1936838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1" name="Isosceles Triangle 310">
                  <a:extLst>
                    <a:ext uri="{FF2B5EF4-FFF2-40B4-BE49-F238E27FC236}">
                      <a16:creationId xmlns:a16="http://schemas.microsoft.com/office/drawing/2014/main" id="{61CEE8A4-C690-4B8C-B083-4601EE4C17E1}"/>
                    </a:ext>
                  </a:extLst>
                </p:cNvPr>
                <p:cNvSpPr/>
                <p:nvPr/>
              </p:nvSpPr>
              <p:spPr>
                <a:xfrm rot="5400000">
                  <a:off x="4998095" y="142962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2" name="Isosceles Triangle 311">
                  <a:extLst>
                    <a:ext uri="{FF2B5EF4-FFF2-40B4-BE49-F238E27FC236}">
                      <a16:creationId xmlns:a16="http://schemas.microsoft.com/office/drawing/2014/main" id="{ACC5B194-4287-4F3A-9599-51F5029D185F}"/>
                    </a:ext>
                  </a:extLst>
                </p:cNvPr>
                <p:cNvSpPr/>
                <p:nvPr/>
              </p:nvSpPr>
              <p:spPr>
                <a:xfrm>
                  <a:off x="4452420" y="1890651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3" name="Isosceles Triangle 312">
                  <a:extLst>
                    <a:ext uri="{FF2B5EF4-FFF2-40B4-BE49-F238E27FC236}">
                      <a16:creationId xmlns:a16="http://schemas.microsoft.com/office/drawing/2014/main" id="{65BEFACE-752E-49DB-A19C-D7925C9ED0AD}"/>
                    </a:ext>
                  </a:extLst>
                </p:cNvPr>
                <p:cNvSpPr/>
                <p:nvPr/>
              </p:nvSpPr>
              <p:spPr>
                <a:xfrm>
                  <a:off x="5955843" y="1882050"/>
                  <a:ext cx="299911" cy="401137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7A7B2EE8-7151-4775-94AA-9186B94CFD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2481" y="1668098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7835CBF7-3CB7-4025-B72D-3FFE3FE64BC6}"/>
                  </a:ext>
                </a:extLst>
              </p:cNvPr>
              <p:cNvCxnSpPr>
                <a:stCxn id="388" idx="0"/>
                <a:endCxn id="385" idx="0"/>
              </p:cNvCxnSpPr>
              <p:nvPr/>
            </p:nvCxnSpPr>
            <p:spPr>
              <a:xfrm flipH="1">
                <a:off x="4956781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82FF3C1-944C-4E1C-B5A0-2997C085BC84}"/>
                  </a:ext>
                </a:extLst>
              </p:cNvPr>
              <p:cNvCxnSpPr>
                <a:cxnSpLocks/>
                <a:endCxn id="433" idx="2"/>
              </p:cNvCxnSpPr>
              <p:nvPr/>
            </p:nvCxnSpPr>
            <p:spPr>
              <a:xfrm>
                <a:off x="1951373" y="421419"/>
                <a:ext cx="5675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EBAAE33B-FEF2-4CCB-A148-EDA64F094222}"/>
                  </a:ext>
                </a:extLst>
              </p:cNvPr>
              <p:cNvCxnSpPr/>
              <p:nvPr/>
            </p:nvCxnSpPr>
            <p:spPr>
              <a:xfrm>
                <a:off x="1944577" y="421419"/>
                <a:ext cx="6011271" cy="0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2B45E73D-D1FB-4749-ACB2-A3FADA38B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5680" y="421419"/>
                <a:ext cx="0" cy="1007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79F7E02C-5566-4A29-B374-867521CDCD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1617" y="1420961"/>
                <a:ext cx="6004231" cy="7644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854DE9A5-BD51-4CC9-BCF6-C0B1D452BDE5}"/>
                  </a:ext>
                </a:extLst>
              </p:cNvPr>
              <p:cNvCxnSpPr>
                <a:cxnSpLocks/>
                <a:endCxn id="358" idx="2"/>
              </p:cNvCxnSpPr>
              <p:nvPr/>
            </p:nvCxnSpPr>
            <p:spPr>
              <a:xfrm flipH="1">
                <a:off x="2947286" y="1428581"/>
                <a:ext cx="5782" cy="99423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10CCAE43-A384-4B94-884E-5E54EF8CAC0E}"/>
                  </a:ext>
                </a:extLst>
              </p:cNvPr>
              <p:cNvCxnSpPr>
                <a:cxnSpLocks/>
                <a:endCxn id="321" idx="4"/>
              </p:cNvCxnSpPr>
              <p:nvPr/>
            </p:nvCxnSpPr>
            <p:spPr>
              <a:xfrm flipH="1">
                <a:off x="6950568" y="1420864"/>
                <a:ext cx="3860" cy="100195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651582D-A40A-4E35-A9A9-2FC1127B76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8803" y="2427417"/>
                <a:ext cx="4001765" cy="10162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7F4E451A-0FA9-4036-B583-1D003046E527}"/>
                  </a:ext>
                </a:extLst>
              </p:cNvPr>
              <p:cNvCxnSpPr>
                <a:cxnSpLocks/>
                <a:endCxn id="421" idx="4"/>
              </p:cNvCxnSpPr>
              <p:nvPr/>
            </p:nvCxnSpPr>
            <p:spPr>
              <a:xfrm>
                <a:off x="3945617" y="421419"/>
                <a:ext cx="16059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06ED8011-C55B-4629-97A6-5C78AC7A0AB3}"/>
                  </a:ext>
                </a:extLst>
              </p:cNvPr>
              <p:cNvCxnSpPr>
                <a:endCxn id="383" idx="2"/>
              </p:cNvCxnSpPr>
              <p:nvPr/>
            </p:nvCxnSpPr>
            <p:spPr>
              <a:xfrm>
                <a:off x="5952985" y="421419"/>
                <a:ext cx="3788" cy="1001855"/>
              </a:xfrm>
              <a:prstGeom prst="line">
                <a:avLst/>
              </a:prstGeom>
              <a:ln w="7620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7EDCA9D9-01E3-4B1F-A729-50F661C1B920}"/>
                  </a:ext>
                </a:extLst>
              </p:cNvPr>
              <p:cNvCxnSpPr/>
              <p:nvPr/>
            </p:nvCxnSpPr>
            <p:spPr>
              <a:xfrm>
                <a:off x="4944309" y="1428581"/>
                <a:ext cx="6688" cy="1008998"/>
              </a:xfrm>
              <a:prstGeom prst="line">
                <a:avLst/>
              </a:prstGeom>
              <a:ln w="57150" cmpd="sng"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927C42FC-CB2F-464A-A634-33C519A6A9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0191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9F78CC97-5BCD-47B3-8348-F2A2008F8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434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B116912D-C33F-42B0-9D6A-AFAB392002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4684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77AD22B1-8C49-4F34-9D7C-8FBA537BE0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0927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99420108-74C9-4C77-B6D3-4DFEC132E7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9916" y="668557"/>
                <a:ext cx="746243" cy="26046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CDC1C96B-CC7B-4362-956E-D3E9D4443B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6159" y="668557"/>
                <a:ext cx="757180" cy="25186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F105D8F5-948D-4344-ADA5-19DE817393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0429" y="1928560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687C0A2B-14D8-4D3A-9A2D-90C94ABE09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13614" y="920417"/>
                <a:ext cx="233058" cy="747682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9F91C302-6DA4-45A0-A0F5-E56D0FD4C1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5326" y="929018"/>
                <a:ext cx="264590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44EC70E1-3FEE-4486-9560-8FE1852049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0191" y="929018"/>
                <a:ext cx="749170" cy="24675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0DA90D7C-AB8A-4D75-8E7D-6A2957DEA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9361" y="1175774"/>
                <a:ext cx="241068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9BF7798B-92AA-4ED6-BF17-C86B362DCF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6672" y="929018"/>
                <a:ext cx="258012" cy="739081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1F80B704-C121-476B-B512-D92FA3DAE0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3854" y="1175774"/>
                <a:ext cx="245229" cy="752786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C8FAAF33-ED78-477E-9BFF-A016AEA4CC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59086" y="920417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3755AF97-6B67-4238-918B-2129163EF6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6954" y="1175774"/>
                <a:ext cx="262132" cy="745620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874ABFEA-7CCD-4D2F-B483-89986A5D45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9575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B12465E6-9CDA-4F3A-AAFA-917DCF3580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8253" y="1919959"/>
                <a:ext cx="754253" cy="255357"/>
              </a:xfrm>
              <a:prstGeom prst="line">
                <a:avLst/>
              </a:prstGeom>
              <a:ln w="28575" cmpd="sng">
                <a:solidFill>
                  <a:srgbClr val="7030A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D06D0C4A-478C-4E2B-9451-955492110B22}"/>
                </a:ext>
              </a:extLst>
            </p:cNvPr>
            <p:cNvGrpSpPr/>
            <p:nvPr/>
          </p:nvGrpSpPr>
          <p:grpSpPr>
            <a:xfrm rot="10800000">
              <a:off x="1946962" y="3430714"/>
              <a:ext cx="1002844" cy="2004675"/>
              <a:chOff x="2761116" y="443274"/>
              <a:chExt cx="1002844" cy="2004675"/>
            </a:xfrm>
          </p:grpSpPr>
          <p:grpSp>
            <p:nvGrpSpPr>
              <p:cNvPr id="510" name="Group 509">
                <a:extLst>
                  <a:ext uri="{FF2B5EF4-FFF2-40B4-BE49-F238E27FC236}">
                    <a16:creationId xmlns:a16="http://schemas.microsoft.com/office/drawing/2014/main" id="{D2C80433-527B-4D3B-904B-D4049B2B993E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6D5FD8F7-7143-4E82-A2E0-5C08F7E26EAE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31" name="Rectangle 530">
                    <a:extLst>
                      <a:ext uri="{FF2B5EF4-FFF2-40B4-BE49-F238E27FC236}">
                        <a16:creationId xmlns:a16="http://schemas.microsoft.com/office/drawing/2014/main" id="{84CBDABC-8A33-4286-AA76-A6713461A9D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5C931EC6-0243-4CB8-96F0-2DBF9DA2BC0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33" name="Rectangle 532">
                    <a:extLst>
                      <a:ext uri="{FF2B5EF4-FFF2-40B4-BE49-F238E27FC236}">
                        <a16:creationId xmlns:a16="http://schemas.microsoft.com/office/drawing/2014/main" id="{C9B5B5DD-D022-4550-8363-249B6F3BDF0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34" name="Isosceles Triangle 533">
                    <a:extLst>
                      <a:ext uri="{FF2B5EF4-FFF2-40B4-BE49-F238E27FC236}">
                        <a16:creationId xmlns:a16="http://schemas.microsoft.com/office/drawing/2014/main" id="{D8882400-17C2-4F9C-8C84-C48DD318B8C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2150F3E2-E781-4624-B14E-D2A3F6DCC67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7" name="Rectangle 526">
                    <a:extLst>
                      <a:ext uri="{FF2B5EF4-FFF2-40B4-BE49-F238E27FC236}">
                        <a16:creationId xmlns:a16="http://schemas.microsoft.com/office/drawing/2014/main" id="{7402C756-31E3-4AA0-9E18-38C7B76C2D7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8" name="Rectangle 527">
                    <a:extLst>
                      <a:ext uri="{FF2B5EF4-FFF2-40B4-BE49-F238E27FC236}">
                        <a16:creationId xmlns:a16="http://schemas.microsoft.com/office/drawing/2014/main" id="{14F1E3D0-55CB-48EA-BE31-395124FEDB8F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9" name="Rectangle 528">
                    <a:extLst>
                      <a:ext uri="{FF2B5EF4-FFF2-40B4-BE49-F238E27FC236}">
                        <a16:creationId xmlns:a16="http://schemas.microsoft.com/office/drawing/2014/main" id="{FDF8F8E4-1837-42FE-8761-D39A3C2B1DCB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30" name="Isosceles Triangle 529">
                    <a:extLst>
                      <a:ext uri="{FF2B5EF4-FFF2-40B4-BE49-F238E27FC236}">
                        <a16:creationId xmlns:a16="http://schemas.microsoft.com/office/drawing/2014/main" id="{F066836F-39AF-4F44-AFEE-6A650D662052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EEF2995A-B726-40D3-B3AC-AE544767EA0B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23" name="Rectangle 522">
                    <a:extLst>
                      <a:ext uri="{FF2B5EF4-FFF2-40B4-BE49-F238E27FC236}">
                        <a16:creationId xmlns:a16="http://schemas.microsoft.com/office/drawing/2014/main" id="{E36C949C-0B66-44B2-AE8B-47E4E98F5F8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EA19A6BF-87F7-4CF6-A2D1-9E62AEAFFA01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8D28317-ACF5-4554-83B9-63805501056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26" name="Isosceles Triangle 525">
                    <a:extLst>
                      <a:ext uri="{FF2B5EF4-FFF2-40B4-BE49-F238E27FC236}">
                        <a16:creationId xmlns:a16="http://schemas.microsoft.com/office/drawing/2014/main" id="{4C84D1A9-DC46-46D3-880E-32D896899FA8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518" name="Group 517">
                  <a:extLst>
                    <a:ext uri="{FF2B5EF4-FFF2-40B4-BE49-F238E27FC236}">
                      <a16:creationId xmlns:a16="http://schemas.microsoft.com/office/drawing/2014/main" id="{CA097BDF-D27A-4D2F-AD7D-99F8D383EE6A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id="{DDF64269-B7FA-4A1C-B401-CE2830A4E884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0" name="Rectangle 519">
                    <a:extLst>
                      <a:ext uri="{FF2B5EF4-FFF2-40B4-BE49-F238E27FC236}">
                        <a16:creationId xmlns:a16="http://schemas.microsoft.com/office/drawing/2014/main" id="{6972EF52-D784-4A11-9250-18BAD3E1A8C8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21" name="Rectangle 520">
                    <a:extLst>
                      <a:ext uri="{FF2B5EF4-FFF2-40B4-BE49-F238E27FC236}">
                        <a16:creationId xmlns:a16="http://schemas.microsoft.com/office/drawing/2014/main" id="{D47B77C5-8DEC-4FA0-A05A-C94A21F2689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22" name="Isosceles Triangle 521">
                    <a:extLst>
                      <a:ext uri="{FF2B5EF4-FFF2-40B4-BE49-F238E27FC236}">
                        <a16:creationId xmlns:a16="http://schemas.microsoft.com/office/drawing/2014/main" id="{68F9B96F-B9F1-4BC6-8199-18AED9517189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511" name="Isosceles Triangle 510">
                <a:extLst>
                  <a:ext uri="{FF2B5EF4-FFF2-40B4-BE49-F238E27FC236}">
                    <a16:creationId xmlns:a16="http://schemas.microsoft.com/office/drawing/2014/main" id="{A429CB91-6CF6-4AF3-8211-EE35B8762700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2" name="Isosceles Triangle 511">
                <a:extLst>
                  <a:ext uri="{FF2B5EF4-FFF2-40B4-BE49-F238E27FC236}">
                    <a16:creationId xmlns:a16="http://schemas.microsoft.com/office/drawing/2014/main" id="{E9717AB1-AAA8-4066-830E-04C23E7B5C43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3" name="Isosceles Triangle 512">
                <a:extLst>
                  <a:ext uri="{FF2B5EF4-FFF2-40B4-BE49-F238E27FC236}">
                    <a16:creationId xmlns:a16="http://schemas.microsoft.com/office/drawing/2014/main" id="{7BF2663C-C3B9-4A3A-B811-E1C8B6B3853E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4" name="Isosceles Triangle 513">
                <a:extLst>
                  <a:ext uri="{FF2B5EF4-FFF2-40B4-BE49-F238E27FC236}">
                    <a16:creationId xmlns:a16="http://schemas.microsoft.com/office/drawing/2014/main" id="{C42745BB-2B98-4599-AA18-6C99FE2920FE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8CB63A02-58A5-4ECA-A457-29ED9EB363DA}"/>
                </a:ext>
              </a:extLst>
            </p:cNvPr>
            <p:cNvCxnSpPr>
              <a:cxnSpLocks/>
              <a:stCxn id="513" idx="0"/>
              <a:endCxn id="530" idx="0"/>
            </p:cNvCxnSpPr>
            <p:nvPr/>
          </p:nvCxnSpPr>
          <p:spPr>
            <a:xfrm rot="10800000">
              <a:off x="2197673" y="4431579"/>
              <a:ext cx="250699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id="{BC5FFCC1-34CF-4A20-899F-997E6DE184BC}"/>
                </a:ext>
              </a:extLst>
            </p:cNvPr>
            <p:cNvCxnSpPr>
              <a:cxnSpLocks/>
              <a:stCxn id="512" idx="0"/>
              <a:endCxn id="514" idx="0"/>
            </p:cNvCxnSpPr>
            <p:nvPr/>
          </p:nvCxnSpPr>
          <p:spPr>
            <a:xfrm rot="10800000" flipH="1">
              <a:off x="2200710" y="3680154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139932C7-7984-44CB-A8DF-6618318E73BD}"/>
                </a:ext>
              </a:extLst>
            </p:cNvPr>
            <p:cNvGrpSpPr/>
            <p:nvPr/>
          </p:nvGrpSpPr>
          <p:grpSpPr>
            <a:xfrm rot="10800000">
              <a:off x="2948629" y="2431021"/>
              <a:ext cx="1002844" cy="2004675"/>
              <a:chOff x="2761116" y="443274"/>
              <a:chExt cx="1002844" cy="2004675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A053F9B9-57AE-42C9-B045-9C8745DA94D0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C1446A8-5952-4B3D-BDC7-76538B6ECFBE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503" name="Rectangle 502">
                    <a:extLst>
                      <a:ext uri="{FF2B5EF4-FFF2-40B4-BE49-F238E27FC236}">
                        <a16:creationId xmlns:a16="http://schemas.microsoft.com/office/drawing/2014/main" id="{E16EA8A1-5746-4A9E-BEBB-DC2FB97A436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4" name="Rectangle 503">
                    <a:extLst>
                      <a:ext uri="{FF2B5EF4-FFF2-40B4-BE49-F238E27FC236}">
                        <a16:creationId xmlns:a16="http://schemas.microsoft.com/office/drawing/2014/main" id="{732AA2CE-E657-474F-864E-3B303D9B6397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id="{9C538AA6-19A1-432E-BD1C-FC18D66C241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06" name="Isosceles Triangle 505">
                    <a:extLst>
                      <a:ext uri="{FF2B5EF4-FFF2-40B4-BE49-F238E27FC236}">
                        <a16:creationId xmlns:a16="http://schemas.microsoft.com/office/drawing/2014/main" id="{408E7447-0607-4C6B-A9DB-4C2E90708D7D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F5A44942-ACFA-4212-B187-76B5F59D9879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id="{4E98EDDF-7DF1-416E-913D-BCC3861474E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0" name="Rectangle 499">
                    <a:extLst>
                      <a:ext uri="{FF2B5EF4-FFF2-40B4-BE49-F238E27FC236}">
                        <a16:creationId xmlns:a16="http://schemas.microsoft.com/office/drawing/2014/main" id="{21307255-7B3A-4F40-AFDC-4C58B8E20F05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D1C69083-80A2-4D8E-844E-2A851502F8F0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502" name="Isosceles Triangle 501">
                    <a:extLst>
                      <a:ext uri="{FF2B5EF4-FFF2-40B4-BE49-F238E27FC236}">
                        <a16:creationId xmlns:a16="http://schemas.microsoft.com/office/drawing/2014/main" id="{FFD28B82-3898-4B49-AB26-01302A17A4F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3202208C-8AFC-407D-B06A-5FE70D0D27A1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95" name="Rectangle 494">
                    <a:extLst>
                      <a:ext uri="{FF2B5EF4-FFF2-40B4-BE49-F238E27FC236}">
                        <a16:creationId xmlns:a16="http://schemas.microsoft.com/office/drawing/2014/main" id="{DEB2E2A5-C298-4A69-9A8C-906E4256DC7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6" name="Rectangle 495">
                    <a:extLst>
                      <a:ext uri="{FF2B5EF4-FFF2-40B4-BE49-F238E27FC236}">
                        <a16:creationId xmlns:a16="http://schemas.microsoft.com/office/drawing/2014/main" id="{028C0F57-5E0C-45E9-B636-D7B6FBC0F159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7" name="Rectangle 496">
                    <a:extLst>
                      <a:ext uri="{FF2B5EF4-FFF2-40B4-BE49-F238E27FC236}">
                        <a16:creationId xmlns:a16="http://schemas.microsoft.com/office/drawing/2014/main" id="{5EB4DF35-24AB-48DE-B7E0-450ACFB22583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98" name="Isosceles Triangle 497">
                    <a:extLst>
                      <a:ext uri="{FF2B5EF4-FFF2-40B4-BE49-F238E27FC236}">
                        <a16:creationId xmlns:a16="http://schemas.microsoft.com/office/drawing/2014/main" id="{38C37B47-5EA3-4FE4-9329-F605949F94EF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E5C585CA-2F6D-48BD-A9E9-06D678B830C5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20B43961-2059-4AF3-B20C-B9109B42628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2" name="Rectangle 491">
                    <a:extLst>
                      <a:ext uri="{FF2B5EF4-FFF2-40B4-BE49-F238E27FC236}">
                        <a16:creationId xmlns:a16="http://schemas.microsoft.com/office/drawing/2014/main" id="{02F42CE7-BDCB-4834-899E-C428E3E06EC3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93" name="Rectangle 492">
                    <a:extLst>
                      <a:ext uri="{FF2B5EF4-FFF2-40B4-BE49-F238E27FC236}">
                        <a16:creationId xmlns:a16="http://schemas.microsoft.com/office/drawing/2014/main" id="{7D85CC6B-5BAE-40DB-A260-68248DA1F3FE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94" name="Isosceles Triangle 493">
                    <a:extLst>
                      <a:ext uri="{FF2B5EF4-FFF2-40B4-BE49-F238E27FC236}">
                        <a16:creationId xmlns:a16="http://schemas.microsoft.com/office/drawing/2014/main" id="{3BC4D324-81A8-45E9-B1FE-5E6DDCA5868A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483" name="Isosceles Triangle 482">
                <a:extLst>
                  <a:ext uri="{FF2B5EF4-FFF2-40B4-BE49-F238E27FC236}">
                    <a16:creationId xmlns:a16="http://schemas.microsoft.com/office/drawing/2014/main" id="{435B9D9C-9992-449E-B2F9-F3A59B9C1816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4" name="Isosceles Triangle 483">
                <a:extLst>
                  <a:ext uri="{FF2B5EF4-FFF2-40B4-BE49-F238E27FC236}">
                    <a16:creationId xmlns:a16="http://schemas.microsoft.com/office/drawing/2014/main" id="{878C5567-0ED0-4C64-9805-379D378EAF10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5" name="Isosceles Triangle 484">
                <a:extLst>
                  <a:ext uri="{FF2B5EF4-FFF2-40B4-BE49-F238E27FC236}">
                    <a16:creationId xmlns:a16="http://schemas.microsoft.com/office/drawing/2014/main" id="{C3841A0E-E781-4C3C-B5A0-0710C170D95A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6" name="Isosceles Triangle 485">
                <a:extLst>
                  <a:ext uri="{FF2B5EF4-FFF2-40B4-BE49-F238E27FC236}">
                    <a16:creationId xmlns:a16="http://schemas.microsoft.com/office/drawing/2014/main" id="{568753D4-50B7-415D-BE3B-23AF28D98E4F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632085D1-33DE-4F69-8879-BB251F9245E2}"/>
                </a:ext>
              </a:extLst>
            </p:cNvPr>
            <p:cNvCxnSpPr>
              <a:cxnSpLocks/>
              <a:stCxn id="498" idx="0"/>
              <a:endCxn id="486" idx="0"/>
            </p:cNvCxnSpPr>
            <p:nvPr/>
          </p:nvCxnSpPr>
          <p:spPr>
            <a:xfrm rot="10800000">
              <a:off x="3439042" y="2680461"/>
              <a:ext cx="260974" cy="75142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2D58D60E-4B54-498D-83EA-F1FC953A73EE}"/>
                </a:ext>
              </a:extLst>
            </p:cNvPr>
            <p:cNvGrpSpPr/>
            <p:nvPr/>
          </p:nvGrpSpPr>
          <p:grpSpPr>
            <a:xfrm rot="10800000">
              <a:off x="1944578" y="1424808"/>
              <a:ext cx="1002844" cy="2004675"/>
              <a:chOff x="2761116" y="443274"/>
              <a:chExt cx="1002844" cy="2004675"/>
            </a:xfrm>
          </p:grpSpPr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5A419D8B-4907-4C1F-A343-B4E7E22CCBCC}"/>
                  </a:ext>
                </a:extLst>
              </p:cNvPr>
              <p:cNvGrpSpPr/>
              <p:nvPr/>
            </p:nvGrpSpPr>
            <p:grpSpPr>
              <a:xfrm rot="5400000">
                <a:off x="2260200" y="944190"/>
                <a:ext cx="2004675" cy="1002844"/>
                <a:chOff x="1019520" y="443748"/>
                <a:chExt cx="1439273" cy="720000"/>
              </a:xfrm>
            </p:grpSpPr>
            <p:grpSp>
              <p:nvGrpSpPr>
                <p:cNvPr id="460" name="Group 459">
                  <a:extLst>
                    <a:ext uri="{FF2B5EF4-FFF2-40B4-BE49-F238E27FC236}">
                      <a16:creationId xmlns:a16="http://schemas.microsoft.com/office/drawing/2014/main" id="{1E6ADA14-B4E0-4DF2-BBE7-6609CECC30E6}"/>
                    </a:ext>
                  </a:extLst>
                </p:cNvPr>
                <p:cNvGrpSpPr/>
                <p:nvPr/>
              </p:nvGrpSpPr>
              <p:grpSpPr>
                <a:xfrm>
                  <a:off x="1019520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8279450E-2D1E-4958-979C-FBE55C8EDDA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48147AA9-1727-404E-8150-CF576B24B90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4A52FB6A-DA09-4976-87F2-D620A0BDE5BA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79" name="Isosceles Triangle 478">
                    <a:extLst>
                      <a:ext uri="{FF2B5EF4-FFF2-40B4-BE49-F238E27FC236}">
                        <a16:creationId xmlns:a16="http://schemas.microsoft.com/office/drawing/2014/main" id="{D465BF80-D6C1-4842-84DE-CD33DB3581C7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61" name="Group 460">
                  <a:extLst>
                    <a:ext uri="{FF2B5EF4-FFF2-40B4-BE49-F238E27FC236}">
                      <a16:creationId xmlns:a16="http://schemas.microsoft.com/office/drawing/2014/main" id="{8F80ADF6-664D-4711-A2C6-503A0F165416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26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6978B86B-E9E3-41B9-8728-77CACCB73DD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760BD5A-6458-4F48-B0CB-DB8035F9749C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C1EEC527-219F-47F3-A97C-B50989015C77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75" name="Isosceles Triangle 474">
                    <a:extLst>
                      <a:ext uri="{FF2B5EF4-FFF2-40B4-BE49-F238E27FC236}">
                        <a16:creationId xmlns:a16="http://schemas.microsoft.com/office/drawing/2014/main" id="{C86D0ECB-44C9-4E80-9A3B-80EB34979F65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70833615-0447-4BEB-B27F-AFAB363D1E25}"/>
                    </a:ext>
                  </a:extLst>
                </p:cNvPr>
                <p:cNvGrpSpPr/>
                <p:nvPr/>
              </p:nvGrpSpPr>
              <p:grpSpPr>
                <a:xfrm rot="5400000">
                  <a:off x="1559503" y="623212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68" name="Rectangle 467">
                    <a:extLst>
                      <a:ext uri="{FF2B5EF4-FFF2-40B4-BE49-F238E27FC236}">
                        <a16:creationId xmlns:a16="http://schemas.microsoft.com/office/drawing/2014/main" id="{B41C6BB3-ACC2-4CA4-8C92-4A3E7F678A4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499AB32F-09D3-46D4-9095-516C7A0BCF6D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EC3E4F-1433-4FA6-95CF-20A3F47AB3CC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FF5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71" name="Isosceles Triangle 470">
                    <a:extLst>
                      <a:ext uri="{FF2B5EF4-FFF2-40B4-BE49-F238E27FC236}">
                        <a16:creationId xmlns:a16="http://schemas.microsoft.com/office/drawing/2014/main" id="{DB8830B0-C574-42A8-8551-A0064EC8F3B6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0F3AE4D9-0997-4FFD-A0D1-522B6CADE589}"/>
                    </a:ext>
                  </a:extLst>
                </p:cNvPr>
                <p:cNvGrpSpPr/>
                <p:nvPr/>
              </p:nvGrpSpPr>
              <p:grpSpPr>
                <a:xfrm>
                  <a:off x="2098793" y="443748"/>
                  <a:ext cx="360000" cy="720000"/>
                  <a:chOff x="0" y="0"/>
                  <a:chExt cx="360000" cy="720000"/>
                </a:xfrm>
              </p:grpSpPr>
              <p:sp>
                <p:nvSpPr>
                  <p:cNvPr id="464" name="Rectangle 463">
                    <a:extLst>
                      <a:ext uri="{FF2B5EF4-FFF2-40B4-BE49-F238E27FC236}">
                        <a16:creationId xmlns:a16="http://schemas.microsoft.com/office/drawing/2014/main" id="{D7AC3367-D920-48B0-ACAF-31FE69D9C21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5" name="Rectangle 464">
                    <a:extLst>
                      <a:ext uri="{FF2B5EF4-FFF2-40B4-BE49-F238E27FC236}">
                        <a16:creationId xmlns:a16="http://schemas.microsoft.com/office/drawing/2014/main" id="{D0CA8754-7E57-416F-8274-363048D1A48B}"/>
                      </a:ext>
                    </a:extLst>
                  </p:cNvPr>
                  <p:cNvSpPr/>
                  <p:nvPr/>
                </p:nvSpPr>
                <p:spPr>
                  <a:xfrm>
                    <a:off x="0" y="360000"/>
                    <a:ext cx="360000" cy="36000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  <p:sp>
                <p:nvSpPr>
                  <p:cNvPr id="466" name="Rectangle 465">
                    <a:extLst>
                      <a:ext uri="{FF2B5EF4-FFF2-40B4-BE49-F238E27FC236}">
                        <a16:creationId xmlns:a16="http://schemas.microsoft.com/office/drawing/2014/main" id="{5F6AA9B9-3BAE-4EBD-ABAE-D53CB0514692}"/>
                      </a:ext>
                    </a:extLst>
                  </p:cNvPr>
                  <p:cNvSpPr/>
                  <p:nvPr/>
                </p:nvSpPr>
                <p:spPr>
                  <a:xfrm>
                    <a:off x="72000" y="72000"/>
                    <a:ext cx="216000" cy="576000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 dirty="0"/>
                  </a:p>
                </p:txBody>
              </p:sp>
              <p:sp>
                <p:nvSpPr>
                  <p:cNvPr id="467" name="Isosceles Triangle 466">
                    <a:extLst>
                      <a:ext uri="{FF2B5EF4-FFF2-40B4-BE49-F238E27FC236}">
                        <a16:creationId xmlns:a16="http://schemas.microsoft.com/office/drawing/2014/main" id="{5BC54111-025C-4CD6-BF3D-837F683593C0}"/>
                      </a:ext>
                    </a:extLst>
                  </p:cNvPr>
                  <p:cNvSpPr/>
                  <p:nvPr/>
                </p:nvSpPr>
                <p:spPr>
                  <a:xfrm>
                    <a:off x="17" y="359290"/>
                    <a:ext cx="359966" cy="360000"/>
                  </a:xfrm>
                  <a:prstGeom prst="triangle">
                    <a:avLst/>
                  </a:prstGeom>
                  <a:noFill/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sz="1662"/>
                  </a:p>
                </p:txBody>
              </p:sp>
            </p:grpSp>
          </p:grpSp>
          <p:sp>
            <p:nvSpPr>
              <p:cNvPr id="456" name="Isosceles Triangle 455">
                <a:extLst>
                  <a:ext uri="{FF2B5EF4-FFF2-40B4-BE49-F238E27FC236}">
                    <a16:creationId xmlns:a16="http://schemas.microsoft.com/office/drawing/2014/main" id="{F9083D4F-0A52-49B1-88FA-4C54A549C3DC}"/>
                  </a:ext>
                </a:extLst>
              </p:cNvPr>
              <p:cNvSpPr/>
              <p:nvPr/>
            </p:nvSpPr>
            <p:spPr>
              <a:xfrm>
                <a:off x="2858881" y="1446094"/>
                <a:ext cx="300853" cy="39921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7" name="Isosceles Triangle 456">
                <a:extLst>
                  <a:ext uri="{FF2B5EF4-FFF2-40B4-BE49-F238E27FC236}">
                    <a16:creationId xmlns:a16="http://schemas.microsoft.com/office/drawing/2014/main" id="{82CF2DE4-AC53-4CDB-B449-D6628917DA2E}"/>
                  </a:ext>
                </a:extLst>
              </p:cNvPr>
              <p:cNvSpPr/>
              <p:nvPr/>
            </p:nvSpPr>
            <p:spPr>
              <a:xfrm>
                <a:off x="3360256" y="1452272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8" name="Isosceles Triangle 457">
                <a:extLst>
                  <a:ext uri="{FF2B5EF4-FFF2-40B4-BE49-F238E27FC236}">
                    <a16:creationId xmlns:a16="http://schemas.microsoft.com/office/drawing/2014/main" id="{5F9F4E67-533A-4626-BAAB-5ECD9AFB065B}"/>
                  </a:ext>
                </a:extLst>
              </p:cNvPr>
              <p:cNvSpPr/>
              <p:nvPr/>
            </p:nvSpPr>
            <p:spPr>
              <a:xfrm rot="5400000">
                <a:off x="2912026" y="488819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9" name="Isosceles Triangle 458">
                <a:extLst>
                  <a:ext uri="{FF2B5EF4-FFF2-40B4-BE49-F238E27FC236}">
                    <a16:creationId xmlns:a16="http://schemas.microsoft.com/office/drawing/2014/main" id="{B10CF895-DC76-4660-B088-3084B6CB1720}"/>
                  </a:ext>
                </a:extLst>
              </p:cNvPr>
              <p:cNvSpPr/>
              <p:nvPr/>
            </p:nvSpPr>
            <p:spPr>
              <a:xfrm rot="5400000">
                <a:off x="2923023" y="1997940"/>
                <a:ext cx="299911" cy="401137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6E76344A-FCE1-4D3F-922E-918D40B34D72}"/>
                </a:ext>
              </a:extLst>
            </p:cNvPr>
            <p:cNvCxnSpPr>
              <a:cxnSpLocks/>
              <a:stCxn id="458" idx="0"/>
              <a:endCxn id="457" idx="0"/>
            </p:cNvCxnSpPr>
            <p:nvPr/>
          </p:nvCxnSpPr>
          <p:spPr>
            <a:xfrm rot="10800000">
              <a:off x="2198326" y="2420485"/>
              <a:ext cx="247662" cy="76288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37F5AB58-694D-4C41-B7A0-2EB3A0981F69}"/>
                </a:ext>
              </a:extLst>
            </p:cNvPr>
            <p:cNvCxnSpPr>
              <a:cxnSpLocks/>
              <a:stCxn id="457" idx="0"/>
              <a:endCxn id="459" idx="0"/>
            </p:cNvCxnSpPr>
            <p:nvPr/>
          </p:nvCxnSpPr>
          <p:spPr>
            <a:xfrm rot="10800000" flipH="1">
              <a:off x="2198326" y="1674248"/>
              <a:ext cx="236665" cy="7462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E1D75513-2430-4CEA-B37C-93C6A7B00868}"/>
                </a:ext>
              </a:extLst>
            </p:cNvPr>
            <p:cNvCxnSpPr>
              <a:stCxn id="526" idx="0"/>
              <a:endCxn id="513" idx="0"/>
            </p:cNvCxnSpPr>
            <p:nvPr/>
          </p:nvCxnSpPr>
          <p:spPr>
            <a:xfrm rot="10800000" flipV="1">
              <a:off x="2448372" y="4431579"/>
              <a:ext cx="249977" cy="75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F940495C-881E-414C-803E-E7D183F5F4FB}"/>
                </a:ext>
              </a:extLst>
            </p:cNvPr>
            <p:cNvCxnSpPr>
              <a:stCxn id="459" idx="0"/>
              <a:endCxn id="456" idx="0"/>
            </p:cNvCxnSpPr>
            <p:nvPr/>
          </p:nvCxnSpPr>
          <p:spPr>
            <a:xfrm rot="10800000" flipH="1" flipV="1">
              <a:off x="2434991" y="1674248"/>
              <a:ext cx="264239" cy="75241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11611AF2-F10A-40BB-A325-4D1619F2177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47008" y="1424830"/>
              <a:ext cx="0" cy="400291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E69D5970-38B7-471A-99FF-1D60297E18C1}"/>
                </a:ext>
              </a:extLst>
            </p:cNvPr>
            <p:cNvCxnSpPr>
              <a:cxnSpLocks/>
              <a:stCxn id="534" idx="2"/>
            </p:cNvCxnSpPr>
            <p:nvPr/>
          </p:nvCxnSpPr>
          <p:spPr>
            <a:xfrm rot="10800000" flipV="1">
              <a:off x="1947008" y="5435365"/>
              <a:ext cx="1001808" cy="24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50B40593-159B-43FA-8F94-7BEA69C45CE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947008" y="1422612"/>
              <a:ext cx="1005280" cy="2218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5E6C9066-5F33-486C-AE1E-AA1C7F14870B}"/>
                </a:ext>
              </a:extLst>
            </p:cNvPr>
            <p:cNvCxnSpPr>
              <a:stCxn id="534" idx="2"/>
            </p:cNvCxnSpPr>
            <p:nvPr/>
          </p:nvCxnSpPr>
          <p:spPr>
            <a:xfrm rot="10800000" flipH="1">
              <a:off x="2948816" y="1422612"/>
              <a:ext cx="3472" cy="4012753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6B038A83-279C-4823-A389-EFA29FF2791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38610" y="4425512"/>
              <a:ext cx="1011873" cy="341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A2EF84E2-430A-43A3-B2A5-56C45BC7D916}"/>
                </a:ext>
              </a:extLst>
            </p:cNvPr>
            <p:cNvCxnSpPr>
              <a:cxnSpLocks/>
              <a:stCxn id="494" idx="4"/>
            </p:cNvCxnSpPr>
            <p:nvPr/>
          </p:nvCxnSpPr>
          <p:spPr>
            <a:xfrm rot="10800000" flipV="1">
              <a:off x="2952288" y="2431043"/>
              <a:ext cx="998195" cy="1846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2036C9EE-B71A-4478-8FD0-46D3F2A059EC}"/>
                </a:ext>
              </a:extLst>
            </p:cNvPr>
            <p:cNvCxnSpPr>
              <a:stCxn id="506" idx="2"/>
            </p:cNvCxnSpPr>
            <p:nvPr/>
          </p:nvCxnSpPr>
          <p:spPr>
            <a:xfrm rot="10800000">
              <a:off x="3949871" y="2432890"/>
              <a:ext cx="612" cy="2002782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C865E060-BC1F-4D9E-9BF5-3BB86F825578}"/>
                </a:ext>
              </a:extLst>
            </p:cNvPr>
            <p:cNvCxnSpPr>
              <a:stCxn id="479" idx="2"/>
            </p:cNvCxnSpPr>
            <p:nvPr/>
          </p:nvCxnSpPr>
          <p:spPr>
            <a:xfrm rot="10800000" flipV="1">
              <a:off x="1964046" y="3429459"/>
              <a:ext cx="982386" cy="14089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5B8B13D1-1CFD-406F-92B6-674963AE6F2C}"/>
                </a:ext>
              </a:extLst>
            </p:cNvPr>
            <p:cNvCxnSpPr>
              <a:stCxn id="514" idx="0"/>
              <a:endCxn id="484" idx="0"/>
            </p:cNvCxnSpPr>
            <p:nvPr/>
          </p:nvCxnSpPr>
          <p:spPr>
            <a:xfrm rot="10800000" flipH="1">
              <a:off x="2437375" y="3426698"/>
              <a:ext cx="765002" cy="2534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C423DB6-B635-484B-9A69-E462FB81A50D}"/>
                </a:ext>
              </a:extLst>
            </p:cNvPr>
            <p:cNvCxnSpPr>
              <a:cxnSpLocks/>
              <a:stCxn id="484" idx="0"/>
              <a:endCxn id="458" idx="0"/>
            </p:cNvCxnSpPr>
            <p:nvPr/>
          </p:nvCxnSpPr>
          <p:spPr>
            <a:xfrm rot="10800000">
              <a:off x="2445988" y="3183369"/>
              <a:ext cx="756389" cy="2433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1153679F-F94B-4CA9-93C8-10FF44B103F7}"/>
                </a:ext>
              </a:extLst>
            </p:cNvPr>
            <p:cNvCxnSpPr>
              <a:cxnSpLocks/>
              <a:stCxn id="456" idx="0"/>
              <a:endCxn id="486" idx="0"/>
            </p:cNvCxnSpPr>
            <p:nvPr/>
          </p:nvCxnSpPr>
          <p:spPr>
            <a:xfrm rot="10800000" flipH="1" flipV="1">
              <a:off x="2699230" y="2426663"/>
              <a:ext cx="739812" cy="2537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1038DF50-F7BD-47A5-96FA-58EF2739FB7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02086" y="4189628"/>
              <a:ext cx="748425" cy="24298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2D4F0695-CCE5-4D53-BD3C-9A3FCF4CCBEE}"/>
                </a:ext>
              </a:extLst>
            </p:cNvPr>
            <p:cNvCxnSpPr/>
            <p:nvPr/>
          </p:nvCxnSpPr>
          <p:spPr>
            <a:xfrm>
              <a:off x="5450108" y="2437579"/>
              <a:ext cx="0" cy="992073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51018135-D489-477D-89A5-8B5ED857D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4659" y="3421606"/>
              <a:ext cx="1488326" cy="21943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380EF4A1-E39D-4025-9446-B84A04371B2B}"/>
                </a:ext>
              </a:extLst>
            </p:cNvPr>
            <p:cNvCxnSpPr/>
            <p:nvPr/>
          </p:nvCxnSpPr>
          <p:spPr>
            <a:xfrm>
              <a:off x="4443876" y="3421605"/>
              <a:ext cx="6639" cy="1001855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A5B2CA24-D230-4B35-96D5-2E81EEB6D9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7825" y="3443620"/>
              <a:ext cx="502476" cy="2778"/>
            </a:xfrm>
            <a:prstGeom prst="line">
              <a:avLst/>
            </a:prstGeom>
            <a:ln w="76200" cmpd="sng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2C0A3C-05B9-4DFF-BC3D-8D590392EED2}"/>
                </a:ext>
              </a:extLst>
            </p:cNvPr>
            <p:cNvCxnSpPr>
              <a:stCxn id="1742" idx="0"/>
              <a:endCxn id="537" idx="0"/>
            </p:cNvCxnSpPr>
            <p:nvPr/>
          </p:nvCxnSpPr>
          <p:spPr>
            <a:xfrm flipH="1">
              <a:off x="5706579" y="2175316"/>
              <a:ext cx="244601" cy="75481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3FFCF60-101F-4421-982A-0B928FEA6F6D}"/>
                </a:ext>
              </a:extLst>
            </p:cNvPr>
            <p:cNvCxnSpPr>
              <a:stCxn id="310" idx="0"/>
              <a:endCxn id="546" idx="0"/>
            </p:cNvCxnSpPr>
            <p:nvPr/>
          </p:nvCxnSpPr>
          <p:spPr>
            <a:xfrm flipV="1">
              <a:off x="3969238" y="3929204"/>
              <a:ext cx="227481" cy="75348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7FB651-C5E0-4F06-9066-2C862A6D5423}"/>
                </a:ext>
              </a:extLst>
            </p:cNvPr>
            <p:cNvCxnSpPr>
              <a:stCxn id="537" idx="0"/>
              <a:endCxn id="203" idx="0"/>
            </p:cNvCxnSpPr>
            <p:nvPr/>
          </p:nvCxnSpPr>
          <p:spPr>
            <a:xfrm flipV="1">
              <a:off x="5706579" y="2664937"/>
              <a:ext cx="745671" cy="26519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A482B1F-04FC-4DB7-8664-3F80C3741CE8}"/>
                </a:ext>
              </a:extLst>
            </p:cNvPr>
            <p:cNvCxnSpPr>
              <a:stCxn id="550" idx="0"/>
              <a:endCxn id="485" idx="0"/>
            </p:cNvCxnSpPr>
            <p:nvPr/>
          </p:nvCxnSpPr>
          <p:spPr>
            <a:xfrm flipH="1">
              <a:off x="3450039" y="3922038"/>
              <a:ext cx="741298" cy="26754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2D2A7-561A-4C91-B0CB-4FD5E36D4D07}"/>
              </a:ext>
            </a:extLst>
          </p:cNvPr>
          <p:cNvCxnSpPr>
            <a:stCxn id="498" idx="0"/>
            <a:endCxn id="557" idx="0"/>
          </p:cNvCxnSpPr>
          <p:nvPr/>
        </p:nvCxnSpPr>
        <p:spPr>
          <a:xfrm flipV="1">
            <a:off x="3415400" y="3197358"/>
            <a:ext cx="691815" cy="23430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128399-617D-4C0E-9C05-77A40A912704}"/>
              </a:ext>
            </a:extLst>
          </p:cNvPr>
          <p:cNvCxnSpPr>
            <a:stCxn id="557" idx="0"/>
            <a:endCxn id="559" idx="0"/>
          </p:cNvCxnSpPr>
          <p:nvPr/>
        </p:nvCxnSpPr>
        <p:spPr>
          <a:xfrm flipV="1">
            <a:off x="4107215" y="2961644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AA0D7D-A16C-4DBA-8484-76E8E211C9A2}"/>
              </a:ext>
            </a:extLst>
          </p:cNvPr>
          <p:cNvCxnSpPr>
            <a:stCxn id="559" idx="0"/>
            <a:endCxn id="558" idx="0"/>
          </p:cNvCxnSpPr>
          <p:nvPr/>
        </p:nvCxnSpPr>
        <p:spPr>
          <a:xfrm flipH="1" flipV="1">
            <a:off x="4104513" y="2729157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3ECD4A-49DF-4ABB-8842-8CF62260ECB1}"/>
              </a:ext>
            </a:extLst>
          </p:cNvPr>
          <p:cNvCxnSpPr>
            <a:stCxn id="558" idx="0"/>
            <a:endCxn id="1717" idx="0"/>
          </p:cNvCxnSpPr>
          <p:nvPr/>
        </p:nvCxnSpPr>
        <p:spPr>
          <a:xfrm flipV="1">
            <a:off x="4104514" y="2036039"/>
            <a:ext cx="240206" cy="69311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75E20F-032E-4AE5-A4BD-C2129E5CE003}"/>
              </a:ext>
            </a:extLst>
          </p:cNvPr>
          <p:cNvCxnSpPr>
            <a:stCxn id="222" idx="0"/>
            <a:endCxn id="578" idx="0"/>
          </p:cNvCxnSpPr>
          <p:nvPr/>
        </p:nvCxnSpPr>
        <p:spPr>
          <a:xfrm flipH="1">
            <a:off x="5027275" y="3423123"/>
            <a:ext cx="697901" cy="22981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0D15772-6493-41A5-B871-208DCCB2892F}"/>
              </a:ext>
            </a:extLst>
          </p:cNvPr>
          <p:cNvCxnSpPr>
            <a:stCxn id="578" idx="0"/>
            <a:endCxn id="579" idx="0"/>
          </p:cNvCxnSpPr>
          <p:nvPr/>
        </p:nvCxnSpPr>
        <p:spPr>
          <a:xfrm flipH="1">
            <a:off x="4328339" y="365293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C03B4B7-C363-461B-A436-22E991501D05}"/>
              </a:ext>
            </a:extLst>
          </p:cNvPr>
          <p:cNvCxnSpPr>
            <a:stCxn id="579" idx="0"/>
            <a:endCxn id="577" idx="0"/>
          </p:cNvCxnSpPr>
          <p:nvPr/>
        </p:nvCxnSpPr>
        <p:spPr>
          <a:xfrm>
            <a:off x="4328339" y="3885426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2DC60FE8-D1EC-48F4-94B4-8DB9C2433F1E}"/>
              </a:ext>
            </a:extLst>
          </p:cNvPr>
          <p:cNvCxnSpPr>
            <a:stCxn id="577" idx="0"/>
            <a:endCxn id="338" idx="0"/>
          </p:cNvCxnSpPr>
          <p:nvPr/>
        </p:nvCxnSpPr>
        <p:spPr>
          <a:xfrm flipH="1">
            <a:off x="4812590" y="4121140"/>
            <a:ext cx="211983" cy="70082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roup 573">
            <a:extLst>
              <a:ext uri="{FF2B5EF4-FFF2-40B4-BE49-F238E27FC236}">
                <a16:creationId xmlns:a16="http://schemas.microsoft.com/office/drawing/2014/main" id="{33BC9F7A-CB6C-4372-8911-902067903390}"/>
              </a:ext>
            </a:extLst>
          </p:cNvPr>
          <p:cNvGrpSpPr/>
          <p:nvPr/>
        </p:nvGrpSpPr>
        <p:grpSpPr>
          <a:xfrm rot="16200000" flipH="1">
            <a:off x="4795403" y="3193387"/>
            <a:ext cx="462851" cy="925702"/>
            <a:chOff x="0" y="0"/>
            <a:chExt cx="360000" cy="720000"/>
          </a:xfrm>
        </p:grpSpPr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BB388A84-31B3-4E68-854B-A513078545A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38D84014-6C0C-402F-B8D3-BF828FAD13EB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D0BCD731-8F92-494E-A357-B40F241A30AD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92" name="Isosceles Triangle 591">
              <a:extLst>
                <a:ext uri="{FF2B5EF4-FFF2-40B4-BE49-F238E27FC236}">
                  <a16:creationId xmlns:a16="http://schemas.microsoft.com/office/drawing/2014/main" id="{A288F0BB-910B-4BBF-85A0-71780A5A7BA0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B913C58E-3249-4CA7-9878-88990EB64220}"/>
              </a:ext>
            </a:extLst>
          </p:cNvPr>
          <p:cNvGrpSpPr/>
          <p:nvPr/>
        </p:nvGrpSpPr>
        <p:grpSpPr>
          <a:xfrm rot="16200000" flipH="1">
            <a:off x="4795403" y="3655549"/>
            <a:ext cx="462851" cy="925702"/>
            <a:chOff x="0" y="0"/>
            <a:chExt cx="360000" cy="720000"/>
          </a:xfrm>
        </p:grpSpPr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5D0AD5BA-391C-4DD9-AE73-776A64542A7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8DA5FC87-F63B-474D-B31E-A1617DACD514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FFBD42E4-0A2E-474B-9A72-0826AD2E49C5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88" name="Isosceles Triangle 587">
              <a:extLst>
                <a:ext uri="{FF2B5EF4-FFF2-40B4-BE49-F238E27FC236}">
                  <a16:creationId xmlns:a16="http://schemas.microsoft.com/office/drawing/2014/main" id="{87A537F8-5304-4881-9971-4D6FB8B38D66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9726557C-C84D-4CA9-84B6-BF8D32F3F745}"/>
              </a:ext>
            </a:extLst>
          </p:cNvPr>
          <p:cNvGrpSpPr/>
          <p:nvPr/>
        </p:nvGrpSpPr>
        <p:grpSpPr>
          <a:xfrm flipH="1">
            <a:off x="4102039" y="3424812"/>
            <a:ext cx="462851" cy="925702"/>
            <a:chOff x="0" y="0"/>
            <a:chExt cx="360000" cy="72000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9E0EA82B-3A34-4AA7-934A-9A9A8DFC9B80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C1631CD-A5E8-46FC-B386-22429746464A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A6CB1D3F-75B2-4114-964A-62BD5F9E4D5B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84" name="Isosceles Triangle 583">
              <a:extLst>
                <a:ext uri="{FF2B5EF4-FFF2-40B4-BE49-F238E27FC236}">
                  <a16:creationId xmlns:a16="http://schemas.microsoft.com/office/drawing/2014/main" id="{B0A30279-C8C0-4FB2-936D-560767BA29AE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77" name="Isosceles Triangle 576">
            <a:extLst>
              <a:ext uri="{FF2B5EF4-FFF2-40B4-BE49-F238E27FC236}">
                <a16:creationId xmlns:a16="http://schemas.microsoft.com/office/drawing/2014/main" id="{40F7EC8F-4265-476E-82AE-A393C32C1590}"/>
              </a:ext>
            </a:extLst>
          </p:cNvPr>
          <p:cNvSpPr/>
          <p:nvPr/>
        </p:nvSpPr>
        <p:spPr>
          <a:xfrm rot="16200000" flipH="1">
            <a:off x="5071293" y="3936000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78" name="Isosceles Triangle 577">
            <a:extLst>
              <a:ext uri="{FF2B5EF4-FFF2-40B4-BE49-F238E27FC236}">
                <a16:creationId xmlns:a16="http://schemas.microsoft.com/office/drawing/2014/main" id="{7F510BC3-2A5C-4C97-B62C-FBF8E67F3205}"/>
              </a:ext>
            </a:extLst>
          </p:cNvPr>
          <p:cNvSpPr/>
          <p:nvPr/>
        </p:nvSpPr>
        <p:spPr>
          <a:xfrm rot="16200000" flipH="1">
            <a:off x="5073995" y="3467799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79" name="Isosceles Triangle 578">
            <a:extLst>
              <a:ext uri="{FF2B5EF4-FFF2-40B4-BE49-F238E27FC236}">
                <a16:creationId xmlns:a16="http://schemas.microsoft.com/office/drawing/2014/main" id="{6C653092-C100-4138-B854-630150135420}"/>
              </a:ext>
            </a:extLst>
          </p:cNvPr>
          <p:cNvSpPr/>
          <p:nvPr/>
        </p:nvSpPr>
        <p:spPr>
          <a:xfrm flipH="1">
            <a:off x="4189920" y="3885426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C25A9CFA-50C6-4129-A732-71F952C88A7E}"/>
              </a:ext>
            </a:extLst>
          </p:cNvPr>
          <p:cNvGrpSpPr/>
          <p:nvPr/>
        </p:nvGrpSpPr>
        <p:grpSpPr>
          <a:xfrm rot="5400000">
            <a:off x="3873534" y="2269604"/>
            <a:ext cx="462851" cy="925702"/>
            <a:chOff x="0" y="0"/>
            <a:chExt cx="360000" cy="720000"/>
          </a:xfrm>
        </p:grpSpPr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9BE6B163-3F3C-481F-A3CB-4D35CA210868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7908C55-3FB0-45C0-B9F5-FBB67CB80BCD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9BDCEB53-AF6D-447E-8B3E-D9ECE9EF296F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72" name="Isosceles Triangle 571">
              <a:extLst>
                <a:ext uri="{FF2B5EF4-FFF2-40B4-BE49-F238E27FC236}">
                  <a16:creationId xmlns:a16="http://schemas.microsoft.com/office/drawing/2014/main" id="{7B3F945A-1953-4E73-8396-2CF7F167BA9D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1E0F67E7-62DF-4636-8707-1EB2A394367E}"/>
              </a:ext>
            </a:extLst>
          </p:cNvPr>
          <p:cNvGrpSpPr/>
          <p:nvPr/>
        </p:nvGrpSpPr>
        <p:grpSpPr>
          <a:xfrm rot="5400000">
            <a:off x="3873534" y="2731767"/>
            <a:ext cx="462851" cy="925702"/>
            <a:chOff x="0" y="0"/>
            <a:chExt cx="360000" cy="720000"/>
          </a:xfrm>
        </p:grpSpPr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965F2E4-D36F-4CA7-8788-CC0D4A4F508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52470FDA-BF92-4E14-835C-F1940443D62D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E4B6979A-3200-43F8-A68C-D228F2DBA759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68" name="Isosceles Triangle 567">
              <a:extLst>
                <a:ext uri="{FF2B5EF4-FFF2-40B4-BE49-F238E27FC236}">
                  <a16:creationId xmlns:a16="http://schemas.microsoft.com/office/drawing/2014/main" id="{57B3CAF0-8A92-4652-84F3-BF79F238CA7E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9F0DC83E-CF19-46A4-9011-B02C062F9008}"/>
              </a:ext>
            </a:extLst>
          </p:cNvPr>
          <p:cNvGrpSpPr/>
          <p:nvPr/>
        </p:nvGrpSpPr>
        <p:grpSpPr>
          <a:xfrm>
            <a:off x="4566897" y="2501030"/>
            <a:ext cx="462851" cy="925702"/>
            <a:chOff x="0" y="0"/>
            <a:chExt cx="360000" cy="720000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F8A0F52E-5DAB-4E44-85EA-9ABC8E7E47CA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F835C64-83D8-4F19-85FA-EDB3CD941AF6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2EB689F-85B8-4259-9BD7-0DE24066CAD0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64" name="Isosceles Triangle 563">
              <a:extLst>
                <a:ext uri="{FF2B5EF4-FFF2-40B4-BE49-F238E27FC236}">
                  <a16:creationId xmlns:a16="http://schemas.microsoft.com/office/drawing/2014/main" id="{F8C5F6B6-470B-4B4E-9646-9EFB92A57E31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57" name="Isosceles Triangle 556">
            <a:extLst>
              <a:ext uri="{FF2B5EF4-FFF2-40B4-BE49-F238E27FC236}">
                <a16:creationId xmlns:a16="http://schemas.microsoft.com/office/drawing/2014/main" id="{7A8C88E0-F946-4028-AE4F-909B9ABA2597}"/>
              </a:ext>
            </a:extLst>
          </p:cNvPr>
          <p:cNvSpPr/>
          <p:nvPr/>
        </p:nvSpPr>
        <p:spPr>
          <a:xfrm rot="5400000">
            <a:off x="3783655" y="3012218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58" name="Isosceles Triangle 557">
            <a:extLst>
              <a:ext uri="{FF2B5EF4-FFF2-40B4-BE49-F238E27FC236}">
                <a16:creationId xmlns:a16="http://schemas.microsoft.com/office/drawing/2014/main" id="{8BE8831A-7D8E-4418-ADA1-25E2018F7E7C}"/>
              </a:ext>
            </a:extLst>
          </p:cNvPr>
          <p:cNvSpPr/>
          <p:nvPr/>
        </p:nvSpPr>
        <p:spPr>
          <a:xfrm rot="5400000">
            <a:off x="3780953" y="2544017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59" name="Isosceles Triangle 558">
            <a:extLst>
              <a:ext uri="{FF2B5EF4-FFF2-40B4-BE49-F238E27FC236}">
                <a16:creationId xmlns:a16="http://schemas.microsoft.com/office/drawing/2014/main" id="{5A203145-570F-480F-B64A-6A76584AFC2F}"/>
              </a:ext>
            </a:extLst>
          </p:cNvPr>
          <p:cNvSpPr/>
          <p:nvPr/>
        </p:nvSpPr>
        <p:spPr>
          <a:xfrm>
            <a:off x="4665028" y="2961644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0F6A2599-57EF-48B9-9674-6968AB46E9EC}"/>
              </a:ext>
            </a:extLst>
          </p:cNvPr>
          <p:cNvGrpSpPr/>
          <p:nvPr/>
        </p:nvGrpSpPr>
        <p:grpSpPr>
          <a:xfrm>
            <a:off x="3630846" y="3422174"/>
            <a:ext cx="462851" cy="925702"/>
            <a:chOff x="89018" y="4929900"/>
            <a:chExt cx="501422" cy="1002844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205A6CF3-6BBB-41D8-9012-939BA15DAEFD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B376E2F5-E9FC-462E-9610-68FE2EF37E1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50B8EA6A-BB87-479F-AC2A-C2A6361B894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BD975C1A-9C67-461A-B749-D259E2AFC621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50" name="Isosceles Triangle 549">
                <a:extLst>
                  <a:ext uri="{FF2B5EF4-FFF2-40B4-BE49-F238E27FC236}">
                    <a16:creationId xmlns:a16="http://schemas.microsoft.com/office/drawing/2014/main" id="{905BDE77-14D9-4DC0-9EE2-C089E8C253E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46" name="Isosceles Triangle 545">
              <a:extLst>
                <a:ext uri="{FF2B5EF4-FFF2-40B4-BE49-F238E27FC236}">
                  <a16:creationId xmlns:a16="http://schemas.microsoft.com/office/drawing/2014/main" id="{77A481B9-E064-4D58-B325-DD761B9644C7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E3B35437-6C09-4F9F-A407-6E83C4BDB298}"/>
              </a:ext>
            </a:extLst>
          </p:cNvPr>
          <p:cNvGrpSpPr/>
          <p:nvPr/>
        </p:nvGrpSpPr>
        <p:grpSpPr>
          <a:xfrm>
            <a:off x="5024563" y="2499950"/>
            <a:ext cx="462851" cy="925702"/>
            <a:chOff x="89018" y="4929900"/>
            <a:chExt cx="501422" cy="1002844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1AB4FF-0B33-4FEC-BD3C-57B12B1515DF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7AB9054B-68E2-4DAE-8DCC-C8BF1622872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5A57E5D7-BA7E-4B81-9204-2579FB7E495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58FE1F57-CBD5-4D62-82AB-DA206BBEBE9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41" name="Isosceles Triangle 540">
                <a:extLst>
                  <a:ext uri="{FF2B5EF4-FFF2-40B4-BE49-F238E27FC236}">
                    <a16:creationId xmlns:a16="http://schemas.microsoft.com/office/drawing/2014/main" id="{59C1815C-C2CB-4AAF-83CF-FF408D9169E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37" name="Isosceles Triangle 536">
              <a:extLst>
                <a:ext uri="{FF2B5EF4-FFF2-40B4-BE49-F238E27FC236}">
                  <a16:creationId xmlns:a16="http://schemas.microsoft.com/office/drawing/2014/main" id="{95C3F120-A50F-49FA-9616-33BD76CCEA84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559DB-A24C-442F-9D45-E03F4D01D0D3}"/>
              </a:ext>
            </a:extLst>
          </p:cNvPr>
          <p:cNvGrpSpPr/>
          <p:nvPr/>
        </p:nvGrpSpPr>
        <p:grpSpPr>
          <a:xfrm>
            <a:off x="1799830" y="652771"/>
            <a:ext cx="1850469" cy="925702"/>
            <a:chOff x="4346282" y="1383052"/>
            <a:chExt cx="2004675" cy="1002844"/>
          </a:xfrm>
        </p:grpSpPr>
        <p:grpSp>
          <p:nvGrpSpPr>
            <p:cNvPr id="1605" name="Group 1604">
              <a:extLst>
                <a:ext uri="{FF2B5EF4-FFF2-40B4-BE49-F238E27FC236}">
                  <a16:creationId xmlns:a16="http://schemas.microsoft.com/office/drawing/2014/main" id="{E6A26736-7401-4F2E-BED4-C29D23C6FCD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06" name="Group 1605">
                <a:extLst>
                  <a:ext uri="{FF2B5EF4-FFF2-40B4-BE49-F238E27FC236}">
                    <a16:creationId xmlns:a16="http://schemas.microsoft.com/office/drawing/2014/main" id="{1361E6CF-E54B-45D0-B965-1103EACD1A81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22" name="Rectangle 1621">
                  <a:extLst>
                    <a:ext uri="{FF2B5EF4-FFF2-40B4-BE49-F238E27FC236}">
                      <a16:creationId xmlns:a16="http://schemas.microsoft.com/office/drawing/2014/main" id="{EE1D4C78-27C8-4092-B460-AF37E085F9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3" name="Rectangle 1622">
                  <a:extLst>
                    <a:ext uri="{FF2B5EF4-FFF2-40B4-BE49-F238E27FC236}">
                      <a16:creationId xmlns:a16="http://schemas.microsoft.com/office/drawing/2014/main" id="{776B7A9C-5273-4B55-97C1-A23A62D1A45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4" name="Rectangle 1623">
                  <a:extLst>
                    <a:ext uri="{FF2B5EF4-FFF2-40B4-BE49-F238E27FC236}">
                      <a16:creationId xmlns:a16="http://schemas.microsoft.com/office/drawing/2014/main" id="{54394F05-8712-4489-A0C7-EA4CCFD1F89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5" name="Isosceles Triangle 1624">
                  <a:extLst>
                    <a:ext uri="{FF2B5EF4-FFF2-40B4-BE49-F238E27FC236}">
                      <a16:creationId xmlns:a16="http://schemas.microsoft.com/office/drawing/2014/main" id="{5811868D-E21D-4957-8AF2-A3BF4EBB3E6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7" name="Group 1606">
                <a:extLst>
                  <a:ext uri="{FF2B5EF4-FFF2-40B4-BE49-F238E27FC236}">
                    <a16:creationId xmlns:a16="http://schemas.microsoft.com/office/drawing/2014/main" id="{38B970F4-8221-48B1-8BB0-7C438CB349B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18" name="Rectangle 1617">
                  <a:extLst>
                    <a:ext uri="{FF2B5EF4-FFF2-40B4-BE49-F238E27FC236}">
                      <a16:creationId xmlns:a16="http://schemas.microsoft.com/office/drawing/2014/main" id="{E374CCDC-1622-48A0-BEB9-CA27696EA7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9" name="Rectangle 1618">
                  <a:extLst>
                    <a:ext uri="{FF2B5EF4-FFF2-40B4-BE49-F238E27FC236}">
                      <a16:creationId xmlns:a16="http://schemas.microsoft.com/office/drawing/2014/main" id="{8670BDC0-8261-466F-A86F-BAB58A24B64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0" name="Rectangle 1619">
                  <a:extLst>
                    <a:ext uri="{FF2B5EF4-FFF2-40B4-BE49-F238E27FC236}">
                      <a16:creationId xmlns:a16="http://schemas.microsoft.com/office/drawing/2014/main" id="{6A26EE82-7607-4C1F-B48C-1074F41087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1" name="Isosceles Triangle 1620">
                  <a:extLst>
                    <a:ext uri="{FF2B5EF4-FFF2-40B4-BE49-F238E27FC236}">
                      <a16:creationId xmlns:a16="http://schemas.microsoft.com/office/drawing/2014/main" id="{428DEFB0-FDD7-4E7E-A074-09522F1E768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8" name="Group 1607">
                <a:extLst>
                  <a:ext uri="{FF2B5EF4-FFF2-40B4-BE49-F238E27FC236}">
                    <a16:creationId xmlns:a16="http://schemas.microsoft.com/office/drawing/2014/main" id="{84F1EF23-F270-43D8-8F7C-8D98A9549D1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14" name="Rectangle 1613">
                  <a:extLst>
                    <a:ext uri="{FF2B5EF4-FFF2-40B4-BE49-F238E27FC236}">
                      <a16:creationId xmlns:a16="http://schemas.microsoft.com/office/drawing/2014/main" id="{8EFA5F71-A273-4FCC-8D61-974F12BA32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5" name="Rectangle 1614">
                  <a:extLst>
                    <a:ext uri="{FF2B5EF4-FFF2-40B4-BE49-F238E27FC236}">
                      <a16:creationId xmlns:a16="http://schemas.microsoft.com/office/drawing/2014/main" id="{75B461C0-FDCB-4A70-B635-92AE9C6B000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6" name="Rectangle 1615">
                  <a:extLst>
                    <a:ext uri="{FF2B5EF4-FFF2-40B4-BE49-F238E27FC236}">
                      <a16:creationId xmlns:a16="http://schemas.microsoft.com/office/drawing/2014/main" id="{3BF9AF50-1635-4F25-BE9A-AF2B5D3AFC3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7" name="Isosceles Triangle 1616">
                  <a:extLst>
                    <a:ext uri="{FF2B5EF4-FFF2-40B4-BE49-F238E27FC236}">
                      <a16:creationId xmlns:a16="http://schemas.microsoft.com/office/drawing/2014/main" id="{9FEFE6F4-5E2E-4C88-B79F-487ED54C161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9" name="Group 1608">
                <a:extLst>
                  <a:ext uri="{FF2B5EF4-FFF2-40B4-BE49-F238E27FC236}">
                    <a16:creationId xmlns:a16="http://schemas.microsoft.com/office/drawing/2014/main" id="{4A0DA10A-258F-4039-BC6A-2A56D58C464A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10" name="Rectangle 1609">
                  <a:extLst>
                    <a:ext uri="{FF2B5EF4-FFF2-40B4-BE49-F238E27FC236}">
                      <a16:creationId xmlns:a16="http://schemas.microsoft.com/office/drawing/2014/main" id="{84CCB045-0BBF-4734-979A-2C3DEE8670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1" name="Rectangle 1610">
                  <a:extLst>
                    <a:ext uri="{FF2B5EF4-FFF2-40B4-BE49-F238E27FC236}">
                      <a16:creationId xmlns:a16="http://schemas.microsoft.com/office/drawing/2014/main" id="{72B12305-96EA-4250-AF96-B25F0D7846E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2" name="Rectangle 1611">
                  <a:extLst>
                    <a:ext uri="{FF2B5EF4-FFF2-40B4-BE49-F238E27FC236}">
                      <a16:creationId xmlns:a16="http://schemas.microsoft.com/office/drawing/2014/main" id="{F7189E92-5D59-41FA-9E81-C04E0151594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3" name="Isosceles Triangle 1612">
                  <a:extLst>
                    <a:ext uri="{FF2B5EF4-FFF2-40B4-BE49-F238E27FC236}">
                      <a16:creationId xmlns:a16="http://schemas.microsoft.com/office/drawing/2014/main" id="{CB3EDF22-9FA1-4AC9-BCA4-089D3E07C21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26" name="Isosceles Triangle 1625">
              <a:extLst>
                <a:ext uri="{FF2B5EF4-FFF2-40B4-BE49-F238E27FC236}">
                  <a16:creationId xmlns:a16="http://schemas.microsoft.com/office/drawing/2014/main" id="{2AAB0DDD-6337-45D1-A9F3-F079205F637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7" name="Isosceles Triangle 1626">
              <a:extLst>
                <a:ext uri="{FF2B5EF4-FFF2-40B4-BE49-F238E27FC236}">
                  <a16:creationId xmlns:a16="http://schemas.microsoft.com/office/drawing/2014/main" id="{E3EE48E6-895A-4A57-A6CC-B280465E3A1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8" name="Isosceles Triangle 1627">
              <a:extLst>
                <a:ext uri="{FF2B5EF4-FFF2-40B4-BE49-F238E27FC236}">
                  <a16:creationId xmlns:a16="http://schemas.microsoft.com/office/drawing/2014/main" id="{5297C8A6-F35C-4C92-9E09-E24347564D0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9" name="Isosceles Triangle 1628">
              <a:extLst>
                <a:ext uri="{FF2B5EF4-FFF2-40B4-BE49-F238E27FC236}">
                  <a16:creationId xmlns:a16="http://schemas.microsoft.com/office/drawing/2014/main" id="{C3B9E45B-15E9-4CEA-82D4-5D37335607D9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56" name="Group 1655">
            <a:extLst>
              <a:ext uri="{FF2B5EF4-FFF2-40B4-BE49-F238E27FC236}">
                <a16:creationId xmlns:a16="http://schemas.microsoft.com/office/drawing/2014/main" id="{523E0EBB-2484-4601-AC85-4DE6B0966B5B}"/>
              </a:ext>
            </a:extLst>
          </p:cNvPr>
          <p:cNvGrpSpPr/>
          <p:nvPr/>
        </p:nvGrpSpPr>
        <p:grpSpPr>
          <a:xfrm>
            <a:off x="3640900" y="652771"/>
            <a:ext cx="1850469" cy="925702"/>
            <a:chOff x="4346282" y="1383052"/>
            <a:chExt cx="2004675" cy="1002844"/>
          </a:xfrm>
        </p:grpSpPr>
        <p:grpSp>
          <p:nvGrpSpPr>
            <p:cNvPr id="1657" name="Group 1656">
              <a:extLst>
                <a:ext uri="{FF2B5EF4-FFF2-40B4-BE49-F238E27FC236}">
                  <a16:creationId xmlns:a16="http://schemas.microsoft.com/office/drawing/2014/main" id="{15073DE7-773C-4344-A061-2EBAFE54E5B1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62" name="Group 1661">
                <a:extLst>
                  <a:ext uri="{FF2B5EF4-FFF2-40B4-BE49-F238E27FC236}">
                    <a16:creationId xmlns:a16="http://schemas.microsoft.com/office/drawing/2014/main" id="{3B257371-60E1-48AE-B389-B16EC96163E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78" name="Rectangle 1677">
                  <a:extLst>
                    <a:ext uri="{FF2B5EF4-FFF2-40B4-BE49-F238E27FC236}">
                      <a16:creationId xmlns:a16="http://schemas.microsoft.com/office/drawing/2014/main" id="{F88BA21E-083B-4C8E-94A7-0F94ECAD0D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9" name="Rectangle 1678">
                  <a:extLst>
                    <a:ext uri="{FF2B5EF4-FFF2-40B4-BE49-F238E27FC236}">
                      <a16:creationId xmlns:a16="http://schemas.microsoft.com/office/drawing/2014/main" id="{40B04F40-64BC-4DF6-97E7-25FB5F35D1A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0" name="Rectangle 1679">
                  <a:extLst>
                    <a:ext uri="{FF2B5EF4-FFF2-40B4-BE49-F238E27FC236}">
                      <a16:creationId xmlns:a16="http://schemas.microsoft.com/office/drawing/2014/main" id="{01DC594F-422E-45C0-A13A-A5C9E117C3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81" name="Isosceles Triangle 1680">
                  <a:extLst>
                    <a:ext uri="{FF2B5EF4-FFF2-40B4-BE49-F238E27FC236}">
                      <a16:creationId xmlns:a16="http://schemas.microsoft.com/office/drawing/2014/main" id="{73FD110D-C11C-417A-B276-E0C62CEA28E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3" name="Group 1662">
                <a:extLst>
                  <a:ext uri="{FF2B5EF4-FFF2-40B4-BE49-F238E27FC236}">
                    <a16:creationId xmlns:a16="http://schemas.microsoft.com/office/drawing/2014/main" id="{90E2F04C-ABDF-47A0-A306-45020E62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74" name="Rectangle 1673">
                  <a:extLst>
                    <a:ext uri="{FF2B5EF4-FFF2-40B4-BE49-F238E27FC236}">
                      <a16:creationId xmlns:a16="http://schemas.microsoft.com/office/drawing/2014/main" id="{0548A334-BC77-414B-A430-B26BD573471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5" name="Rectangle 1674">
                  <a:extLst>
                    <a:ext uri="{FF2B5EF4-FFF2-40B4-BE49-F238E27FC236}">
                      <a16:creationId xmlns:a16="http://schemas.microsoft.com/office/drawing/2014/main" id="{6C0FF932-1339-4771-8068-6742536E456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6" name="Rectangle 1675">
                  <a:extLst>
                    <a:ext uri="{FF2B5EF4-FFF2-40B4-BE49-F238E27FC236}">
                      <a16:creationId xmlns:a16="http://schemas.microsoft.com/office/drawing/2014/main" id="{04EE3521-BCDC-4DB6-8BE0-6BF2A106FC5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7" name="Isosceles Triangle 1676">
                  <a:extLst>
                    <a:ext uri="{FF2B5EF4-FFF2-40B4-BE49-F238E27FC236}">
                      <a16:creationId xmlns:a16="http://schemas.microsoft.com/office/drawing/2014/main" id="{2B564F8F-1D14-4D4D-A4CF-D0509740B76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4" name="Group 1663">
                <a:extLst>
                  <a:ext uri="{FF2B5EF4-FFF2-40B4-BE49-F238E27FC236}">
                    <a16:creationId xmlns:a16="http://schemas.microsoft.com/office/drawing/2014/main" id="{355FA5F0-0F66-43D6-BD57-E410405C40E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70" name="Rectangle 1669">
                  <a:extLst>
                    <a:ext uri="{FF2B5EF4-FFF2-40B4-BE49-F238E27FC236}">
                      <a16:creationId xmlns:a16="http://schemas.microsoft.com/office/drawing/2014/main" id="{57DEF4A4-C72C-4E91-BEB2-262C898B45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1" name="Rectangle 1670">
                  <a:extLst>
                    <a:ext uri="{FF2B5EF4-FFF2-40B4-BE49-F238E27FC236}">
                      <a16:creationId xmlns:a16="http://schemas.microsoft.com/office/drawing/2014/main" id="{30C29FFC-BD3C-44D7-8B42-806821617AD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2" name="Rectangle 1671">
                  <a:extLst>
                    <a:ext uri="{FF2B5EF4-FFF2-40B4-BE49-F238E27FC236}">
                      <a16:creationId xmlns:a16="http://schemas.microsoft.com/office/drawing/2014/main" id="{31F87452-FF08-4E2B-98C1-929053F9038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3" name="Isosceles Triangle 1672">
                  <a:extLst>
                    <a:ext uri="{FF2B5EF4-FFF2-40B4-BE49-F238E27FC236}">
                      <a16:creationId xmlns:a16="http://schemas.microsoft.com/office/drawing/2014/main" id="{0EA318F4-D773-4CD4-A4FC-C68E8712EF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5" name="Group 1664">
                <a:extLst>
                  <a:ext uri="{FF2B5EF4-FFF2-40B4-BE49-F238E27FC236}">
                    <a16:creationId xmlns:a16="http://schemas.microsoft.com/office/drawing/2014/main" id="{803BAD1A-03F1-4660-BDEB-42B8F9EFB237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66" name="Rectangle 1665">
                  <a:extLst>
                    <a:ext uri="{FF2B5EF4-FFF2-40B4-BE49-F238E27FC236}">
                      <a16:creationId xmlns:a16="http://schemas.microsoft.com/office/drawing/2014/main" id="{92AF6275-6844-4BA2-B972-5413669F40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7" name="Rectangle 1666">
                  <a:extLst>
                    <a:ext uri="{FF2B5EF4-FFF2-40B4-BE49-F238E27FC236}">
                      <a16:creationId xmlns:a16="http://schemas.microsoft.com/office/drawing/2014/main" id="{A66F36C9-B9AA-4E24-9E3D-3B1568FC881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8" name="Rectangle 1667">
                  <a:extLst>
                    <a:ext uri="{FF2B5EF4-FFF2-40B4-BE49-F238E27FC236}">
                      <a16:creationId xmlns:a16="http://schemas.microsoft.com/office/drawing/2014/main" id="{B25B3E4B-28BB-4137-821C-B8D2013713A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69" name="Isosceles Triangle 1668">
                  <a:extLst>
                    <a:ext uri="{FF2B5EF4-FFF2-40B4-BE49-F238E27FC236}">
                      <a16:creationId xmlns:a16="http://schemas.microsoft.com/office/drawing/2014/main" id="{C4ADB22C-A590-4205-BA36-A639631366D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58" name="Isosceles Triangle 1657">
              <a:extLst>
                <a:ext uri="{FF2B5EF4-FFF2-40B4-BE49-F238E27FC236}">
                  <a16:creationId xmlns:a16="http://schemas.microsoft.com/office/drawing/2014/main" id="{283B05A7-2762-45AD-97BC-F7941A9E361C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59" name="Isosceles Triangle 1658">
              <a:extLst>
                <a:ext uri="{FF2B5EF4-FFF2-40B4-BE49-F238E27FC236}">
                  <a16:creationId xmlns:a16="http://schemas.microsoft.com/office/drawing/2014/main" id="{2EAE0ACA-7517-4DA0-82E0-2826C589798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0" name="Isosceles Triangle 1659">
              <a:extLst>
                <a:ext uri="{FF2B5EF4-FFF2-40B4-BE49-F238E27FC236}">
                  <a16:creationId xmlns:a16="http://schemas.microsoft.com/office/drawing/2014/main" id="{B7BDD0D7-9F05-4DEA-AF10-96DFCC0F41B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1" name="Isosceles Triangle 1660">
              <a:extLst>
                <a:ext uri="{FF2B5EF4-FFF2-40B4-BE49-F238E27FC236}">
                  <a16:creationId xmlns:a16="http://schemas.microsoft.com/office/drawing/2014/main" id="{E9EDC2F7-4BF1-43B5-850C-FB9A42ADB0B6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84" name="Group 1683">
            <a:extLst>
              <a:ext uri="{FF2B5EF4-FFF2-40B4-BE49-F238E27FC236}">
                <a16:creationId xmlns:a16="http://schemas.microsoft.com/office/drawing/2014/main" id="{9CF3125F-3275-4E93-9303-33226B5A9900}"/>
              </a:ext>
            </a:extLst>
          </p:cNvPr>
          <p:cNvGrpSpPr/>
          <p:nvPr/>
        </p:nvGrpSpPr>
        <p:grpSpPr>
          <a:xfrm>
            <a:off x="5491884" y="652771"/>
            <a:ext cx="1850469" cy="925702"/>
            <a:chOff x="4346282" y="1383052"/>
            <a:chExt cx="2004675" cy="1002844"/>
          </a:xfrm>
        </p:grpSpPr>
        <p:grpSp>
          <p:nvGrpSpPr>
            <p:cNvPr id="1685" name="Group 1684">
              <a:extLst>
                <a:ext uri="{FF2B5EF4-FFF2-40B4-BE49-F238E27FC236}">
                  <a16:creationId xmlns:a16="http://schemas.microsoft.com/office/drawing/2014/main" id="{45CD1900-FFCA-4269-8690-188F63DDA38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90" name="Group 1689">
                <a:extLst>
                  <a:ext uri="{FF2B5EF4-FFF2-40B4-BE49-F238E27FC236}">
                    <a16:creationId xmlns:a16="http://schemas.microsoft.com/office/drawing/2014/main" id="{3B460C50-C62C-4CC3-AA8C-7070F4E6C25F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06" name="Rectangle 1705">
                  <a:extLst>
                    <a:ext uri="{FF2B5EF4-FFF2-40B4-BE49-F238E27FC236}">
                      <a16:creationId xmlns:a16="http://schemas.microsoft.com/office/drawing/2014/main" id="{B066B205-87BF-4FB9-BD31-9CD560068C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7" name="Rectangle 1706">
                  <a:extLst>
                    <a:ext uri="{FF2B5EF4-FFF2-40B4-BE49-F238E27FC236}">
                      <a16:creationId xmlns:a16="http://schemas.microsoft.com/office/drawing/2014/main" id="{BD82DEAA-04DA-4413-A9B7-102DFD696F0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8" name="Rectangle 1707">
                  <a:extLst>
                    <a:ext uri="{FF2B5EF4-FFF2-40B4-BE49-F238E27FC236}">
                      <a16:creationId xmlns:a16="http://schemas.microsoft.com/office/drawing/2014/main" id="{15DAC4BC-3366-4AE7-B89A-1CC274B82DE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9" name="Isosceles Triangle 1708">
                  <a:extLst>
                    <a:ext uri="{FF2B5EF4-FFF2-40B4-BE49-F238E27FC236}">
                      <a16:creationId xmlns:a16="http://schemas.microsoft.com/office/drawing/2014/main" id="{B552FCA4-C0E8-4482-BA5C-89F7AE612E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1" name="Group 1690">
                <a:extLst>
                  <a:ext uri="{FF2B5EF4-FFF2-40B4-BE49-F238E27FC236}">
                    <a16:creationId xmlns:a16="http://schemas.microsoft.com/office/drawing/2014/main" id="{82D143A2-4197-4003-8ACA-DD0B2094EFFB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02" name="Rectangle 1701">
                  <a:extLst>
                    <a:ext uri="{FF2B5EF4-FFF2-40B4-BE49-F238E27FC236}">
                      <a16:creationId xmlns:a16="http://schemas.microsoft.com/office/drawing/2014/main" id="{DD96A76D-75EC-4C7A-9869-2905442444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3" name="Rectangle 1702">
                  <a:extLst>
                    <a:ext uri="{FF2B5EF4-FFF2-40B4-BE49-F238E27FC236}">
                      <a16:creationId xmlns:a16="http://schemas.microsoft.com/office/drawing/2014/main" id="{8DCC3290-F46B-4FA6-9366-741FDD95047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4" name="Rectangle 1703">
                  <a:extLst>
                    <a:ext uri="{FF2B5EF4-FFF2-40B4-BE49-F238E27FC236}">
                      <a16:creationId xmlns:a16="http://schemas.microsoft.com/office/drawing/2014/main" id="{67CDE7D9-EE15-4096-A539-09F2776C7A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5" name="Isosceles Triangle 1704">
                  <a:extLst>
                    <a:ext uri="{FF2B5EF4-FFF2-40B4-BE49-F238E27FC236}">
                      <a16:creationId xmlns:a16="http://schemas.microsoft.com/office/drawing/2014/main" id="{C56C3F09-A72B-464E-8176-41ED85525D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2" name="Group 1691">
                <a:extLst>
                  <a:ext uri="{FF2B5EF4-FFF2-40B4-BE49-F238E27FC236}">
                    <a16:creationId xmlns:a16="http://schemas.microsoft.com/office/drawing/2014/main" id="{18A9311D-32FD-4CDB-B95F-6A8A0E6D9523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98" name="Rectangle 1697">
                  <a:extLst>
                    <a:ext uri="{FF2B5EF4-FFF2-40B4-BE49-F238E27FC236}">
                      <a16:creationId xmlns:a16="http://schemas.microsoft.com/office/drawing/2014/main" id="{4DCDC330-AED6-4593-915C-C652B7A92C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9" name="Rectangle 1698">
                  <a:extLst>
                    <a:ext uri="{FF2B5EF4-FFF2-40B4-BE49-F238E27FC236}">
                      <a16:creationId xmlns:a16="http://schemas.microsoft.com/office/drawing/2014/main" id="{8A1344ED-2BFB-4EA4-B4A2-74BBDE783E0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0" name="Rectangle 1699">
                  <a:extLst>
                    <a:ext uri="{FF2B5EF4-FFF2-40B4-BE49-F238E27FC236}">
                      <a16:creationId xmlns:a16="http://schemas.microsoft.com/office/drawing/2014/main" id="{D3702E40-BB69-4C34-B36C-46594090EB7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1" name="Isosceles Triangle 1700">
                  <a:extLst>
                    <a:ext uri="{FF2B5EF4-FFF2-40B4-BE49-F238E27FC236}">
                      <a16:creationId xmlns:a16="http://schemas.microsoft.com/office/drawing/2014/main" id="{0F58E672-C944-4685-8F53-2E39E549B22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3" name="Group 1692">
                <a:extLst>
                  <a:ext uri="{FF2B5EF4-FFF2-40B4-BE49-F238E27FC236}">
                    <a16:creationId xmlns:a16="http://schemas.microsoft.com/office/drawing/2014/main" id="{55B35FB3-44AE-4913-9B45-FE29D52761B1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94" name="Rectangle 1693">
                  <a:extLst>
                    <a:ext uri="{FF2B5EF4-FFF2-40B4-BE49-F238E27FC236}">
                      <a16:creationId xmlns:a16="http://schemas.microsoft.com/office/drawing/2014/main" id="{AC5A7919-122C-41B5-B8FD-89CFAF7D77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5" name="Rectangle 1694">
                  <a:extLst>
                    <a:ext uri="{FF2B5EF4-FFF2-40B4-BE49-F238E27FC236}">
                      <a16:creationId xmlns:a16="http://schemas.microsoft.com/office/drawing/2014/main" id="{FD40A76C-7E8E-4404-8573-1712D10638B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6" name="Rectangle 1695">
                  <a:extLst>
                    <a:ext uri="{FF2B5EF4-FFF2-40B4-BE49-F238E27FC236}">
                      <a16:creationId xmlns:a16="http://schemas.microsoft.com/office/drawing/2014/main" id="{E9A92CE1-16EB-4D7F-8F4B-041586F17C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97" name="Isosceles Triangle 1696">
                  <a:extLst>
                    <a:ext uri="{FF2B5EF4-FFF2-40B4-BE49-F238E27FC236}">
                      <a16:creationId xmlns:a16="http://schemas.microsoft.com/office/drawing/2014/main" id="{F379147C-B738-413A-81E6-C44A658C00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86" name="Isosceles Triangle 1685">
              <a:extLst>
                <a:ext uri="{FF2B5EF4-FFF2-40B4-BE49-F238E27FC236}">
                  <a16:creationId xmlns:a16="http://schemas.microsoft.com/office/drawing/2014/main" id="{1CFB52B8-5558-45A1-9B60-9BEB50EEF526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7" name="Isosceles Triangle 1686">
              <a:extLst>
                <a:ext uri="{FF2B5EF4-FFF2-40B4-BE49-F238E27FC236}">
                  <a16:creationId xmlns:a16="http://schemas.microsoft.com/office/drawing/2014/main" id="{F2665CFA-93B2-4D42-ABFF-D09A5F159F7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8" name="Isosceles Triangle 1687">
              <a:extLst>
                <a:ext uri="{FF2B5EF4-FFF2-40B4-BE49-F238E27FC236}">
                  <a16:creationId xmlns:a16="http://schemas.microsoft.com/office/drawing/2014/main" id="{F5D4F6C6-04B7-4E8B-9A70-81759EB80B1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9" name="Isosceles Triangle 1688">
              <a:extLst>
                <a:ext uri="{FF2B5EF4-FFF2-40B4-BE49-F238E27FC236}">
                  <a16:creationId xmlns:a16="http://schemas.microsoft.com/office/drawing/2014/main" id="{6CE1E269-2271-43F5-B252-6B2AAADAE887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12" name="Group 1711">
            <a:extLst>
              <a:ext uri="{FF2B5EF4-FFF2-40B4-BE49-F238E27FC236}">
                <a16:creationId xmlns:a16="http://schemas.microsoft.com/office/drawing/2014/main" id="{3C6DD94F-E740-4461-B980-30A57A3EAB5D}"/>
              </a:ext>
            </a:extLst>
          </p:cNvPr>
          <p:cNvGrpSpPr/>
          <p:nvPr/>
        </p:nvGrpSpPr>
        <p:grpSpPr>
          <a:xfrm>
            <a:off x="2713896" y="1575426"/>
            <a:ext cx="1850469" cy="925702"/>
            <a:chOff x="4346282" y="1383052"/>
            <a:chExt cx="2004675" cy="1002844"/>
          </a:xfrm>
        </p:grpSpPr>
        <p:grpSp>
          <p:nvGrpSpPr>
            <p:cNvPr id="1713" name="Group 1712">
              <a:extLst>
                <a:ext uri="{FF2B5EF4-FFF2-40B4-BE49-F238E27FC236}">
                  <a16:creationId xmlns:a16="http://schemas.microsoft.com/office/drawing/2014/main" id="{6F4FBB06-FE3B-4BFE-86D2-4506657F07A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18" name="Group 1717">
                <a:extLst>
                  <a:ext uri="{FF2B5EF4-FFF2-40B4-BE49-F238E27FC236}">
                    <a16:creationId xmlns:a16="http://schemas.microsoft.com/office/drawing/2014/main" id="{B29788C5-38A5-465B-9D06-DFA52343BF5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34" name="Rectangle 1733">
                  <a:extLst>
                    <a:ext uri="{FF2B5EF4-FFF2-40B4-BE49-F238E27FC236}">
                      <a16:creationId xmlns:a16="http://schemas.microsoft.com/office/drawing/2014/main" id="{72CC0499-598F-4FE7-8160-74C45ADB20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5" name="Rectangle 1734">
                  <a:extLst>
                    <a:ext uri="{FF2B5EF4-FFF2-40B4-BE49-F238E27FC236}">
                      <a16:creationId xmlns:a16="http://schemas.microsoft.com/office/drawing/2014/main" id="{FC3A2B98-9E70-4E6B-B2CA-84E125AEE34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6" name="Rectangle 1735">
                  <a:extLst>
                    <a:ext uri="{FF2B5EF4-FFF2-40B4-BE49-F238E27FC236}">
                      <a16:creationId xmlns:a16="http://schemas.microsoft.com/office/drawing/2014/main" id="{B15A6DB2-F5B6-4CF8-95D8-61A973BEACA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7" name="Isosceles Triangle 1736">
                  <a:extLst>
                    <a:ext uri="{FF2B5EF4-FFF2-40B4-BE49-F238E27FC236}">
                      <a16:creationId xmlns:a16="http://schemas.microsoft.com/office/drawing/2014/main" id="{FD1818A3-6540-4AC0-8CD5-616AC2F7A1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9" name="Group 1718">
                <a:extLst>
                  <a:ext uri="{FF2B5EF4-FFF2-40B4-BE49-F238E27FC236}">
                    <a16:creationId xmlns:a16="http://schemas.microsoft.com/office/drawing/2014/main" id="{A32F47E7-C92D-4750-93B2-180F986D43C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30" name="Rectangle 1729">
                  <a:extLst>
                    <a:ext uri="{FF2B5EF4-FFF2-40B4-BE49-F238E27FC236}">
                      <a16:creationId xmlns:a16="http://schemas.microsoft.com/office/drawing/2014/main" id="{266EC849-AA7F-4EEE-ACA0-7D5AEB1F60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1" name="Rectangle 1730">
                  <a:extLst>
                    <a:ext uri="{FF2B5EF4-FFF2-40B4-BE49-F238E27FC236}">
                      <a16:creationId xmlns:a16="http://schemas.microsoft.com/office/drawing/2014/main" id="{6EEB6CD7-AEA3-4CFA-8402-0660BD4634D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2" name="Rectangle 1731">
                  <a:extLst>
                    <a:ext uri="{FF2B5EF4-FFF2-40B4-BE49-F238E27FC236}">
                      <a16:creationId xmlns:a16="http://schemas.microsoft.com/office/drawing/2014/main" id="{35CC8405-E5F5-413D-ADD8-FF62E6B1E7B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3" name="Isosceles Triangle 1732">
                  <a:extLst>
                    <a:ext uri="{FF2B5EF4-FFF2-40B4-BE49-F238E27FC236}">
                      <a16:creationId xmlns:a16="http://schemas.microsoft.com/office/drawing/2014/main" id="{91831A88-65AB-448B-B094-49DB071988F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0" name="Group 1719">
                <a:extLst>
                  <a:ext uri="{FF2B5EF4-FFF2-40B4-BE49-F238E27FC236}">
                    <a16:creationId xmlns:a16="http://schemas.microsoft.com/office/drawing/2014/main" id="{B6A2AEDB-EE86-4C55-9BFA-E08AB0E9DA8D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26" name="Rectangle 1725">
                  <a:extLst>
                    <a:ext uri="{FF2B5EF4-FFF2-40B4-BE49-F238E27FC236}">
                      <a16:creationId xmlns:a16="http://schemas.microsoft.com/office/drawing/2014/main" id="{FEA96CD2-5069-4F94-9F73-6D098DD14D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7" name="Rectangle 1726">
                  <a:extLst>
                    <a:ext uri="{FF2B5EF4-FFF2-40B4-BE49-F238E27FC236}">
                      <a16:creationId xmlns:a16="http://schemas.microsoft.com/office/drawing/2014/main" id="{4C342CF1-ECA3-4149-9016-0A61E367E69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8" name="Rectangle 1727">
                  <a:extLst>
                    <a:ext uri="{FF2B5EF4-FFF2-40B4-BE49-F238E27FC236}">
                      <a16:creationId xmlns:a16="http://schemas.microsoft.com/office/drawing/2014/main" id="{58CD56EF-63C4-4271-9068-9D0414A994A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9" name="Isosceles Triangle 1728">
                  <a:extLst>
                    <a:ext uri="{FF2B5EF4-FFF2-40B4-BE49-F238E27FC236}">
                      <a16:creationId xmlns:a16="http://schemas.microsoft.com/office/drawing/2014/main" id="{36223ED4-F461-4BF6-8403-F30B3BE38C1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A50224C8-5629-48B6-8169-21A94C81CE6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22" name="Rectangle 1721">
                  <a:extLst>
                    <a:ext uri="{FF2B5EF4-FFF2-40B4-BE49-F238E27FC236}">
                      <a16:creationId xmlns:a16="http://schemas.microsoft.com/office/drawing/2014/main" id="{BFB05C16-7582-49C4-A11D-4D8A551CF8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3" name="Rectangle 1722">
                  <a:extLst>
                    <a:ext uri="{FF2B5EF4-FFF2-40B4-BE49-F238E27FC236}">
                      <a16:creationId xmlns:a16="http://schemas.microsoft.com/office/drawing/2014/main" id="{E907B6DA-AD20-4B7E-BA83-F493C64BFA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4" name="Rectangle 1723">
                  <a:extLst>
                    <a:ext uri="{FF2B5EF4-FFF2-40B4-BE49-F238E27FC236}">
                      <a16:creationId xmlns:a16="http://schemas.microsoft.com/office/drawing/2014/main" id="{5CDBAABA-9838-47A4-81E2-007FB88974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5" name="Isosceles Triangle 1724">
                  <a:extLst>
                    <a:ext uri="{FF2B5EF4-FFF2-40B4-BE49-F238E27FC236}">
                      <a16:creationId xmlns:a16="http://schemas.microsoft.com/office/drawing/2014/main" id="{5FEDB72F-4168-4202-B6E5-6B9FDECDB0B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14" name="Isosceles Triangle 1713">
              <a:extLst>
                <a:ext uri="{FF2B5EF4-FFF2-40B4-BE49-F238E27FC236}">
                  <a16:creationId xmlns:a16="http://schemas.microsoft.com/office/drawing/2014/main" id="{05D6EFBB-BBE0-40EC-A02C-F65A61CEE5FD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5" name="Isosceles Triangle 1714">
              <a:extLst>
                <a:ext uri="{FF2B5EF4-FFF2-40B4-BE49-F238E27FC236}">
                  <a16:creationId xmlns:a16="http://schemas.microsoft.com/office/drawing/2014/main" id="{B425DF53-7FE0-4723-B60B-EB83B778D63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6" name="Isosceles Triangle 1715">
              <a:extLst>
                <a:ext uri="{FF2B5EF4-FFF2-40B4-BE49-F238E27FC236}">
                  <a16:creationId xmlns:a16="http://schemas.microsoft.com/office/drawing/2014/main" id="{3150D2AE-9E69-4501-991E-ECA73641B6C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7" name="Isosceles Triangle 1716">
              <a:extLst>
                <a:ext uri="{FF2B5EF4-FFF2-40B4-BE49-F238E27FC236}">
                  <a16:creationId xmlns:a16="http://schemas.microsoft.com/office/drawing/2014/main" id="{AC4995E2-5C0D-4235-8213-FCDB2F7992DC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40" name="Group 1739">
            <a:extLst>
              <a:ext uri="{FF2B5EF4-FFF2-40B4-BE49-F238E27FC236}">
                <a16:creationId xmlns:a16="http://schemas.microsoft.com/office/drawing/2014/main" id="{E6B0C052-50A3-46D4-837A-E95524C51155}"/>
              </a:ext>
            </a:extLst>
          </p:cNvPr>
          <p:cNvGrpSpPr/>
          <p:nvPr/>
        </p:nvGrpSpPr>
        <p:grpSpPr>
          <a:xfrm>
            <a:off x="4558807" y="1575426"/>
            <a:ext cx="1850469" cy="925702"/>
            <a:chOff x="4346282" y="1383052"/>
            <a:chExt cx="2004675" cy="1002844"/>
          </a:xfrm>
        </p:grpSpPr>
        <p:grpSp>
          <p:nvGrpSpPr>
            <p:cNvPr id="1741" name="Group 1740">
              <a:extLst>
                <a:ext uri="{FF2B5EF4-FFF2-40B4-BE49-F238E27FC236}">
                  <a16:creationId xmlns:a16="http://schemas.microsoft.com/office/drawing/2014/main" id="{44EF1F59-4551-4E28-8500-9AA6A27FCCDC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46" name="Group 1745">
                <a:extLst>
                  <a:ext uri="{FF2B5EF4-FFF2-40B4-BE49-F238E27FC236}">
                    <a16:creationId xmlns:a16="http://schemas.microsoft.com/office/drawing/2014/main" id="{5928F6FA-85D1-4F15-B7DE-3648B94799A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62" name="Rectangle 1761">
                  <a:extLst>
                    <a:ext uri="{FF2B5EF4-FFF2-40B4-BE49-F238E27FC236}">
                      <a16:creationId xmlns:a16="http://schemas.microsoft.com/office/drawing/2014/main" id="{D1C925CA-CE28-48D3-B030-E0DA3429E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3" name="Rectangle 1762">
                  <a:extLst>
                    <a:ext uri="{FF2B5EF4-FFF2-40B4-BE49-F238E27FC236}">
                      <a16:creationId xmlns:a16="http://schemas.microsoft.com/office/drawing/2014/main" id="{C4BAB46C-D98F-43DE-BE99-618F20109E6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4" name="Rectangle 1763">
                  <a:extLst>
                    <a:ext uri="{FF2B5EF4-FFF2-40B4-BE49-F238E27FC236}">
                      <a16:creationId xmlns:a16="http://schemas.microsoft.com/office/drawing/2014/main" id="{13C730C0-C3A6-485E-8A27-21DA8644F0F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5" name="Isosceles Triangle 1764">
                  <a:extLst>
                    <a:ext uri="{FF2B5EF4-FFF2-40B4-BE49-F238E27FC236}">
                      <a16:creationId xmlns:a16="http://schemas.microsoft.com/office/drawing/2014/main" id="{1D28F460-9A28-4F3E-9944-1CA27A633BF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7" name="Group 1746">
                <a:extLst>
                  <a:ext uri="{FF2B5EF4-FFF2-40B4-BE49-F238E27FC236}">
                    <a16:creationId xmlns:a16="http://schemas.microsoft.com/office/drawing/2014/main" id="{192EE584-BA49-4725-9010-5C1A4365522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58" name="Rectangle 1757">
                  <a:extLst>
                    <a:ext uri="{FF2B5EF4-FFF2-40B4-BE49-F238E27FC236}">
                      <a16:creationId xmlns:a16="http://schemas.microsoft.com/office/drawing/2014/main" id="{89F32EFF-098D-474B-BC4E-6E74919D41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9" name="Rectangle 1758">
                  <a:extLst>
                    <a:ext uri="{FF2B5EF4-FFF2-40B4-BE49-F238E27FC236}">
                      <a16:creationId xmlns:a16="http://schemas.microsoft.com/office/drawing/2014/main" id="{2BB85634-E718-4BBE-AF0E-745D881B5F4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0" name="Rectangle 1759">
                  <a:extLst>
                    <a:ext uri="{FF2B5EF4-FFF2-40B4-BE49-F238E27FC236}">
                      <a16:creationId xmlns:a16="http://schemas.microsoft.com/office/drawing/2014/main" id="{DFC7B123-F70F-40BE-937F-45E2FDC7E7D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1" name="Isosceles Triangle 1760">
                  <a:extLst>
                    <a:ext uri="{FF2B5EF4-FFF2-40B4-BE49-F238E27FC236}">
                      <a16:creationId xmlns:a16="http://schemas.microsoft.com/office/drawing/2014/main" id="{92BDF6FD-59F3-4353-B75E-56E4F89A40B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8" name="Group 1747">
                <a:extLst>
                  <a:ext uri="{FF2B5EF4-FFF2-40B4-BE49-F238E27FC236}">
                    <a16:creationId xmlns:a16="http://schemas.microsoft.com/office/drawing/2014/main" id="{A6A5BEE4-8D0C-4A13-B233-B7CF8227C000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54" name="Rectangle 1753">
                  <a:extLst>
                    <a:ext uri="{FF2B5EF4-FFF2-40B4-BE49-F238E27FC236}">
                      <a16:creationId xmlns:a16="http://schemas.microsoft.com/office/drawing/2014/main" id="{59E03265-EB61-45F7-B1E4-15E94C53FA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5" name="Rectangle 1754">
                  <a:extLst>
                    <a:ext uri="{FF2B5EF4-FFF2-40B4-BE49-F238E27FC236}">
                      <a16:creationId xmlns:a16="http://schemas.microsoft.com/office/drawing/2014/main" id="{B06D92A0-494D-4476-B304-E065D404742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6" name="Rectangle 1755">
                  <a:extLst>
                    <a:ext uri="{FF2B5EF4-FFF2-40B4-BE49-F238E27FC236}">
                      <a16:creationId xmlns:a16="http://schemas.microsoft.com/office/drawing/2014/main" id="{020EA1D2-7258-43CB-BDAC-615C4DDFB86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7" name="Isosceles Triangle 1756">
                  <a:extLst>
                    <a:ext uri="{FF2B5EF4-FFF2-40B4-BE49-F238E27FC236}">
                      <a16:creationId xmlns:a16="http://schemas.microsoft.com/office/drawing/2014/main" id="{58F9B693-CA58-47CE-BAE3-8EEFA2D50F2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9" name="Group 1748">
                <a:extLst>
                  <a:ext uri="{FF2B5EF4-FFF2-40B4-BE49-F238E27FC236}">
                    <a16:creationId xmlns:a16="http://schemas.microsoft.com/office/drawing/2014/main" id="{C502DA89-FE4C-4C26-AD50-0FD4123794B9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50" name="Rectangle 1749">
                  <a:extLst>
                    <a:ext uri="{FF2B5EF4-FFF2-40B4-BE49-F238E27FC236}">
                      <a16:creationId xmlns:a16="http://schemas.microsoft.com/office/drawing/2014/main" id="{7B6741FF-212A-480E-92EC-5759B46B49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1" name="Rectangle 1750">
                  <a:extLst>
                    <a:ext uri="{FF2B5EF4-FFF2-40B4-BE49-F238E27FC236}">
                      <a16:creationId xmlns:a16="http://schemas.microsoft.com/office/drawing/2014/main" id="{841A69B8-D94C-4BC8-A113-12118FA7FE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2" name="Rectangle 1751">
                  <a:extLst>
                    <a:ext uri="{FF2B5EF4-FFF2-40B4-BE49-F238E27FC236}">
                      <a16:creationId xmlns:a16="http://schemas.microsoft.com/office/drawing/2014/main" id="{CCBC0DFB-5203-477D-BCE3-8B8F3D0AA1B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3" name="Isosceles Triangle 1752">
                  <a:extLst>
                    <a:ext uri="{FF2B5EF4-FFF2-40B4-BE49-F238E27FC236}">
                      <a16:creationId xmlns:a16="http://schemas.microsoft.com/office/drawing/2014/main" id="{93BCD879-FE41-4D26-8632-766362FE0F4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42" name="Isosceles Triangle 1741">
              <a:extLst>
                <a:ext uri="{FF2B5EF4-FFF2-40B4-BE49-F238E27FC236}">
                  <a16:creationId xmlns:a16="http://schemas.microsoft.com/office/drawing/2014/main" id="{E4DD373E-F864-42F7-B1D0-4A2A120D08B3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3" name="Isosceles Triangle 1742">
              <a:extLst>
                <a:ext uri="{FF2B5EF4-FFF2-40B4-BE49-F238E27FC236}">
                  <a16:creationId xmlns:a16="http://schemas.microsoft.com/office/drawing/2014/main" id="{849FE3FB-7E5B-4122-9A2A-E46F0533B9F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4" name="Isosceles Triangle 1743">
              <a:extLst>
                <a:ext uri="{FF2B5EF4-FFF2-40B4-BE49-F238E27FC236}">
                  <a16:creationId xmlns:a16="http://schemas.microsoft.com/office/drawing/2014/main" id="{E2CC94CD-A986-4822-814D-782247ABD2CC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5" name="Isosceles Triangle 1744">
              <a:extLst>
                <a:ext uri="{FF2B5EF4-FFF2-40B4-BE49-F238E27FC236}">
                  <a16:creationId xmlns:a16="http://schemas.microsoft.com/office/drawing/2014/main" id="{E6F15CD8-5AA9-401D-84BC-03DBED8108AE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766" name="Straight Connector 1765">
            <a:extLst>
              <a:ext uri="{FF2B5EF4-FFF2-40B4-BE49-F238E27FC236}">
                <a16:creationId xmlns:a16="http://schemas.microsoft.com/office/drawing/2014/main" id="{D3B2E193-DA26-49A5-8E04-3FCC6F5228C8}"/>
              </a:ext>
            </a:extLst>
          </p:cNvPr>
          <p:cNvCxnSpPr>
            <a:cxnSpLocks/>
          </p:cNvCxnSpPr>
          <p:nvPr/>
        </p:nvCxnSpPr>
        <p:spPr>
          <a:xfrm flipV="1">
            <a:off x="4795636" y="1803552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2F2D663-5337-4DB5-B26C-986324B6DDFB}"/>
              </a:ext>
            </a:extLst>
          </p:cNvPr>
          <p:cNvCxnSpPr>
            <a:stCxn id="1661" idx="0"/>
            <a:endCxn id="1658" idx="0"/>
          </p:cNvCxnSpPr>
          <p:nvPr/>
        </p:nvCxnSpPr>
        <p:spPr>
          <a:xfrm flipH="1">
            <a:off x="4568836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F1BDE2-1107-4754-A794-B35DB84DD230}"/>
              </a:ext>
            </a:extLst>
          </p:cNvPr>
          <p:cNvCxnSpPr>
            <a:cxnSpLocks/>
            <a:endCxn id="1625" idx="2"/>
          </p:cNvCxnSpPr>
          <p:nvPr/>
        </p:nvCxnSpPr>
        <p:spPr>
          <a:xfrm>
            <a:off x="1794614" y="652772"/>
            <a:ext cx="5238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77E801-3711-4B34-A96F-3A7D786AC836}"/>
              </a:ext>
            </a:extLst>
          </p:cNvPr>
          <p:cNvCxnSpPr/>
          <p:nvPr/>
        </p:nvCxnSpPr>
        <p:spPr>
          <a:xfrm>
            <a:off x="1788340" y="652771"/>
            <a:ext cx="5548866" cy="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7E7E5B-AEA7-4996-8DD5-A452235294D3}"/>
              </a:ext>
            </a:extLst>
          </p:cNvPr>
          <p:cNvCxnSpPr>
            <a:cxnSpLocks/>
          </p:cNvCxnSpPr>
          <p:nvPr/>
        </p:nvCxnSpPr>
        <p:spPr>
          <a:xfrm>
            <a:off x="7346281" y="652771"/>
            <a:ext cx="0" cy="92968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4AD50B-AB39-4698-929E-776B9977AB69}"/>
              </a:ext>
            </a:extLst>
          </p:cNvPr>
          <p:cNvCxnSpPr>
            <a:cxnSpLocks/>
          </p:cNvCxnSpPr>
          <p:nvPr/>
        </p:nvCxnSpPr>
        <p:spPr>
          <a:xfrm flipV="1">
            <a:off x="1794839" y="1575426"/>
            <a:ext cx="5542367" cy="7056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90E977-AC4F-4DE8-914D-A1D23E79FD3A}"/>
              </a:ext>
            </a:extLst>
          </p:cNvPr>
          <p:cNvCxnSpPr>
            <a:cxnSpLocks/>
            <a:endCxn id="1737" idx="2"/>
          </p:cNvCxnSpPr>
          <p:nvPr/>
        </p:nvCxnSpPr>
        <p:spPr>
          <a:xfrm flipH="1">
            <a:off x="2713917" y="1582460"/>
            <a:ext cx="5337" cy="91775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70DB2A-8115-4223-99DD-5A70511C3A39}"/>
              </a:ext>
            </a:extLst>
          </p:cNvPr>
          <p:cNvCxnSpPr>
            <a:cxnSpLocks/>
            <a:endCxn id="1753" idx="4"/>
          </p:cNvCxnSpPr>
          <p:nvPr/>
        </p:nvCxnSpPr>
        <p:spPr>
          <a:xfrm flipH="1">
            <a:off x="6409255" y="1575336"/>
            <a:ext cx="3563" cy="92487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F8AD34D-451F-4959-9014-8E98EEFC15C0}"/>
              </a:ext>
            </a:extLst>
          </p:cNvPr>
          <p:cNvCxnSpPr>
            <a:cxnSpLocks/>
          </p:cNvCxnSpPr>
          <p:nvPr/>
        </p:nvCxnSpPr>
        <p:spPr>
          <a:xfrm>
            <a:off x="2715318" y="2504462"/>
            <a:ext cx="3693937" cy="93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C5BE75C-5CA3-4A1C-8B06-EA986304BAE5}"/>
              </a:ext>
            </a:extLst>
          </p:cNvPr>
          <p:cNvCxnSpPr>
            <a:cxnSpLocks/>
            <a:endCxn id="1613" idx="4"/>
          </p:cNvCxnSpPr>
          <p:nvPr/>
        </p:nvCxnSpPr>
        <p:spPr>
          <a:xfrm>
            <a:off x="3635454" y="652772"/>
            <a:ext cx="14824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BDA39D02-43D5-47EE-B879-6D41889FE38B}"/>
              </a:ext>
            </a:extLst>
          </p:cNvPr>
          <p:cNvCxnSpPr>
            <a:endCxn id="1709" idx="2"/>
          </p:cNvCxnSpPr>
          <p:nvPr/>
        </p:nvCxnSpPr>
        <p:spPr>
          <a:xfrm>
            <a:off x="5488408" y="652772"/>
            <a:ext cx="3497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45ED7264-F93A-4727-979C-9179F8ABDFEB}"/>
              </a:ext>
            </a:extLst>
          </p:cNvPr>
          <p:cNvCxnSpPr/>
          <p:nvPr/>
        </p:nvCxnSpPr>
        <p:spPr>
          <a:xfrm>
            <a:off x="4557323" y="1582459"/>
            <a:ext cx="6174" cy="931383"/>
          </a:xfrm>
          <a:prstGeom prst="line">
            <a:avLst/>
          </a:prstGeom>
          <a:ln w="5715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198B3F-3C64-4FAA-8246-B31C2F661359}"/>
              </a:ext>
            </a:extLst>
          </p:cNvPr>
          <p:cNvCxnSpPr>
            <a:cxnSpLocks/>
          </p:cNvCxnSpPr>
          <p:nvPr/>
        </p:nvCxnSpPr>
        <p:spPr>
          <a:xfrm flipV="1">
            <a:off x="2033522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BA032E-093E-4634-AB91-DFFF62D65445}"/>
              </a:ext>
            </a:extLst>
          </p:cNvPr>
          <p:cNvCxnSpPr>
            <a:cxnSpLocks/>
          </p:cNvCxnSpPr>
          <p:nvPr/>
        </p:nvCxnSpPr>
        <p:spPr>
          <a:xfrm>
            <a:off x="2722362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2" name="Straight Connector 1681">
            <a:extLst>
              <a:ext uri="{FF2B5EF4-FFF2-40B4-BE49-F238E27FC236}">
                <a16:creationId xmlns:a16="http://schemas.microsoft.com/office/drawing/2014/main" id="{F9F16D11-FD79-4E39-BEE6-459C5CF251F4}"/>
              </a:ext>
            </a:extLst>
          </p:cNvPr>
          <p:cNvCxnSpPr>
            <a:cxnSpLocks/>
          </p:cNvCxnSpPr>
          <p:nvPr/>
        </p:nvCxnSpPr>
        <p:spPr>
          <a:xfrm flipV="1">
            <a:off x="3874593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3" name="Straight Connector 1682">
            <a:extLst>
              <a:ext uri="{FF2B5EF4-FFF2-40B4-BE49-F238E27FC236}">
                <a16:creationId xmlns:a16="http://schemas.microsoft.com/office/drawing/2014/main" id="{77145AFF-C7A3-4BBB-A860-38CF67A5ACBA}"/>
              </a:ext>
            </a:extLst>
          </p:cNvPr>
          <p:cNvCxnSpPr>
            <a:cxnSpLocks/>
          </p:cNvCxnSpPr>
          <p:nvPr/>
        </p:nvCxnSpPr>
        <p:spPr>
          <a:xfrm>
            <a:off x="4563432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0" name="Straight Connector 1709">
            <a:extLst>
              <a:ext uri="{FF2B5EF4-FFF2-40B4-BE49-F238E27FC236}">
                <a16:creationId xmlns:a16="http://schemas.microsoft.com/office/drawing/2014/main" id="{527FAE80-7B46-467F-A00E-A4F376F5D705}"/>
              </a:ext>
            </a:extLst>
          </p:cNvPr>
          <p:cNvCxnSpPr>
            <a:cxnSpLocks/>
          </p:cNvCxnSpPr>
          <p:nvPr/>
        </p:nvCxnSpPr>
        <p:spPr>
          <a:xfrm flipV="1">
            <a:off x="5725576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1" name="Straight Connector 1710">
            <a:extLst>
              <a:ext uri="{FF2B5EF4-FFF2-40B4-BE49-F238E27FC236}">
                <a16:creationId xmlns:a16="http://schemas.microsoft.com/office/drawing/2014/main" id="{1B50F5A0-5E5B-42F2-A2BE-5E21EF4ADC59}"/>
              </a:ext>
            </a:extLst>
          </p:cNvPr>
          <p:cNvCxnSpPr>
            <a:cxnSpLocks/>
          </p:cNvCxnSpPr>
          <p:nvPr/>
        </p:nvCxnSpPr>
        <p:spPr>
          <a:xfrm>
            <a:off x="6414416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8" name="Straight Connector 1737">
            <a:extLst>
              <a:ext uri="{FF2B5EF4-FFF2-40B4-BE49-F238E27FC236}">
                <a16:creationId xmlns:a16="http://schemas.microsoft.com/office/drawing/2014/main" id="{3B83D0C6-27B4-4DAC-B2A1-7D02C3CA294D}"/>
              </a:ext>
            </a:extLst>
          </p:cNvPr>
          <p:cNvCxnSpPr>
            <a:cxnSpLocks/>
          </p:cNvCxnSpPr>
          <p:nvPr/>
        </p:nvCxnSpPr>
        <p:spPr>
          <a:xfrm>
            <a:off x="2947587" y="2043978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9" name="Straight Connector 1738">
            <a:extLst>
              <a:ext uri="{FF2B5EF4-FFF2-40B4-BE49-F238E27FC236}">
                <a16:creationId xmlns:a16="http://schemas.microsoft.com/office/drawing/2014/main" id="{C6A9BCB6-7786-4757-BE7C-9446C63E620E}"/>
              </a:ext>
            </a:extLst>
          </p:cNvPr>
          <p:cNvCxnSpPr>
            <a:cxnSpLocks/>
          </p:cNvCxnSpPr>
          <p:nvPr/>
        </p:nvCxnSpPr>
        <p:spPr>
          <a:xfrm flipH="1" flipV="1">
            <a:off x="3421297" y="1113385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7" name="Straight Connector 1766">
            <a:extLst>
              <a:ext uri="{FF2B5EF4-FFF2-40B4-BE49-F238E27FC236}">
                <a16:creationId xmlns:a16="http://schemas.microsoft.com/office/drawing/2014/main" id="{3774D9D8-A4B0-4D3C-AEC6-A4FB042AB263}"/>
              </a:ext>
            </a:extLst>
          </p:cNvPr>
          <p:cNvCxnSpPr>
            <a:cxnSpLocks/>
          </p:cNvCxnSpPr>
          <p:nvPr/>
        </p:nvCxnSpPr>
        <p:spPr>
          <a:xfrm flipV="1">
            <a:off x="5481339" y="1121325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FD0E6EA-4FBC-466B-BED1-A6C1EBBA646A}"/>
              </a:ext>
            </a:extLst>
          </p:cNvPr>
          <p:cNvCxnSpPr>
            <a:cxnSpLocks/>
          </p:cNvCxnSpPr>
          <p:nvPr/>
        </p:nvCxnSpPr>
        <p:spPr>
          <a:xfrm>
            <a:off x="2033522" y="1121324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2732F53-2FD3-454A-A9E5-33A6965617BF}"/>
              </a:ext>
            </a:extLst>
          </p:cNvPr>
          <p:cNvCxnSpPr>
            <a:cxnSpLocks/>
          </p:cNvCxnSpPr>
          <p:nvPr/>
        </p:nvCxnSpPr>
        <p:spPr>
          <a:xfrm>
            <a:off x="2725064" y="1349099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18BDE1C-4AB2-4C3F-A6BD-5732512AB7B8}"/>
              </a:ext>
            </a:extLst>
          </p:cNvPr>
          <p:cNvCxnSpPr>
            <a:cxnSpLocks/>
          </p:cNvCxnSpPr>
          <p:nvPr/>
        </p:nvCxnSpPr>
        <p:spPr>
          <a:xfrm flipV="1">
            <a:off x="3636427" y="1121325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A891FD3-0DE3-421C-BBC0-700AC86880D7}"/>
              </a:ext>
            </a:extLst>
          </p:cNvPr>
          <p:cNvCxnSpPr>
            <a:cxnSpLocks/>
          </p:cNvCxnSpPr>
          <p:nvPr/>
        </p:nvCxnSpPr>
        <p:spPr>
          <a:xfrm>
            <a:off x="4566134" y="1349099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16EFAA9-1744-4EAA-B926-CF41CA23F654}"/>
              </a:ext>
            </a:extLst>
          </p:cNvPr>
          <p:cNvCxnSpPr>
            <a:cxnSpLocks/>
          </p:cNvCxnSpPr>
          <p:nvPr/>
        </p:nvCxnSpPr>
        <p:spPr>
          <a:xfrm flipH="1">
            <a:off x="6417117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1D4E617-9BF1-4574-91C4-DC1B6BEA1A37}"/>
              </a:ext>
            </a:extLst>
          </p:cNvPr>
          <p:cNvCxnSpPr>
            <a:cxnSpLocks/>
          </p:cNvCxnSpPr>
          <p:nvPr/>
        </p:nvCxnSpPr>
        <p:spPr>
          <a:xfrm flipH="1">
            <a:off x="6175149" y="1349099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0DFFE15-CC7F-44A6-A897-66272419FC6F}"/>
              </a:ext>
            </a:extLst>
          </p:cNvPr>
          <p:cNvCxnSpPr>
            <a:cxnSpLocks/>
          </p:cNvCxnSpPr>
          <p:nvPr/>
        </p:nvCxnSpPr>
        <p:spPr>
          <a:xfrm flipV="1">
            <a:off x="3639107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F03A402-38E7-4822-B74E-51A31A2FE328}"/>
              </a:ext>
            </a:extLst>
          </p:cNvPr>
          <p:cNvCxnSpPr>
            <a:cxnSpLocks/>
          </p:cNvCxnSpPr>
          <p:nvPr/>
        </p:nvCxnSpPr>
        <p:spPr>
          <a:xfrm flipH="1">
            <a:off x="5484041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455E601-EE50-49B2-A7F5-8823408C6EAB}"/>
              </a:ext>
            </a:extLst>
          </p:cNvPr>
          <p:cNvGrpSpPr/>
          <p:nvPr/>
        </p:nvGrpSpPr>
        <p:grpSpPr>
          <a:xfrm>
            <a:off x="6411035" y="1573897"/>
            <a:ext cx="925702" cy="1850469"/>
            <a:chOff x="2761116" y="443274"/>
            <a:chExt cx="1002844" cy="2004675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E93626-EB8E-416A-BDE1-AF859BEEDE23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4EBC634C-A14D-4236-A1B1-25445E8760FF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9D37FF2D-9775-4957-9E53-A45B18010B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CE8BECE7-2438-46FF-8E71-CEFB1188B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5BB253FC-123D-41D1-BBD6-8B5964FC28C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E5D4AE72-A9B0-4AC2-BC7A-5F621FFDFBC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8A778F2-8B21-4C74-925B-551B0DFFD967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AD3619F-B375-43D6-9545-A92C453ECE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3A6F86FE-68BF-4BF8-B2C5-6037AEAB928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6884F4F-6DFB-4839-B207-BF89DFFCE51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6" name="Isosceles Triangle 185">
                  <a:extLst>
                    <a:ext uri="{FF2B5EF4-FFF2-40B4-BE49-F238E27FC236}">
                      <a16:creationId xmlns:a16="http://schemas.microsoft.com/office/drawing/2014/main" id="{C8B749B3-8C7D-4948-A5AE-1F4564C16FA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01C5F5A-0D1D-4D1A-9F85-EC9826CC48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D647BEC-6C37-4E3F-ADB6-9A94C5CDDA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DE017C8-E3D9-4C2E-8F80-6C3074F4115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EEF62F0C-1ACF-4DA8-9C2A-667A2627855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2" name="Isosceles Triangle 181">
                  <a:extLst>
                    <a:ext uri="{FF2B5EF4-FFF2-40B4-BE49-F238E27FC236}">
                      <a16:creationId xmlns:a16="http://schemas.microsoft.com/office/drawing/2014/main" id="{77D0498D-B3FC-423A-B953-981B7360F44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412AE58-DB0F-477C-A219-2C90E762A19C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F8A0BF6-168B-4AA9-9B8E-50DC3F5760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EAF64CA-E987-489A-A807-ECA673E235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FFE53785-D36D-46CF-89C7-71D34E1F2AC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8" name="Isosceles Triangle 177">
                  <a:extLst>
                    <a:ext uri="{FF2B5EF4-FFF2-40B4-BE49-F238E27FC236}">
                      <a16:creationId xmlns:a16="http://schemas.microsoft.com/office/drawing/2014/main" id="{BD1F98D3-77B8-4175-A768-4EDCEE34D88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67" name="Isosceles Triangle 166">
              <a:extLst>
                <a:ext uri="{FF2B5EF4-FFF2-40B4-BE49-F238E27FC236}">
                  <a16:creationId xmlns:a16="http://schemas.microsoft.com/office/drawing/2014/main" id="{E4ED32BD-114C-426B-893D-C95D4DCF0BD2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3069F034-547A-448D-B141-DD92FCF4A33C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99D296D1-B5A5-40CA-81B2-8A109743DAE2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id="{A3B750F1-9B56-4A87-B369-59914436FA99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B693AA7-136C-4655-A9E5-CAF6CF11BF71}"/>
              </a:ext>
            </a:extLst>
          </p:cNvPr>
          <p:cNvGrpSpPr/>
          <p:nvPr/>
        </p:nvGrpSpPr>
        <p:grpSpPr>
          <a:xfrm>
            <a:off x="5486407" y="2496530"/>
            <a:ext cx="925702" cy="1850469"/>
            <a:chOff x="2761116" y="443274"/>
            <a:chExt cx="1002844" cy="2004675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3AB77C4-10CD-48F9-A779-CD3B4E5415A5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1445521-3933-41F0-8B28-1ECCE5390214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624B7FE3-2127-492A-B30E-62349E731B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92331AD4-01BE-42E4-B06E-3F78160BC2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79732FF0-972E-4923-A2C7-A83A918FC25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30" name="Isosceles Triangle 229">
                  <a:extLst>
                    <a:ext uri="{FF2B5EF4-FFF2-40B4-BE49-F238E27FC236}">
                      <a16:creationId xmlns:a16="http://schemas.microsoft.com/office/drawing/2014/main" id="{7B85E918-EA23-4E99-9E01-2CD5A4DF98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14A18D8D-523C-4E01-A0B6-45C1753E7955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CB9CAA1-7870-47C8-AEB3-03BF531D09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E47E9C45-ADCC-4C26-BCD5-138A651A6E6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92B45EE-60E8-4661-9121-17BCA98BA8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6" name="Isosceles Triangle 225">
                  <a:extLst>
                    <a:ext uri="{FF2B5EF4-FFF2-40B4-BE49-F238E27FC236}">
                      <a16:creationId xmlns:a16="http://schemas.microsoft.com/office/drawing/2014/main" id="{FDE73E3D-8980-4498-A512-C0B2C505341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58F33D4-A4ED-424A-84C3-73656B696C8F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478B80BF-74F0-44D8-9EA6-49FDA4F5BE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43077485-4F54-431B-A7A5-B6E2933862F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463A89F4-D36C-4D9E-AAFD-5B6204644A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2" name="Isosceles Triangle 221">
                  <a:extLst>
                    <a:ext uri="{FF2B5EF4-FFF2-40B4-BE49-F238E27FC236}">
                      <a16:creationId xmlns:a16="http://schemas.microsoft.com/office/drawing/2014/main" id="{190EF078-4A67-4F85-BE36-C7936AC46A2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F5566127-B1BF-421E-A47A-7BE864091C00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05A29B1C-762B-46BF-92D0-33326ED390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194B82F1-80B8-4BEF-8659-19B32C5BDC9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61CEACE0-60E8-47FC-8B34-3FC3AD84B9C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18" name="Isosceles Triangle 217">
                  <a:extLst>
                    <a:ext uri="{FF2B5EF4-FFF2-40B4-BE49-F238E27FC236}">
                      <a16:creationId xmlns:a16="http://schemas.microsoft.com/office/drawing/2014/main" id="{8364DB63-DA1B-4FAB-ADA5-F60841DE87E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10675F3A-3CBE-40E1-9D52-1CD548002157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6B3B7F16-8431-4267-9D71-502CE288993B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5AC99D23-0942-44C0-8A46-49F4F1772E4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70F9C516-38E1-4E0A-AA0C-A6F636A1E6C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7B31DC2-0CA6-4082-B137-1DC46647D4AD}"/>
              </a:ext>
            </a:extLst>
          </p:cNvPr>
          <p:cNvGrpSpPr/>
          <p:nvPr/>
        </p:nvGrpSpPr>
        <p:grpSpPr>
          <a:xfrm>
            <a:off x="6413746" y="3427032"/>
            <a:ext cx="925702" cy="1850469"/>
            <a:chOff x="2761116" y="443274"/>
            <a:chExt cx="1002844" cy="2004675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AFBB892-7BCC-435E-A741-1AC26033682A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6E9DDEE1-3BE2-45BD-B7EC-BC0709991E80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BE0453A7-146F-4E1D-8592-B0BB642391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1A24BA8-CB8F-40F6-A3D1-E21614F6295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2D53CDF-A049-400D-95C0-A606EB7D13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9" name="Isosceles Triangle 258">
                  <a:extLst>
                    <a:ext uri="{FF2B5EF4-FFF2-40B4-BE49-F238E27FC236}">
                      <a16:creationId xmlns:a16="http://schemas.microsoft.com/office/drawing/2014/main" id="{7BC2B1EB-DC37-48CF-B11E-90A85B30AD6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B4935022-66FD-4CEB-9884-4DD51B9907D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C689F529-5C99-475B-8C09-9D02D0460F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11540D87-C6EC-46B2-96EB-6898FE2B008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21A65DB5-E0E6-4196-9DF8-73BC178C709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5" name="Isosceles Triangle 254">
                  <a:extLst>
                    <a:ext uri="{FF2B5EF4-FFF2-40B4-BE49-F238E27FC236}">
                      <a16:creationId xmlns:a16="http://schemas.microsoft.com/office/drawing/2014/main" id="{601893BB-FACB-4926-81DE-0F06C348D82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DE4AD78-67CA-45F9-ADCB-4220693536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03D726ED-B81F-41E6-84D7-E4EFDD8DD8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E796720-FA63-49B5-B45C-FEE2D9C04C6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5604AFB-7FF7-4670-89A4-1C216F82EF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1" name="Isosceles Triangle 250">
                  <a:extLst>
                    <a:ext uri="{FF2B5EF4-FFF2-40B4-BE49-F238E27FC236}">
                      <a16:creationId xmlns:a16="http://schemas.microsoft.com/office/drawing/2014/main" id="{F620C3D5-60C6-4544-8BBE-2A994B3D260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3B8DC719-9775-4CD2-86FA-5186C71C1B08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AAC5A1FE-1AFF-46B4-9CC3-529B73F234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8DAF4EA0-33CB-4DB2-B0EB-C2499015842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56D18C5-EEF3-4C7B-83FA-F162699D4EA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47" name="Isosceles Triangle 246">
                  <a:extLst>
                    <a:ext uri="{FF2B5EF4-FFF2-40B4-BE49-F238E27FC236}">
                      <a16:creationId xmlns:a16="http://schemas.microsoft.com/office/drawing/2014/main" id="{52DB581A-B242-421C-9331-012AC1D965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DD255FC5-921A-493C-B0D6-4A7DA38AECB8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292B83E3-BFFD-4E77-9AFB-669060DE850A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3DB1A582-A129-4444-B818-DDA3B8E6584F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BC24F049-DCE8-4CF4-A9E6-566020BD75C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22857E5-D595-4EA9-BD18-ECFD31D57DE3}"/>
              </a:ext>
            </a:extLst>
          </p:cNvPr>
          <p:cNvCxnSpPr>
            <a:stCxn id="182" idx="0"/>
            <a:endCxn id="169" idx="0"/>
          </p:cNvCxnSpPr>
          <p:nvPr/>
        </p:nvCxnSpPr>
        <p:spPr>
          <a:xfrm flipV="1">
            <a:off x="6643150" y="1801078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8042378-F439-4289-B231-6BAA29155C67}"/>
              </a:ext>
            </a:extLst>
          </p:cNvPr>
          <p:cNvCxnSpPr>
            <a:cxnSpLocks/>
          </p:cNvCxnSpPr>
          <p:nvPr/>
        </p:nvCxnSpPr>
        <p:spPr>
          <a:xfrm>
            <a:off x="7345759" y="1582482"/>
            <a:ext cx="0" cy="369499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61C64160-00E1-4A87-B0EE-492EF868886A}"/>
              </a:ext>
            </a:extLst>
          </p:cNvPr>
          <p:cNvCxnSpPr>
            <a:cxnSpLocks/>
            <a:stCxn id="190" idx="2"/>
          </p:cNvCxnSpPr>
          <p:nvPr/>
        </p:nvCxnSpPr>
        <p:spPr>
          <a:xfrm flipV="1">
            <a:off x="6411949" y="1573896"/>
            <a:ext cx="924746" cy="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8D73591E-1B91-4EBE-89D9-EBAB1CD33744}"/>
              </a:ext>
            </a:extLst>
          </p:cNvPr>
          <p:cNvCxnSpPr>
            <a:cxnSpLocks/>
          </p:cNvCxnSpPr>
          <p:nvPr/>
        </p:nvCxnSpPr>
        <p:spPr>
          <a:xfrm>
            <a:off x="6409254" y="5277480"/>
            <a:ext cx="927951" cy="2047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4365B35F-80AA-4439-83BA-81EC53D65151}"/>
              </a:ext>
            </a:extLst>
          </p:cNvPr>
          <p:cNvCxnSpPr>
            <a:stCxn id="190" idx="2"/>
          </p:cNvCxnSpPr>
          <p:nvPr/>
        </p:nvCxnSpPr>
        <p:spPr>
          <a:xfrm flipH="1">
            <a:off x="6408744" y="1573918"/>
            <a:ext cx="3205" cy="37040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011828D-CBA8-45E2-B96A-A0B40EF350C0}"/>
              </a:ext>
            </a:extLst>
          </p:cNvPr>
          <p:cNvCxnSpPr>
            <a:cxnSpLocks/>
          </p:cNvCxnSpPr>
          <p:nvPr/>
        </p:nvCxnSpPr>
        <p:spPr>
          <a:xfrm flipV="1">
            <a:off x="5487321" y="2502776"/>
            <a:ext cx="934037" cy="3153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DB110DB5-DADD-4150-A6F9-8A4A880810B3}"/>
              </a:ext>
            </a:extLst>
          </p:cNvPr>
          <p:cNvCxnSpPr>
            <a:cxnSpLocks/>
            <a:stCxn id="218" idx="4"/>
          </p:cNvCxnSpPr>
          <p:nvPr/>
        </p:nvCxnSpPr>
        <p:spPr>
          <a:xfrm flipV="1">
            <a:off x="5487321" y="4345274"/>
            <a:ext cx="921411" cy="170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AA7D3B5-1E16-4B16-95E2-098BCD41BB21}"/>
              </a:ext>
            </a:extLst>
          </p:cNvPr>
          <p:cNvCxnSpPr>
            <a:stCxn id="230" idx="2"/>
          </p:cNvCxnSpPr>
          <p:nvPr/>
        </p:nvCxnSpPr>
        <p:spPr>
          <a:xfrm>
            <a:off x="5487320" y="2496551"/>
            <a:ext cx="565" cy="18487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41CE51A7-10A2-4A9C-AA9C-F371DF77E031}"/>
              </a:ext>
            </a:extLst>
          </p:cNvPr>
          <p:cNvCxnSpPr>
            <a:cxnSpLocks/>
          </p:cNvCxnSpPr>
          <p:nvPr/>
        </p:nvCxnSpPr>
        <p:spPr>
          <a:xfrm flipV="1">
            <a:off x="6414978" y="3412896"/>
            <a:ext cx="906818" cy="1300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A9E58CAE-0617-4CDA-9DD0-9220725EBBBD}"/>
              </a:ext>
            </a:extLst>
          </p:cNvPr>
          <p:cNvCxnSpPr>
            <a:cxnSpLocks/>
          </p:cNvCxnSpPr>
          <p:nvPr/>
        </p:nvCxnSpPr>
        <p:spPr>
          <a:xfrm flipV="1">
            <a:off x="5951993" y="2501106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555EFDA-4689-4B5A-AEA8-4097CE00AE05}"/>
              </a:ext>
            </a:extLst>
          </p:cNvPr>
          <p:cNvCxnSpPr>
            <a:cxnSpLocks/>
            <a:stCxn id="169" idx="0"/>
            <a:endCxn id="186" idx="0"/>
          </p:cNvCxnSpPr>
          <p:nvPr/>
        </p:nvCxnSpPr>
        <p:spPr>
          <a:xfrm>
            <a:off x="6873898" y="1801078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E3E4610-FF26-4924-A8C1-2F1F890A7E63}"/>
              </a:ext>
            </a:extLst>
          </p:cNvPr>
          <p:cNvCxnSpPr>
            <a:cxnSpLocks/>
            <a:stCxn id="168" idx="0"/>
            <a:endCxn id="170" idx="0"/>
          </p:cNvCxnSpPr>
          <p:nvPr/>
        </p:nvCxnSpPr>
        <p:spPr>
          <a:xfrm flipH="1">
            <a:off x="6884049" y="250527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B97542BA-0648-46AC-81BF-110435AB53F8}"/>
              </a:ext>
            </a:extLst>
          </p:cNvPr>
          <p:cNvCxnSpPr>
            <a:cxnSpLocks/>
            <a:stCxn id="170" idx="0"/>
          </p:cNvCxnSpPr>
          <p:nvPr/>
        </p:nvCxnSpPr>
        <p:spPr>
          <a:xfrm flipH="1">
            <a:off x="6178108" y="3194113"/>
            <a:ext cx="705941" cy="23383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0FDA72B-3D5A-4B31-89CE-DD7792659A7D}"/>
              </a:ext>
            </a:extLst>
          </p:cNvPr>
          <p:cNvCxnSpPr>
            <a:cxnSpLocks/>
          </p:cNvCxnSpPr>
          <p:nvPr/>
        </p:nvCxnSpPr>
        <p:spPr>
          <a:xfrm>
            <a:off x="6178867" y="3429801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AD37563-2B0F-4B2A-B812-2DF81ABBEBC8}"/>
              </a:ext>
            </a:extLst>
          </p:cNvPr>
          <p:cNvCxnSpPr>
            <a:cxnSpLocks/>
            <a:stCxn id="238" idx="0"/>
            <a:endCxn id="237" idx="0"/>
          </p:cNvCxnSpPr>
          <p:nvPr/>
        </p:nvCxnSpPr>
        <p:spPr>
          <a:xfrm>
            <a:off x="6876608" y="365421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85189C2-DFC9-4404-B233-6DF1AA408029}"/>
              </a:ext>
            </a:extLst>
          </p:cNvPr>
          <p:cNvCxnSpPr>
            <a:cxnSpLocks/>
          </p:cNvCxnSpPr>
          <p:nvPr/>
        </p:nvCxnSpPr>
        <p:spPr>
          <a:xfrm flipH="1">
            <a:off x="6887014" y="4358414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4E7F2A43-4D69-4EB1-A578-47218E449C39}"/>
              </a:ext>
            </a:extLst>
          </p:cNvPr>
          <p:cNvCxnSpPr>
            <a:stCxn id="239" idx="0"/>
            <a:endCxn id="236" idx="0"/>
          </p:cNvCxnSpPr>
          <p:nvPr/>
        </p:nvCxnSpPr>
        <p:spPr>
          <a:xfrm flipH="1" flipV="1">
            <a:off x="6642847" y="4352712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5F693E86-E3EB-4CAA-A36D-E63FBEC060C9}"/>
              </a:ext>
            </a:extLst>
          </p:cNvPr>
          <p:cNvCxnSpPr>
            <a:cxnSpLocks/>
          </p:cNvCxnSpPr>
          <p:nvPr/>
        </p:nvCxnSpPr>
        <p:spPr>
          <a:xfrm flipH="1" flipV="1">
            <a:off x="5958280" y="4116726"/>
            <a:ext cx="683427" cy="2359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84C722B-7814-43E9-B11E-A73900576D13}"/>
              </a:ext>
            </a:extLst>
          </p:cNvPr>
          <p:cNvCxnSpPr>
            <a:cxnSpLocks/>
            <a:stCxn id="222" idx="0"/>
            <a:endCxn id="205" idx="0"/>
          </p:cNvCxnSpPr>
          <p:nvPr/>
        </p:nvCxnSpPr>
        <p:spPr>
          <a:xfrm>
            <a:off x="5718521" y="3423123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FF8BBE2-2C61-4FB0-A3EF-AF2DA53BF6BC}"/>
              </a:ext>
            </a:extLst>
          </p:cNvPr>
          <p:cNvGrpSpPr/>
          <p:nvPr/>
        </p:nvGrpSpPr>
        <p:grpSpPr>
          <a:xfrm rot="10800000">
            <a:off x="5493702" y="5279527"/>
            <a:ext cx="1850469" cy="925702"/>
            <a:chOff x="4346282" y="1383052"/>
            <a:chExt cx="2004675" cy="1002844"/>
          </a:xfrm>
        </p:grpSpPr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EE43F9D2-6028-4715-A472-15BE822C29BA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1D777702-01B0-4840-A25B-D0DE1F11B67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4089DCB-0F8B-43FB-8EB5-9BF946A6C0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4625E5B5-CC28-40A0-A3C2-2803E0258E8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6CF21AC5-16AB-4ADA-B95F-5A7D1E97342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3" name="Isosceles Triangle 432">
                  <a:extLst>
                    <a:ext uri="{FF2B5EF4-FFF2-40B4-BE49-F238E27FC236}">
                      <a16:creationId xmlns:a16="http://schemas.microsoft.com/office/drawing/2014/main" id="{F45E985D-EB9D-42D1-91E0-724C26BD9B2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F18A7A14-7EB7-4A27-8A5D-6652714B683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DC5DCFF7-41FB-4B87-9481-C811C8402EE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0877E45B-0C17-44A7-917B-0AB6307D22F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1628B57F-0A3C-4399-B7CF-71170A730B2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9" name="Isosceles Triangle 428">
                  <a:extLst>
                    <a:ext uri="{FF2B5EF4-FFF2-40B4-BE49-F238E27FC236}">
                      <a16:creationId xmlns:a16="http://schemas.microsoft.com/office/drawing/2014/main" id="{37B1379C-51E6-4BD8-A2B3-CD9485F7681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70894B3F-3B66-4E04-B244-F39DF2C46BD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2A30A6AD-4178-4E2F-B862-E84138F2C4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51288463-4FB5-4315-A6AB-E21F938EB46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DBE35CE9-6670-462D-9A8D-18E3E18EAE3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5" name="Isosceles Triangle 424">
                  <a:extLst>
                    <a:ext uri="{FF2B5EF4-FFF2-40B4-BE49-F238E27FC236}">
                      <a16:creationId xmlns:a16="http://schemas.microsoft.com/office/drawing/2014/main" id="{0B7DD142-A5A5-4628-811A-188908D5BE0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2F6A8033-C97B-4FE1-B8B9-2876ABF24F3B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F91C2C65-BC39-4218-90BF-5236CE3D79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4C339687-6254-4E28-AFAE-F29E29C833A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F6391C52-AE0D-4388-9CB2-32D1DB58DF4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1" name="Isosceles Triangle 420">
                  <a:extLst>
                    <a:ext uri="{FF2B5EF4-FFF2-40B4-BE49-F238E27FC236}">
                      <a16:creationId xmlns:a16="http://schemas.microsoft.com/office/drawing/2014/main" id="{254C06F1-291B-4E54-844A-3B1126C6339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410" name="Isosceles Triangle 409">
              <a:extLst>
                <a:ext uri="{FF2B5EF4-FFF2-40B4-BE49-F238E27FC236}">
                  <a16:creationId xmlns:a16="http://schemas.microsoft.com/office/drawing/2014/main" id="{0A8FD93C-F778-4001-9DF8-4E609DC8DF6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1" name="Isosceles Triangle 410">
              <a:extLst>
                <a:ext uri="{FF2B5EF4-FFF2-40B4-BE49-F238E27FC236}">
                  <a16:creationId xmlns:a16="http://schemas.microsoft.com/office/drawing/2014/main" id="{68E29445-32E3-4EBC-AFB7-3E37750125F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2" name="Isosceles Triangle 411">
              <a:extLst>
                <a:ext uri="{FF2B5EF4-FFF2-40B4-BE49-F238E27FC236}">
                  <a16:creationId xmlns:a16="http://schemas.microsoft.com/office/drawing/2014/main" id="{C77D5232-261B-4D73-9B4A-DBCB4FACF5E5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3" name="Isosceles Triangle 412">
              <a:extLst>
                <a:ext uri="{FF2B5EF4-FFF2-40B4-BE49-F238E27FC236}">
                  <a16:creationId xmlns:a16="http://schemas.microsoft.com/office/drawing/2014/main" id="{6D485B8A-1373-4B06-BE7A-472F72BBA20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72FDBAE-65BD-48C5-ADD3-8604C2A765B6}"/>
              </a:ext>
            </a:extLst>
          </p:cNvPr>
          <p:cNvGrpSpPr/>
          <p:nvPr/>
        </p:nvGrpSpPr>
        <p:grpSpPr>
          <a:xfrm rot="10800000">
            <a:off x="3652632" y="5279527"/>
            <a:ext cx="1850469" cy="925702"/>
            <a:chOff x="4346282" y="1383052"/>
            <a:chExt cx="2004675" cy="1002844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7E6F363-6C20-4386-98AE-4CA5712657A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4E750B53-67F9-4146-A4DE-860C4FA46EB3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274E5D20-6CD8-4973-8734-DA4CA19A26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B9EDFCAB-56B8-444C-A0A7-99135118522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E7FF1133-2B3F-460A-BBF0-7F7C3C27D12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8" name="Isosceles Triangle 407">
                  <a:extLst>
                    <a:ext uri="{FF2B5EF4-FFF2-40B4-BE49-F238E27FC236}">
                      <a16:creationId xmlns:a16="http://schemas.microsoft.com/office/drawing/2014/main" id="{640E561B-31D2-41F5-A8D3-4F7B35FCE93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212EB036-A47B-477D-9B2A-A29D46DC2A86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64383FA3-0A17-4553-8B91-B4AF645FCB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D7706847-FE2D-4B89-A484-B4F68C1048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BF3ACE6-DF3D-4ED1-A9F2-4E12AFF111E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4" name="Isosceles Triangle 403">
                  <a:extLst>
                    <a:ext uri="{FF2B5EF4-FFF2-40B4-BE49-F238E27FC236}">
                      <a16:creationId xmlns:a16="http://schemas.microsoft.com/office/drawing/2014/main" id="{AB944C23-4790-4539-82A6-EE4C4C4AAC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6F110797-C618-4A33-B997-72966377184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05857AD2-85C7-47AA-9290-63FC4DEFFB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BED14D40-64A0-483C-8C6D-3B62F5A71DE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E0FDD8C6-FC5D-4DB9-9567-B895EC06B5E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0" name="Isosceles Triangle 399">
                  <a:extLst>
                    <a:ext uri="{FF2B5EF4-FFF2-40B4-BE49-F238E27FC236}">
                      <a16:creationId xmlns:a16="http://schemas.microsoft.com/office/drawing/2014/main" id="{99886190-909F-4E81-BD65-29107569102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84A5EF58-6E05-4940-B150-435FF63249C0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920AD3A5-66E7-4ED5-95AA-8533899839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67293216-A246-4274-86EE-AC23C069B0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1AD53928-3558-4EB0-8788-2691B92E155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96" name="Isosceles Triangle 395">
                  <a:extLst>
                    <a:ext uri="{FF2B5EF4-FFF2-40B4-BE49-F238E27FC236}">
                      <a16:creationId xmlns:a16="http://schemas.microsoft.com/office/drawing/2014/main" id="{3EDB15A7-B4CA-403F-AFAB-D3FD3A3CB7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85" name="Isosceles Triangle 384">
              <a:extLst>
                <a:ext uri="{FF2B5EF4-FFF2-40B4-BE49-F238E27FC236}">
                  <a16:creationId xmlns:a16="http://schemas.microsoft.com/office/drawing/2014/main" id="{F8A5F2FF-C1BC-420D-A7B8-5CD72290E51F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6" name="Isosceles Triangle 385">
              <a:extLst>
                <a:ext uri="{FF2B5EF4-FFF2-40B4-BE49-F238E27FC236}">
                  <a16:creationId xmlns:a16="http://schemas.microsoft.com/office/drawing/2014/main" id="{E07392A2-776B-43A4-BA6A-6779365E1DAC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7" name="Isosceles Triangle 386">
              <a:extLst>
                <a:ext uri="{FF2B5EF4-FFF2-40B4-BE49-F238E27FC236}">
                  <a16:creationId xmlns:a16="http://schemas.microsoft.com/office/drawing/2014/main" id="{FE698360-BDD0-4592-8DFE-D6E6D82F8A3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8" name="Isosceles Triangle 387">
              <a:extLst>
                <a:ext uri="{FF2B5EF4-FFF2-40B4-BE49-F238E27FC236}">
                  <a16:creationId xmlns:a16="http://schemas.microsoft.com/office/drawing/2014/main" id="{563ECFE0-51FB-40DB-92E2-8688266220C2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22FE7E0-289D-4A49-BB32-E38A99B149C7}"/>
              </a:ext>
            </a:extLst>
          </p:cNvPr>
          <p:cNvGrpSpPr/>
          <p:nvPr/>
        </p:nvGrpSpPr>
        <p:grpSpPr>
          <a:xfrm rot="10800000">
            <a:off x="1801648" y="5279527"/>
            <a:ext cx="1850469" cy="925702"/>
            <a:chOff x="4346282" y="1383052"/>
            <a:chExt cx="2004675" cy="1002844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BCF9E8A0-52FE-423B-BE0B-625F8019500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FFDCCD34-AC86-4A1E-BCE1-008D0C984F42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791E5AD4-3A82-44BE-A1FF-4BFD86D629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9EA75F52-656D-4877-B709-9B3B50E581C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B9CDC7DC-C96F-478C-B6F0-4E858BDF1BF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83" name="Isosceles Triangle 382">
                  <a:extLst>
                    <a:ext uri="{FF2B5EF4-FFF2-40B4-BE49-F238E27FC236}">
                      <a16:creationId xmlns:a16="http://schemas.microsoft.com/office/drawing/2014/main" id="{2754D583-EF10-4BDB-B157-CEB700F3DAE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C93D8897-0180-442C-A7E2-6A01C321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9D92F6EC-2622-43C0-8771-BB1C815321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4748A3BC-5B1B-4217-9D7C-73E88A20565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F264DB9-04C3-4925-BD79-138B57019DD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9" name="Isosceles Triangle 378">
                  <a:extLst>
                    <a:ext uri="{FF2B5EF4-FFF2-40B4-BE49-F238E27FC236}">
                      <a16:creationId xmlns:a16="http://schemas.microsoft.com/office/drawing/2014/main" id="{B8FD806E-D8F0-4388-9D8D-D899E66A6A3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822C2762-B606-463A-A93F-D5F8F2377B6E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A10D63D8-1913-4607-94C1-2393EF9EA0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5FA20CA3-DA93-44F8-BB6B-8DA9930B46F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F8F1823B-7E03-4EA1-B21A-1CDC6D2410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5" name="Isosceles Triangle 374">
                  <a:extLst>
                    <a:ext uri="{FF2B5EF4-FFF2-40B4-BE49-F238E27FC236}">
                      <a16:creationId xmlns:a16="http://schemas.microsoft.com/office/drawing/2014/main" id="{D3F856D6-22FC-49FF-B92B-9AAADFCD85F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E20ECE4A-7FD6-4888-B3C5-46647F22757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5F94B21A-28C6-4097-8841-7C9BE3D06BC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74A6DD39-E555-4179-BA9A-379966EDFC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54CB24B-0C6E-440E-8604-76FE603D40F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1" name="Isosceles Triangle 370">
                  <a:extLst>
                    <a:ext uri="{FF2B5EF4-FFF2-40B4-BE49-F238E27FC236}">
                      <a16:creationId xmlns:a16="http://schemas.microsoft.com/office/drawing/2014/main" id="{8D4C5A15-A9FC-4A8A-BE12-C9DB756565F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60" name="Isosceles Triangle 359">
              <a:extLst>
                <a:ext uri="{FF2B5EF4-FFF2-40B4-BE49-F238E27FC236}">
                  <a16:creationId xmlns:a16="http://schemas.microsoft.com/office/drawing/2014/main" id="{D758E27A-A7F2-4D99-9E9F-944541B65E97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1" name="Isosceles Triangle 360">
              <a:extLst>
                <a:ext uri="{FF2B5EF4-FFF2-40B4-BE49-F238E27FC236}">
                  <a16:creationId xmlns:a16="http://schemas.microsoft.com/office/drawing/2014/main" id="{C6B3B4F1-3CEF-4429-8564-D31B7DAD403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2" name="Isosceles Triangle 361">
              <a:extLst>
                <a:ext uri="{FF2B5EF4-FFF2-40B4-BE49-F238E27FC236}">
                  <a16:creationId xmlns:a16="http://schemas.microsoft.com/office/drawing/2014/main" id="{CFC193A3-1764-4AC2-9B07-A5EDBA750ADD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3" name="Isosceles Triangle 362">
              <a:extLst>
                <a:ext uri="{FF2B5EF4-FFF2-40B4-BE49-F238E27FC236}">
                  <a16:creationId xmlns:a16="http://schemas.microsoft.com/office/drawing/2014/main" id="{C6612445-776A-4D14-B41B-D4851C2C89A0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77A928E-FB17-42C9-ABC3-4447C4EE6C13}"/>
              </a:ext>
            </a:extLst>
          </p:cNvPr>
          <p:cNvGrpSpPr/>
          <p:nvPr/>
        </p:nvGrpSpPr>
        <p:grpSpPr>
          <a:xfrm rot="10800000">
            <a:off x="4579636" y="4356872"/>
            <a:ext cx="1850469" cy="925702"/>
            <a:chOff x="4346282" y="1383052"/>
            <a:chExt cx="2004675" cy="1002844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B6FEF444-828F-4DCA-ACD4-A47356446DCB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136D6F0-E31A-4CF4-A164-6718B81318D5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A3247541-2208-4D1C-A2A6-79D2EE231E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DF8B2C2-8488-438C-9D52-ED76169E375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0F0BD43B-06A5-4203-A649-F9A84DF2C7D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8" name="Isosceles Triangle 357">
                  <a:extLst>
                    <a:ext uri="{FF2B5EF4-FFF2-40B4-BE49-F238E27FC236}">
                      <a16:creationId xmlns:a16="http://schemas.microsoft.com/office/drawing/2014/main" id="{8185D248-D5D0-4550-9D9B-05A223AC178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83E1DE88-72F3-4D85-953B-30CD5CF01E19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5C2547-7E60-4E63-8882-17B42FB5E7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5F6DB2C4-4263-4E75-AB11-3FA2E4951DE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1E3A6139-4AC8-4778-99E2-7550F905A4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4" name="Isosceles Triangle 353">
                  <a:extLst>
                    <a:ext uri="{FF2B5EF4-FFF2-40B4-BE49-F238E27FC236}">
                      <a16:creationId xmlns:a16="http://schemas.microsoft.com/office/drawing/2014/main" id="{E8723EA3-123A-42C9-9CC5-869A189E21D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0237CD56-6257-42C7-87FE-AECB1A252C06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786A18E5-2174-4B9D-A133-97FC425D06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281AB2CB-0D69-4C21-8915-3FA91337895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9ADCAF05-9B7C-4F07-A541-D3246E871B2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0" name="Isosceles Triangle 349">
                  <a:extLst>
                    <a:ext uri="{FF2B5EF4-FFF2-40B4-BE49-F238E27FC236}">
                      <a16:creationId xmlns:a16="http://schemas.microsoft.com/office/drawing/2014/main" id="{E216971A-A466-4542-B279-E4CDD14627F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072157A5-0878-4205-A0C7-F7855F1968CD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7A259B1E-6265-4CDC-9DFB-D657BBAE1D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5688CF29-05B8-4BA4-A5B2-C0370805A9D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99C21FD2-E37E-4EE0-A46E-A3B1A4B708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6" name="Isosceles Triangle 345">
                  <a:extLst>
                    <a:ext uri="{FF2B5EF4-FFF2-40B4-BE49-F238E27FC236}">
                      <a16:creationId xmlns:a16="http://schemas.microsoft.com/office/drawing/2014/main" id="{4797825B-A83A-44B5-B6F9-08F1D4A968F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35" name="Isosceles Triangle 334">
              <a:extLst>
                <a:ext uri="{FF2B5EF4-FFF2-40B4-BE49-F238E27FC236}">
                  <a16:creationId xmlns:a16="http://schemas.microsoft.com/office/drawing/2014/main" id="{B5A26F2A-C859-46A6-9C2A-CEA712FF6BA5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6" name="Isosceles Triangle 335">
              <a:extLst>
                <a:ext uri="{FF2B5EF4-FFF2-40B4-BE49-F238E27FC236}">
                  <a16:creationId xmlns:a16="http://schemas.microsoft.com/office/drawing/2014/main" id="{83BD72DF-8B1A-48AB-9D92-5FD7CDA699BB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7" name="Isosceles Triangle 336">
              <a:extLst>
                <a:ext uri="{FF2B5EF4-FFF2-40B4-BE49-F238E27FC236}">
                  <a16:creationId xmlns:a16="http://schemas.microsoft.com/office/drawing/2014/main" id="{7E969CB5-CC3B-4B2E-BBB0-D818DE53761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8" name="Isosceles Triangle 337">
              <a:extLst>
                <a:ext uri="{FF2B5EF4-FFF2-40B4-BE49-F238E27FC236}">
                  <a16:creationId xmlns:a16="http://schemas.microsoft.com/office/drawing/2014/main" id="{88BC0585-3231-4E8F-82B5-D3E7EA90F1E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8AFFEF2-90E9-488B-91D2-E05502041E32}"/>
              </a:ext>
            </a:extLst>
          </p:cNvPr>
          <p:cNvGrpSpPr/>
          <p:nvPr/>
        </p:nvGrpSpPr>
        <p:grpSpPr>
          <a:xfrm rot="10800000">
            <a:off x="2734725" y="4356872"/>
            <a:ext cx="1850469" cy="925702"/>
            <a:chOff x="4346282" y="1383052"/>
            <a:chExt cx="2004675" cy="1002844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720DB3F-978C-4491-8FE5-CD664C213AAE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90E4228D-EDFC-412E-B705-6D101B91B9B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64792047-F157-48A9-B182-99E8E0D7F2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B958F29C-80B4-40FE-99AC-54FC9E0FCA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1FA400E3-F631-4853-AB00-53426428CCB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3B0F4CE0-A2C3-4555-B4F1-CE003B3EEB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5F2E738F-389C-4A22-9461-D71C3C314B8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0F813A0B-5546-400C-8AB1-CC03174099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6707801F-9FD3-4BDC-9502-43B11E251DB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5DD2C414-8010-44D5-97EB-F112A92B903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9" name="Isosceles Triangle 328">
                  <a:extLst>
                    <a:ext uri="{FF2B5EF4-FFF2-40B4-BE49-F238E27FC236}">
                      <a16:creationId xmlns:a16="http://schemas.microsoft.com/office/drawing/2014/main" id="{3069947D-CA24-4692-A81B-B92C471C167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8BD2D5DA-8A5F-48BE-A5B3-A24E0CDF2ABF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5113092C-9D67-4FF6-8FA1-09DAA67BBE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D994A71B-7A33-4760-BE57-3E4DD933AF8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128A663-51C5-4018-A82E-87B7A6A200A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5" name="Isosceles Triangle 324">
                  <a:extLst>
                    <a:ext uri="{FF2B5EF4-FFF2-40B4-BE49-F238E27FC236}">
                      <a16:creationId xmlns:a16="http://schemas.microsoft.com/office/drawing/2014/main" id="{D999AE07-D473-4A18-8047-B4AF79E6100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4834AC21-73B0-4B0A-BE28-FB4AC64A22B8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29F77D76-66C5-447C-BDEB-7001BDB43C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40291546-D1B9-40B6-9206-2CEF290D00A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7C0BDE20-B97C-4093-846B-7F19518A393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1" name="Isosceles Triangle 320">
                  <a:extLst>
                    <a:ext uri="{FF2B5EF4-FFF2-40B4-BE49-F238E27FC236}">
                      <a16:creationId xmlns:a16="http://schemas.microsoft.com/office/drawing/2014/main" id="{02387234-228C-4D15-9F7F-338A2E1EC19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10" name="Isosceles Triangle 309">
              <a:extLst>
                <a:ext uri="{FF2B5EF4-FFF2-40B4-BE49-F238E27FC236}">
                  <a16:creationId xmlns:a16="http://schemas.microsoft.com/office/drawing/2014/main" id="{0923C24E-5EDB-4375-892A-30EF368E1A58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1" name="Isosceles Triangle 310">
              <a:extLst>
                <a:ext uri="{FF2B5EF4-FFF2-40B4-BE49-F238E27FC236}">
                  <a16:creationId xmlns:a16="http://schemas.microsoft.com/office/drawing/2014/main" id="{61CEE8A4-C690-4B8C-B083-4601EE4C17E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ACC5B194-4287-4F3A-9599-51F5029D185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3" name="Isosceles Triangle 312">
              <a:extLst>
                <a:ext uri="{FF2B5EF4-FFF2-40B4-BE49-F238E27FC236}">
                  <a16:creationId xmlns:a16="http://schemas.microsoft.com/office/drawing/2014/main" id="{65BEFACE-752E-49DB-A19C-D7925C9ED0AD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7A7B2EE8-7151-4775-94AA-9186B94CFD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59525" y="4814023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7835CBF7-3CB7-4025-B72D-3FFE3FE64BC6}"/>
              </a:ext>
            </a:extLst>
          </p:cNvPr>
          <p:cNvCxnSpPr>
            <a:stCxn id="388" idx="0"/>
            <a:endCxn id="385" idx="0"/>
          </p:cNvCxnSpPr>
          <p:nvPr/>
        </p:nvCxnSpPr>
        <p:spPr>
          <a:xfrm rot="10800000" flipH="1">
            <a:off x="3878931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982FF3C1-944C-4E1C-B5A0-2997C085BC84}"/>
              </a:ext>
            </a:extLst>
          </p:cNvPr>
          <p:cNvCxnSpPr>
            <a:cxnSpLocks/>
            <a:endCxn id="433" idx="2"/>
          </p:cNvCxnSpPr>
          <p:nvPr/>
        </p:nvCxnSpPr>
        <p:spPr>
          <a:xfrm rot="10800000">
            <a:off x="7344149" y="5280440"/>
            <a:ext cx="5238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EBAAE33B-FEF2-4CCB-A148-EDA64F094222}"/>
              </a:ext>
            </a:extLst>
          </p:cNvPr>
          <p:cNvCxnSpPr/>
          <p:nvPr/>
        </p:nvCxnSpPr>
        <p:spPr>
          <a:xfrm rot="10800000">
            <a:off x="1806795" y="6205229"/>
            <a:ext cx="5548866" cy="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B45E73D-D1FB-4749-ACB2-A3FADA38BF5D}"/>
              </a:ext>
            </a:extLst>
          </p:cNvPr>
          <p:cNvCxnSpPr>
            <a:cxnSpLocks/>
          </p:cNvCxnSpPr>
          <p:nvPr/>
        </p:nvCxnSpPr>
        <p:spPr>
          <a:xfrm rot="10800000">
            <a:off x="1797719" y="5275541"/>
            <a:ext cx="0" cy="92968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9F7E02C-5566-4A29-B374-867521CDCD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06795" y="5275518"/>
            <a:ext cx="5542367" cy="7056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854DE9A5-BD51-4CC9-BCF6-C0B1D452BDE5}"/>
              </a:ext>
            </a:extLst>
          </p:cNvPr>
          <p:cNvCxnSpPr>
            <a:cxnSpLocks/>
            <a:endCxn id="358" idx="2"/>
          </p:cNvCxnSpPr>
          <p:nvPr/>
        </p:nvCxnSpPr>
        <p:spPr>
          <a:xfrm rot="10800000" flipH="1">
            <a:off x="6424746" y="4357786"/>
            <a:ext cx="5337" cy="91775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10CCAE43-A384-4B94-884E-5E54EF8CAC0E}"/>
              </a:ext>
            </a:extLst>
          </p:cNvPr>
          <p:cNvCxnSpPr>
            <a:cxnSpLocks/>
            <a:endCxn id="321" idx="4"/>
          </p:cNvCxnSpPr>
          <p:nvPr/>
        </p:nvCxnSpPr>
        <p:spPr>
          <a:xfrm rot="10800000" flipH="1">
            <a:off x="2731183" y="4357785"/>
            <a:ext cx="3563" cy="92487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E651582D-A40A-4E35-A9A9-2FC1127B76EE}"/>
              </a:ext>
            </a:extLst>
          </p:cNvPr>
          <p:cNvCxnSpPr>
            <a:cxnSpLocks/>
          </p:cNvCxnSpPr>
          <p:nvPr/>
        </p:nvCxnSpPr>
        <p:spPr>
          <a:xfrm rot="10800000">
            <a:off x="2734746" y="4344158"/>
            <a:ext cx="3693937" cy="93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F4E451A-0FA9-4036-B583-1D003046E527}"/>
              </a:ext>
            </a:extLst>
          </p:cNvPr>
          <p:cNvCxnSpPr>
            <a:cxnSpLocks/>
            <a:endCxn id="421" idx="4"/>
          </p:cNvCxnSpPr>
          <p:nvPr/>
        </p:nvCxnSpPr>
        <p:spPr>
          <a:xfrm rot="10800000">
            <a:off x="5493723" y="5280440"/>
            <a:ext cx="14824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06ED8011-C55B-4629-97A6-5C78AC7A0AB3}"/>
              </a:ext>
            </a:extLst>
          </p:cNvPr>
          <p:cNvCxnSpPr>
            <a:endCxn id="383" idx="2"/>
          </p:cNvCxnSpPr>
          <p:nvPr/>
        </p:nvCxnSpPr>
        <p:spPr>
          <a:xfrm rot="10800000">
            <a:off x="3652095" y="5280440"/>
            <a:ext cx="3497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7EDCA9D9-01E3-4B1F-A729-50F661C1B920}"/>
              </a:ext>
            </a:extLst>
          </p:cNvPr>
          <p:cNvCxnSpPr/>
          <p:nvPr/>
        </p:nvCxnSpPr>
        <p:spPr>
          <a:xfrm rot="10800000">
            <a:off x="4580503" y="4344158"/>
            <a:ext cx="6174" cy="931383"/>
          </a:xfrm>
          <a:prstGeom prst="line">
            <a:avLst/>
          </a:prstGeom>
          <a:ln w="5715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27C42FC-CB2F-464A-A634-33C519A6A9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21639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F78CC97-5BCD-47B3-8348-F2A2008F89ED}"/>
              </a:ext>
            </a:extLst>
          </p:cNvPr>
          <p:cNvCxnSpPr>
            <a:cxnSpLocks/>
          </p:cNvCxnSpPr>
          <p:nvPr/>
        </p:nvCxnSpPr>
        <p:spPr>
          <a:xfrm rot="10800000">
            <a:off x="5722703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B116912D-C33F-42B0-9D6A-AFAB392002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0568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77AD22B1-8C49-4F34-9D7C-8FBA537BE089}"/>
              </a:ext>
            </a:extLst>
          </p:cNvPr>
          <p:cNvCxnSpPr>
            <a:cxnSpLocks/>
          </p:cNvCxnSpPr>
          <p:nvPr/>
        </p:nvCxnSpPr>
        <p:spPr>
          <a:xfrm rot="10800000">
            <a:off x="3881633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99420108-74C9-4C77-B6D3-4DFEC132E7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29585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DC1C96B-CC7B-4362-956E-D3E9D4443B14}"/>
              </a:ext>
            </a:extLst>
          </p:cNvPr>
          <p:cNvCxnSpPr>
            <a:cxnSpLocks/>
          </p:cNvCxnSpPr>
          <p:nvPr/>
        </p:nvCxnSpPr>
        <p:spPr>
          <a:xfrm rot="10800000">
            <a:off x="2030649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F105D8F5-948D-4344-ADA5-19DE817393B7}"/>
              </a:ext>
            </a:extLst>
          </p:cNvPr>
          <p:cNvCxnSpPr>
            <a:cxnSpLocks/>
          </p:cNvCxnSpPr>
          <p:nvPr/>
        </p:nvCxnSpPr>
        <p:spPr>
          <a:xfrm rot="10800000">
            <a:off x="5504871" y="4586247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87C0A2B-14D8-4D3A-9A2D-90C94ABE092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507573" y="5054447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F91C302-6DA4-45A0-A0F5-E56D0FD4C1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8424" y="5054447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4EC70E1-3FEE-4486-9560-8FE185204994}"/>
              </a:ext>
            </a:extLst>
          </p:cNvPr>
          <p:cNvCxnSpPr>
            <a:cxnSpLocks/>
          </p:cNvCxnSpPr>
          <p:nvPr/>
        </p:nvCxnSpPr>
        <p:spPr>
          <a:xfrm rot="10800000">
            <a:off x="6418936" y="5508901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DA90D7C-AB8A-4D75-8E7D-6A2957DEA7D0}"/>
              </a:ext>
            </a:extLst>
          </p:cNvPr>
          <p:cNvCxnSpPr>
            <a:cxnSpLocks/>
          </p:cNvCxnSpPr>
          <p:nvPr/>
        </p:nvCxnSpPr>
        <p:spPr>
          <a:xfrm rot="10800000">
            <a:off x="6196412" y="4814022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BF7798B-92AA-4ED6-BF17-C86B362DCF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69408" y="5054447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1F80B704-C121-476B-B512-D92FA3DAE065}"/>
              </a:ext>
            </a:extLst>
          </p:cNvPr>
          <p:cNvCxnSpPr>
            <a:cxnSpLocks/>
          </p:cNvCxnSpPr>
          <p:nvPr/>
        </p:nvCxnSpPr>
        <p:spPr>
          <a:xfrm rot="10800000">
            <a:off x="4351502" y="4814022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8FAAF33-ED78-477E-9BFF-A016AEA4CC0D}"/>
              </a:ext>
            </a:extLst>
          </p:cNvPr>
          <p:cNvCxnSpPr>
            <a:cxnSpLocks/>
          </p:cNvCxnSpPr>
          <p:nvPr/>
        </p:nvCxnSpPr>
        <p:spPr>
          <a:xfrm rot="10800000" flipH="1">
            <a:off x="2030649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755AF97-6B67-4238-918B-2129163EF602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26883" y="4820636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74ABFEA-7CCD-4D2F-B483-89986A5D45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08660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B12465E6-9CDA-4F3A-AAFA-917DCF3580A7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63726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D06D0C4A-478C-4E2B-9451-955492110B22}"/>
              </a:ext>
            </a:extLst>
          </p:cNvPr>
          <p:cNvGrpSpPr/>
          <p:nvPr/>
        </p:nvGrpSpPr>
        <p:grpSpPr>
          <a:xfrm rot="10800000">
            <a:off x="1790541" y="3430583"/>
            <a:ext cx="925702" cy="1850469"/>
            <a:chOff x="2761116" y="443274"/>
            <a:chExt cx="1002844" cy="2004675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2C80433-527B-4D3B-904B-D4049B2B993E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D5FD8F7-7143-4E82-A2E0-5C08F7E26EA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84CBDABC-8A33-4286-AA76-A6713461A9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5C931EC6-0243-4CB8-96F0-2DBF9DA2BC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9B5B5DD-D022-4550-8363-249B6F3BDF0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4" name="Isosceles Triangle 533">
                  <a:extLst>
                    <a:ext uri="{FF2B5EF4-FFF2-40B4-BE49-F238E27FC236}">
                      <a16:creationId xmlns:a16="http://schemas.microsoft.com/office/drawing/2014/main" id="{D8882400-17C2-4F9C-8C84-C48DD318B8C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150F3E2-E781-4624-B14E-D2A3F6DCC67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7402C756-31E3-4AA0-9E18-38C7B76C2D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14F1E3D0-55CB-48EA-BE31-395124FEDB8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FDF8F8E4-1837-42FE-8761-D39A3C2B1DC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0" name="Isosceles Triangle 529">
                  <a:extLst>
                    <a:ext uri="{FF2B5EF4-FFF2-40B4-BE49-F238E27FC236}">
                      <a16:creationId xmlns:a16="http://schemas.microsoft.com/office/drawing/2014/main" id="{F066836F-39AF-4F44-AFEE-6A650D66205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EF2995A-B726-40D3-B3AC-AE544767EA0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E36C949C-0B66-44B2-AE8B-47E4E98F5F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EA19A6BF-87F7-4CF6-A2D1-9E62AEAFFA0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58D28317-ACF5-4554-83B9-6380550105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6" name="Isosceles Triangle 525">
                  <a:extLst>
                    <a:ext uri="{FF2B5EF4-FFF2-40B4-BE49-F238E27FC236}">
                      <a16:creationId xmlns:a16="http://schemas.microsoft.com/office/drawing/2014/main" id="{4C84D1A9-DC46-46D3-880E-32D896899FA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CA097BDF-D27A-4D2F-AD7D-99F8D383EE6A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DDF64269-B7FA-4A1C-B401-CE2830A4E8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972EF52-D784-4A11-9250-18BAD3E1A8C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D47B77C5-8DEC-4FA0-A05A-C94A21F268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2" name="Isosceles Triangle 521">
                  <a:extLst>
                    <a:ext uri="{FF2B5EF4-FFF2-40B4-BE49-F238E27FC236}">
                      <a16:creationId xmlns:a16="http://schemas.microsoft.com/office/drawing/2014/main" id="{68F9B96F-B9F1-4BC6-8199-18AED951718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511" name="Isosceles Triangle 510">
              <a:extLst>
                <a:ext uri="{FF2B5EF4-FFF2-40B4-BE49-F238E27FC236}">
                  <a16:creationId xmlns:a16="http://schemas.microsoft.com/office/drawing/2014/main" id="{A429CB91-6CF6-4AF3-8211-EE35B8762700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2" name="Isosceles Triangle 511">
              <a:extLst>
                <a:ext uri="{FF2B5EF4-FFF2-40B4-BE49-F238E27FC236}">
                  <a16:creationId xmlns:a16="http://schemas.microsoft.com/office/drawing/2014/main" id="{E9717AB1-AAA8-4066-830E-04C23E7B5C43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3" name="Isosceles Triangle 512">
              <a:extLst>
                <a:ext uri="{FF2B5EF4-FFF2-40B4-BE49-F238E27FC236}">
                  <a16:creationId xmlns:a16="http://schemas.microsoft.com/office/drawing/2014/main" id="{7BF2663C-C3B9-4A3A-B811-E1C8B6B3853E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4" name="Isosceles Triangle 513">
              <a:extLst>
                <a:ext uri="{FF2B5EF4-FFF2-40B4-BE49-F238E27FC236}">
                  <a16:creationId xmlns:a16="http://schemas.microsoft.com/office/drawing/2014/main" id="{C42745BB-2B98-4599-AA18-6C99FE2920F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8CB63A02-58A5-4ECA-A457-29ED9EB363DA}"/>
              </a:ext>
            </a:extLst>
          </p:cNvPr>
          <p:cNvCxnSpPr>
            <a:cxnSpLocks/>
            <a:stCxn id="513" idx="0"/>
            <a:endCxn id="530" idx="0"/>
          </p:cNvCxnSpPr>
          <p:nvPr/>
        </p:nvCxnSpPr>
        <p:spPr>
          <a:xfrm rot="10800000">
            <a:off x="2021967" y="4354457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BC5FFCC1-34CF-4A20-899F-997E6DE184BC}"/>
              </a:ext>
            </a:extLst>
          </p:cNvPr>
          <p:cNvCxnSpPr>
            <a:cxnSpLocks/>
            <a:stCxn id="512" idx="0"/>
            <a:endCxn id="514" idx="0"/>
          </p:cNvCxnSpPr>
          <p:nvPr/>
        </p:nvCxnSpPr>
        <p:spPr>
          <a:xfrm rot="10800000" flipH="1">
            <a:off x="2024771" y="3660835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139932C7-7984-44CB-A8DF-6618318E73BD}"/>
              </a:ext>
            </a:extLst>
          </p:cNvPr>
          <p:cNvGrpSpPr/>
          <p:nvPr/>
        </p:nvGrpSpPr>
        <p:grpSpPr>
          <a:xfrm rot="10800000">
            <a:off x="2715157" y="2507789"/>
            <a:ext cx="925702" cy="1850469"/>
            <a:chOff x="2761116" y="443274"/>
            <a:chExt cx="1002844" cy="2004675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A053F9B9-57AE-42C9-B045-9C8745DA94D0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3C1446A8-5952-4B3D-BDC7-76538B6ECFB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E16EA8A1-5746-4A9E-BEBB-DC2FB97A436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732AA2CE-E657-474F-864E-3B303D9B639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C538AA6-19A1-432E-BD1C-FC18D66C24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6" name="Isosceles Triangle 505">
                  <a:extLst>
                    <a:ext uri="{FF2B5EF4-FFF2-40B4-BE49-F238E27FC236}">
                      <a16:creationId xmlns:a16="http://schemas.microsoft.com/office/drawing/2014/main" id="{408E7447-0607-4C6B-A9DB-4C2E90708D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F5A44942-ACFA-4212-B187-76B5F59D9879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4E98EDDF-7DF1-416E-913D-BCC3861474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21307255-7B3A-4F40-AFDC-4C58B8E20F0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D1C69083-80A2-4D8E-844E-2A851502F8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2" name="Isosceles Triangle 501">
                  <a:extLst>
                    <a:ext uri="{FF2B5EF4-FFF2-40B4-BE49-F238E27FC236}">
                      <a16:creationId xmlns:a16="http://schemas.microsoft.com/office/drawing/2014/main" id="{FFD28B82-3898-4B49-AB26-01302A17A4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3202208C-8AFC-407D-B06A-5FE70D0D27A1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DEB2E2A5-C298-4A69-9A8C-906E4256DC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028C0F57-5E0C-45E9-B636-D7B6FBC0F1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5EB4DF35-24AB-48DE-B7E0-450ACFB2258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8" name="Isosceles Triangle 497">
                  <a:extLst>
                    <a:ext uri="{FF2B5EF4-FFF2-40B4-BE49-F238E27FC236}">
                      <a16:creationId xmlns:a16="http://schemas.microsoft.com/office/drawing/2014/main" id="{38C37B47-5EA3-4FE4-9329-F605949F94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E5C585CA-2F6D-48BD-A9E9-06D678B830C5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20B43961-2059-4AF3-B20C-B9109B4262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02F42CE7-BDCB-4834-899E-C428E3E06EC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7D85CC6B-5BAE-40DB-A260-68248DA1F3F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4" name="Isosceles Triangle 493">
                  <a:extLst>
                    <a:ext uri="{FF2B5EF4-FFF2-40B4-BE49-F238E27FC236}">
                      <a16:creationId xmlns:a16="http://schemas.microsoft.com/office/drawing/2014/main" id="{3BC4D324-81A8-45E9-B1FE-5E6DDCA5868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83" name="Isosceles Triangle 482">
              <a:extLst>
                <a:ext uri="{FF2B5EF4-FFF2-40B4-BE49-F238E27FC236}">
                  <a16:creationId xmlns:a16="http://schemas.microsoft.com/office/drawing/2014/main" id="{435B9D9C-9992-449E-B2F9-F3A59B9C1816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4" name="Isosceles Triangle 483">
              <a:extLst>
                <a:ext uri="{FF2B5EF4-FFF2-40B4-BE49-F238E27FC236}">
                  <a16:creationId xmlns:a16="http://schemas.microsoft.com/office/drawing/2014/main" id="{878C5567-0ED0-4C64-9805-379D378EAF10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5" name="Isosceles Triangle 484">
              <a:extLst>
                <a:ext uri="{FF2B5EF4-FFF2-40B4-BE49-F238E27FC236}">
                  <a16:creationId xmlns:a16="http://schemas.microsoft.com/office/drawing/2014/main" id="{C3841A0E-E781-4C3C-B5A0-0710C170D95A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6" name="Isosceles Triangle 485">
              <a:extLst>
                <a:ext uri="{FF2B5EF4-FFF2-40B4-BE49-F238E27FC236}">
                  <a16:creationId xmlns:a16="http://schemas.microsoft.com/office/drawing/2014/main" id="{568753D4-50B7-415D-BE3B-23AF28D98E4F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2085D1-33DE-4F69-8879-BB251F9245E2}"/>
              </a:ext>
            </a:extLst>
          </p:cNvPr>
          <p:cNvCxnSpPr>
            <a:cxnSpLocks/>
            <a:stCxn id="498" idx="0"/>
            <a:endCxn id="486" idx="0"/>
          </p:cNvCxnSpPr>
          <p:nvPr/>
        </p:nvCxnSpPr>
        <p:spPr>
          <a:xfrm rot="10800000">
            <a:off x="3167846" y="2738041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D58D60E-4B54-498D-83EA-F1FC953A73EE}"/>
              </a:ext>
            </a:extLst>
          </p:cNvPr>
          <p:cNvGrpSpPr/>
          <p:nvPr/>
        </p:nvGrpSpPr>
        <p:grpSpPr>
          <a:xfrm rot="10800000">
            <a:off x="1788341" y="1578977"/>
            <a:ext cx="925702" cy="1850469"/>
            <a:chOff x="2761116" y="443274"/>
            <a:chExt cx="1002844" cy="2004675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A419D8B-4907-4C1F-A343-B4E7E22CCBCC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1E6ADA14-B4E0-4DF2-BBE7-6609CECC30E6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8279450E-2D1E-4958-979C-FBE55C8EDD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48147AA9-1727-404E-8150-CF576B24B90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4A52FB6A-DA09-4976-87F2-D620A0BDE5B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9" name="Isosceles Triangle 478">
                  <a:extLst>
                    <a:ext uri="{FF2B5EF4-FFF2-40B4-BE49-F238E27FC236}">
                      <a16:creationId xmlns:a16="http://schemas.microsoft.com/office/drawing/2014/main" id="{D465BF80-D6C1-4842-84DE-CD33DB3581C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8F80ADF6-664D-4711-A2C6-503A0F165416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6978B86B-E9E3-41B9-8728-77CACCB73D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E760BD5A-6458-4F48-B0CB-DB8035F9749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C1EEC527-219F-47F3-A97C-B50989015C7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5" name="Isosceles Triangle 474">
                  <a:extLst>
                    <a:ext uri="{FF2B5EF4-FFF2-40B4-BE49-F238E27FC236}">
                      <a16:creationId xmlns:a16="http://schemas.microsoft.com/office/drawing/2014/main" id="{C86D0ECB-44C9-4E80-9A3B-80EB34979F6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70833615-0447-4BEB-B27F-AFAB363D1E25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B41C6BB3-ACC2-4CA4-8C92-4A3E7F678A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499AB32F-09D3-46D4-9095-516C7A0BCF6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89EC3E4F-1433-4FA6-95CF-20A3F47AB3C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1" name="Isosceles Triangle 470">
                  <a:extLst>
                    <a:ext uri="{FF2B5EF4-FFF2-40B4-BE49-F238E27FC236}">
                      <a16:creationId xmlns:a16="http://schemas.microsoft.com/office/drawing/2014/main" id="{DB8830B0-C574-42A8-8551-A0064EC8F3B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0F3AE4D9-0997-4FFD-A0D1-522B6CADE589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D7AC3367-D920-48B0-ACAF-31FE69D9C2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D0CA8754-7E57-416F-8274-363048D1A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5F6AA9B9-3BAE-4EBD-ABAE-D53CB05146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67" name="Isosceles Triangle 466">
                  <a:extLst>
                    <a:ext uri="{FF2B5EF4-FFF2-40B4-BE49-F238E27FC236}">
                      <a16:creationId xmlns:a16="http://schemas.microsoft.com/office/drawing/2014/main" id="{5BC54111-025C-4CD6-BF3D-837F683593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56" name="Isosceles Triangle 455">
              <a:extLst>
                <a:ext uri="{FF2B5EF4-FFF2-40B4-BE49-F238E27FC236}">
                  <a16:creationId xmlns:a16="http://schemas.microsoft.com/office/drawing/2014/main" id="{F9083D4F-0A52-49B1-88FA-4C54A549C3DC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7" name="Isosceles Triangle 456">
              <a:extLst>
                <a:ext uri="{FF2B5EF4-FFF2-40B4-BE49-F238E27FC236}">
                  <a16:creationId xmlns:a16="http://schemas.microsoft.com/office/drawing/2014/main" id="{82CF2DE4-AC53-4CDB-B449-D6628917DA2E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8" name="Isosceles Triangle 457">
              <a:extLst>
                <a:ext uri="{FF2B5EF4-FFF2-40B4-BE49-F238E27FC236}">
                  <a16:creationId xmlns:a16="http://schemas.microsoft.com/office/drawing/2014/main" id="{5F9F4E67-533A-4626-BAAB-5ECD9AFB065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9" name="Isosceles Triangle 458">
              <a:extLst>
                <a:ext uri="{FF2B5EF4-FFF2-40B4-BE49-F238E27FC236}">
                  <a16:creationId xmlns:a16="http://schemas.microsoft.com/office/drawing/2014/main" id="{B10CF895-DC76-4660-B088-3084B6CB172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E76344A-FCE1-4D3F-922E-918D40B34D72}"/>
              </a:ext>
            </a:extLst>
          </p:cNvPr>
          <p:cNvCxnSpPr>
            <a:cxnSpLocks/>
            <a:stCxn id="458" idx="0"/>
            <a:endCxn id="457" idx="0"/>
          </p:cNvCxnSpPr>
          <p:nvPr/>
        </p:nvCxnSpPr>
        <p:spPr>
          <a:xfrm rot="10800000">
            <a:off x="2022570" y="249806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37F5AB58-694D-4C41-B7A0-2EB3A0981F69}"/>
              </a:ext>
            </a:extLst>
          </p:cNvPr>
          <p:cNvCxnSpPr>
            <a:cxnSpLocks/>
            <a:stCxn id="457" idx="0"/>
            <a:endCxn id="459" idx="0"/>
          </p:cNvCxnSpPr>
          <p:nvPr/>
        </p:nvCxnSpPr>
        <p:spPr>
          <a:xfrm rot="10800000" flipH="1">
            <a:off x="2022570" y="180922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E1D75513-2430-4CEA-B37C-93C6A7B00868}"/>
              </a:ext>
            </a:extLst>
          </p:cNvPr>
          <p:cNvCxnSpPr>
            <a:stCxn id="526" idx="0"/>
            <a:endCxn id="513" idx="0"/>
          </p:cNvCxnSpPr>
          <p:nvPr/>
        </p:nvCxnSpPr>
        <p:spPr>
          <a:xfrm rot="10800000" flipV="1">
            <a:off x="2253382" y="4354457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F940495C-881E-414C-803E-E7D183F5F4FB}"/>
              </a:ext>
            </a:extLst>
          </p:cNvPr>
          <p:cNvCxnSpPr>
            <a:stCxn id="459" idx="0"/>
            <a:endCxn id="456" idx="0"/>
          </p:cNvCxnSpPr>
          <p:nvPr/>
        </p:nvCxnSpPr>
        <p:spPr>
          <a:xfrm rot="10800000" flipH="1" flipV="1">
            <a:off x="2241030" y="1809229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11611AF2-F10A-40BB-A325-4D1619F21770}"/>
              </a:ext>
            </a:extLst>
          </p:cNvPr>
          <p:cNvCxnSpPr>
            <a:cxnSpLocks/>
          </p:cNvCxnSpPr>
          <p:nvPr/>
        </p:nvCxnSpPr>
        <p:spPr>
          <a:xfrm rot="10800000">
            <a:off x="1790584" y="1578998"/>
            <a:ext cx="0" cy="3694998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E69D5970-38B7-471A-99FF-1D60297E18C1}"/>
              </a:ext>
            </a:extLst>
          </p:cNvPr>
          <p:cNvCxnSpPr>
            <a:cxnSpLocks/>
            <a:stCxn id="534" idx="2"/>
          </p:cNvCxnSpPr>
          <p:nvPr/>
        </p:nvCxnSpPr>
        <p:spPr>
          <a:xfrm rot="10800000" flipV="1">
            <a:off x="1790584" y="5281029"/>
            <a:ext cx="924746" cy="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50B40593-159B-43FA-8F94-7BEA69C45CE8}"/>
              </a:ext>
            </a:extLst>
          </p:cNvPr>
          <p:cNvCxnSpPr>
            <a:cxnSpLocks/>
          </p:cNvCxnSpPr>
          <p:nvPr/>
        </p:nvCxnSpPr>
        <p:spPr>
          <a:xfrm rot="10800000">
            <a:off x="1790584" y="1576950"/>
            <a:ext cx="927951" cy="2047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5E6C9066-5F33-486C-AE1E-AA1C7F14870B}"/>
              </a:ext>
            </a:extLst>
          </p:cNvPr>
          <p:cNvCxnSpPr>
            <a:stCxn id="534" idx="2"/>
          </p:cNvCxnSpPr>
          <p:nvPr/>
        </p:nvCxnSpPr>
        <p:spPr>
          <a:xfrm rot="10800000" flipH="1">
            <a:off x="2715330" y="1576950"/>
            <a:ext cx="3205" cy="370408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6B038A83-279C-4823-A389-EFA29FF27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05909" y="4348857"/>
            <a:ext cx="934037" cy="3153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A2EF84E2-430A-43A3-B2A5-56C45BC7D916}"/>
              </a:ext>
            </a:extLst>
          </p:cNvPr>
          <p:cNvCxnSpPr>
            <a:cxnSpLocks/>
            <a:stCxn id="494" idx="4"/>
          </p:cNvCxnSpPr>
          <p:nvPr/>
        </p:nvCxnSpPr>
        <p:spPr>
          <a:xfrm rot="10800000" flipV="1">
            <a:off x="2718535" y="2507809"/>
            <a:ext cx="921411" cy="170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2036C9EE-B71A-4478-8FD0-46D3F2A059EC}"/>
              </a:ext>
            </a:extLst>
          </p:cNvPr>
          <p:cNvCxnSpPr>
            <a:stCxn id="506" idx="2"/>
          </p:cNvCxnSpPr>
          <p:nvPr/>
        </p:nvCxnSpPr>
        <p:spPr>
          <a:xfrm rot="10800000">
            <a:off x="3639380" y="2509514"/>
            <a:ext cx="565" cy="1848722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C865E060-BC1F-4D9E-9BF5-3BB86F825578}"/>
              </a:ext>
            </a:extLst>
          </p:cNvPr>
          <p:cNvCxnSpPr>
            <a:stCxn id="479" idx="2"/>
          </p:cNvCxnSpPr>
          <p:nvPr/>
        </p:nvCxnSpPr>
        <p:spPr>
          <a:xfrm rot="10800000" flipV="1">
            <a:off x="1806311" y="3429424"/>
            <a:ext cx="906818" cy="1300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5B8B13D1-1CFD-406F-92B6-674963AE6F2C}"/>
              </a:ext>
            </a:extLst>
          </p:cNvPr>
          <p:cNvCxnSpPr>
            <a:stCxn id="514" idx="0"/>
            <a:endCxn id="484" idx="0"/>
          </p:cNvCxnSpPr>
          <p:nvPr/>
        </p:nvCxnSpPr>
        <p:spPr>
          <a:xfrm rot="10800000" flipH="1">
            <a:off x="2243230" y="3426875"/>
            <a:ext cx="706156" cy="23395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C423DB6-B635-484B-9A69-E462FB81A50D}"/>
              </a:ext>
            </a:extLst>
          </p:cNvPr>
          <p:cNvCxnSpPr>
            <a:cxnSpLocks/>
            <a:stCxn id="484" idx="0"/>
            <a:endCxn id="458" idx="0"/>
          </p:cNvCxnSpPr>
          <p:nvPr/>
        </p:nvCxnSpPr>
        <p:spPr>
          <a:xfrm rot="10800000">
            <a:off x="2251181" y="3202264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1153679F-F94B-4CA9-93C8-10FF44B103F7}"/>
              </a:ext>
            </a:extLst>
          </p:cNvPr>
          <p:cNvCxnSpPr>
            <a:cxnSpLocks/>
            <a:stCxn id="456" idx="0"/>
            <a:endCxn id="486" idx="0"/>
          </p:cNvCxnSpPr>
          <p:nvPr/>
        </p:nvCxnSpPr>
        <p:spPr>
          <a:xfrm rot="10800000" flipH="1" flipV="1">
            <a:off x="2484943" y="2503766"/>
            <a:ext cx="682903" cy="2342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038DF50-F7BD-47A5-96FA-58EF2739FB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87579" y="4131118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2D4F0695-CCE5-4D53-BD3C-9A3FCF4CCBEE}"/>
              </a:ext>
            </a:extLst>
          </p:cNvPr>
          <p:cNvCxnSpPr/>
          <p:nvPr/>
        </p:nvCxnSpPr>
        <p:spPr>
          <a:xfrm>
            <a:off x="5024214" y="2513842"/>
            <a:ext cx="0" cy="915760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51018135-D489-477D-89A5-8B5ED857D7DC}"/>
              </a:ext>
            </a:extLst>
          </p:cNvPr>
          <p:cNvCxnSpPr>
            <a:cxnSpLocks/>
          </p:cNvCxnSpPr>
          <p:nvPr/>
        </p:nvCxnSpPr>
        <p:spPr>
          <a:xfrm flipV="1">
            <a:off x="4114569" y="3422175"/>
            <a:ext cx="1373839" cy="20255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380EF4A1-E39D-4025-9446-B84A04371B2B}"/>
              </a:ext>
            </a:extLst>
          </p:cNvPr>
          <p:cNvCxnSpPr/>
          <p:nvPr/>
        </p:nvCxnSpPr>
        <p:spPr>
          <a:xfrm>
            <a:off x="4095386" y="3422174"/>
            <a:ext cx="6128" cy="924789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A5B2CA24-D230-4B35-96D5-2E81EEB6D9AF}"/>
              </a:ext>
            </a:extLst>
          </p:cNvPr>
          <p:cNvCxnSpPr>
            <a:cxnSpLocks/>
          </p:cNvCxnSpPr>
          <p:nvPr/>
        </p:nvCxnSpPr>
        <p:spPr>
          <a:xfrm flipV="1">
            <a:off x="3637492" y="3442496"/>
            <a:ext cx="463824" cy="2564"/>
          </a:xfrm>
          <a:prstGeom prst="line">
            <a:avLst/>
          </a:prstGeom>
          <a:ln w="76200" cmpd="sng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C0A3C-05B9-4DFF-BC3D-8D590392EED2}"/>
              </a:ext>
            </a:extLst>
          </p:cNvPr>
          <p:cNvCxnSpPr>
            <a:stCxn id="1742" idx="0"/>
            <a:endCxn id="537" idx="0"/>
          </p:cNvCxnSpPr>
          <p:nvPr/>
        </p:nvCxnSpPr>
        <p:spPr>
          <a:xfrm flipH="1">
            <a:off x="5260957" y="2271753"/>
            <a:ext cx="225786" cy="69675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FCF60-101F-4421-982A-0B928FEA6F6D}"/>
              </a:ext>
            </a:extLst>
          </p:cNvPr>
          <p:cNvCxnSpPr>
            <a:stCxn id="310" idx="0"/>
            <a:endCxn id="546" idx="0"/>
          </p:cNvCxnSpPr>
          <p:nvPr/>
        </p:nvCxnSpPr>
        <p:spPr>
          <a:xfrm flipV="1">
            <a:off x="3657258" y="3890727"/>
            <a:ext cx="209982" cy="69552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FB651-C5E0-4F06-9066-2C862A6D5423}"/>
              </a:ext>
            </a:extLst>
          </p:cNvPr>
          <p:cNvCxnSpPr>
            <a:stCxn id="537" idx="0"/>
            <a:endCxn id="203" idx="0"/>
          </p:cNvCxnSpPr>
          <p:nvPr/>
        </p:nvCxnSpPr>
        <p:spPr>
          <a:xfrm flipV="1">
            <a:off x="5260957" y="2723711"/>
            <a:ext cx="688312" cy="24479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482B1F-04FC-4DB7-8664-3F80C3741CE8}"/>
              </a:ext>
            </a:extLst>
          </p:cNvPr>
          <p:cNvCxnSpPr>
            <a:stCxn id="550" idx="0"/>
            <a:endCxn id="485" idx="0"/>
          </p:cNvCxnSpPr>
          <p:nvPr/>
        </p:nvCxnSpPr>
        <p:spPr>
          <a:xfrm flipH="1">
            <a:off x="3177997" y="3884112"/>
            <a:ext cx="684275" cy="24696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2D2A7-561A-4C91-B0CB-4FD5E36D4D07}"/>
              </a:ext>
            </a:extLst>
          </p:cNvPr>
          <p:cNvCxnSpPr>
            <a:stCxn id="498" idx="0"/>
            <a:endCxn id="557" idx="0"/>
          </p:cNvCxnSpPr>
          <p:nvPr/>
        </p:nvCxnSpPr>
        <p:spPr>
          <a:xfrm flipV="1">
            <a:off x="3408746" y="3197358"/>
            <a:ext cx="698469" cy="23430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128399-617D-4C0E-9C05-77A40A912704}"/>
              </a:ext>
            </a:extLst>
          </p:cNvPr>
          <p:cNvCxnSpPr>
            <a:stCxn id="557" idx="0"/>
            <a:endCxn id="559" idx="0"/>
          </p:cNvCxnSpPr>
          <p:nvPr/>
        </p:nvCxnSpPr>
        <p:spPr>
          <a:xfrm flipV="1">
            <a:off x="4107215" y="2961644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AA0D7D-A16C-4DBA-8484-76E8E211C9A2}"/>
              </a:ext>
            </a:extLst>
          </p:cNvPr>
          <p:cNvCxnSpPr>
            <a:stCxn id="559" idx="0"/>
            <a:endCxn id="558" idx="0"/>
          </p:cNvCxnSpPr>
          <p:nvPr/>
        </p:nvCxnSpPr>
        <p:spPr>
          <a:xfrm flipH="1" flipV="1">
            <a:off x="4104513" y="2729157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3ECD4A-49DF-4ABB-8842-8CF62260ECB1}"/>
              </a:ext>
            </a:extLst>
          </p:cNvPr>
          <p:cNvCxnSpPr>
            <a:stCxn id="558" idx="0"/>
            <a:endCxn id="1717" idx="0"/>
          </p:cNvCxnSpPr>
          <p:nvPr/>
        </p:nvCxnSpPr>
        <p:spPr>
          <a:xfrm flipV="1">
            <a:off x="4104513" y="2036039"/>
            <a:ext cx="233551" cy="69311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75E20F-032E-4AE5-A4BD-C2129E5CE003}"/>
              </a:ext>
            </a:extLst>
          </p:cNvPr>
          <p:cNvCxnSpPr>
            <a:stCxn id="222" idx="0"/>
            <a:endCxn id="578" idx="0"/>
          </p:cNvCxnSpPr>
          <p:nvPr/>
        </p:nvCxnSpPr>
        <p:spPr>
          <a:xfrm flipH="1">
            <a:off x="5027275" y="3423123"/>
            <a:ext cx="691246" cy="22981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0D15772-6493-41A5-B871-208DCCB2892F}"/>
              </a:ext>
            </a:extLst>
          </p:cNvPr>
          <p:cNvCxnSpPr>
            <a:stCxn id="578" idx="0"/>
            <a:endCxn id="579" idx="0"/>
          </p:cNvCxnSpPr>
          <p:nvPr/>
        </p:nvCxnSpPr>
        <p:spPr>
          <a:xfrm flipH="1">
            <a:off x="4328339" y="365293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C03B4B7-C363-461B-A436-22E991501D05}"/>
              </a:ext>
            </a:extLst>
          </p:cNvPr>
          <p:cNvCxnSpPr>
            <a:stCxn id="579" idx="0"/>
            <a:endCxn id="577" idx="0"/>
          </p:cNvCxnSpPr>
          <p:nvPr/>
        </p:nvCxnSpPr>
        <p:spPr>
          <a:xfrm>
            <a:off x="4328339" y="3885426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2DC60FE8-D1EC-48F4-94B4-8DB9C2433F1E}"/>
              </a:ext>
            </a:extLst>
          </p:cNvPr>
          <p:cNvCxnSpPr>
            <a:stCxn id="577" idx="0"/>
            <a:endCxn id="338" idx="0"/>
          </p:cNvCxnSpPr>
          <p:nvPr/>
        </p:nvCxnSpPr>
        <p:spPr>
          <a:xfrm flipH="1">
            <a:off x="4805936" y="4121140"/>
            <a:ext cx="218637" cy="70082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4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5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5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"/>
                            </p:stCondLst>
                            <p:childTnLst>
                              <p:par>
                                <p:cTn id="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5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"/>
                            </p:stCondLst>
                            <p:childTnLst>
                              <p:par>
                                <p:cTn id="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"/>
                            </p:stCondLst>
                            <p:childTnLst>
                              <p:par>
                                <p:cTn id="4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"/>
                            </p:stCondLst>
                            <p:childTnLst>
                              <p:par>
                                <p:cTn id="4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"/>
                            </p:stCondLst>
                            <p:childTnLst>
                              <p:par>
                                <p:cTn id="5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"/>
                            </p:stCondLst>
                            <p:childTnLst>
                              <p:par>
                                <p:cTn id="5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"/>
                            </p:stCondLst>
                            <p:childTnLst>
                              <p:par>
                                <p:cTn id="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"/>
                            </p:stCondLst>
                            <p:childTnLst>
                              <p:par>
                                <p:cTn id="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"/>
                            </p:stCondLst>
                            <p:childTnLst>
                              <p:par>
                                <p:cTn id="6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"/>
                            </p:stCondLst>
                            <p:childTnLst>
                              <p:par>
                                <p:cTn id="7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"/>
                            </p:stCondLst>
                            <p:childTnLst>
                              <p:par>
                                <p:cTn id="8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"/>
                            </p:stCondLst>
                            <p:childTnLst>
                              <p:par>
                                <p:cTn id="8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"/>
                            </p:stCondLst>
                            <p:childTnLst>
                              <p:par>
                                <p:cTn id="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"/>
                            </p:stCondLst>
                            <p:childTnLst>
                              <p:par>
                                <p:cTn id="9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5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"/>
                            </p:stCondLst>
                            <p:childTnLst>
                              <p:par>
                                <p:cTn id="10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"/>
                            </p:stCondLst>
                            <p:childTnLst>
                              <p:par>
                                <p:cTn id="10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"/>
                            </p:stCondLst>
                            <p:childTnLst>
                              <p:par>
                                <p:cTn id="10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2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"/>
                            </p:stCondLst>
                            <p:childTnLst>
                              <p:par>
                                <p:cTn id="1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"/>
                            </p:stCondLst>
                            <p:childTnLst>
                              <p:par>
                                <p:cTn id="1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"/>
                            </p:stCondLst>
                            <p:childTnLst>
                              <p:par>
                                <p:cTn id="1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3" dur="2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"/>
                            </p:stCondLst>
                            <p:childTnLst>
                              <p:par>
                                <p:cTn id="1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"/>
                            </p:stCondLst>
                            <p:childTnLst>
                              <p:par>
                                <p:cTn id="1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5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1" dur="25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"/>
                            </p:stCondLst>
                            <p:childTnLst>
                              <p:par>
                                <p:cTn id="1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5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" dur="25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25"/>
                            </p:stCondLst>
                            <p:childTnLst>
                              <p:par>
                                <p:cTn id="1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"/>
                            </p:stCondLst>
                            <p:childTnLst>
                              <p:par>
                                <p:cTn id="14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5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25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75"/>
                            </p:stCondLst>
                            <p:childTnLst>
                              <p:par>
                                <p:cTn id="1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7" dur="2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"/>
                            </p:stCondLst>
                            <p:childTnLst>
                              <p:par>
                                <p:cTn id="14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5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1" dur="25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5"/>
                            </p:stCondLst>
                            <p:childTnLst>
                              <p:par>
                                <p:cTn id="15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5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5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"/>
                            </p:stCondLst>
                            <p:childTnLst>
                              <p:par>
                                <p:cTn id="15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5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75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2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25"/>
                            </p:stCondLst>
                            <p:childTnLst>
                              <p:par>
                                <p:cTn id="16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5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1" dur="25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50"/>
                            </p:stCondLst>
                            <p:childTnLst>
                              <p:par>
                                <p:cTn id="1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5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5" dur="25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75"/>
                            </p:stCondLst>
                            <p:childTnLst>
                              <p:par>
                                <p:cTn id="17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5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"/>
                            </p:stCondLst>
                            <p:childTnLst>
                              <p:par>
                                <p:cTn id="18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25"/>
                            </p:stCondLst>
                            <p:childTnLst>
                              <p:par>
                                <p:cTn id="1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5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5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50"/>
                            </p:stCondLst>
                            <p:childTnLst>
                              <p:par>
                                <p:cTn id="18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5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1" dur="25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75"/>
                            </p:stCondLst>
                            <p:childTnLst>
                              <p:par>
                                <p:cTn id="1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5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5" dur="25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00"/>
                            </p:stCondLst>
                            <p:childTnLst>
                              <p:par>
                                <p:cTn id="19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5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9" dur="25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25"/>
                            </p:stCondLst>
                            <p:childTnLst>
                              <p:par>
                                <p:cTn id="20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3" dur="2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250"/>
                            </p:stCondLst>
                            <p:childTnLst>
                              <p:par>
                                <p:cTn id="20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5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25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75"/>
                            </p:stCondLst>
                            <p:childTnLst>
                              <p:par>
                                <p:cTn id="20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00"/>
                            </p:stCondLst>
                            <p:childTnLst>
                              <p:par>
                                <p:cTn id="2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25"/>
                            </p:stCondLst>
                            <p:childTnLst>
                              <p:par>
                                <p:cTn id="2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5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9" dur="25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5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3" dur="25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75"/>
                            </p:stCondLst>
                            <p:childTnLst>
                              <p:par>
                                <p:cTn id="2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5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25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1" dur="25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425"/>
                            </p:stCondLst>
                            <p:childTnLst>
                              <p:par>
                                <p:cTn id="23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5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5" dur="25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450"/>
                            </p:stCondLst>
                            <p:childTnLst>
                              <p:par>
                                <p:cTn id="2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5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9" dur="25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475"/>
                            </p:stCondLst>
                            <p:childTnLst>
                              <p:par>
                                <p:cTn id="24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5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3" dur="25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"/>
                            </p:stCondLst>
                            <p:childTnLst>
                              <p:par>
                                <p:cTn id="2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5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25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25"/>
                            </p:stCondLst>
                            <p:childTnLst>
                              <p:par>
                                <p:cTn id="24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5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25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50"/>
                            </p:stCondLst>
                            <p:childTnLst>
                              <p:par>
                                <p:cTn id="25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5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25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75"/>
                            </p:stCondLst>
                            <p:childTnLst>
                              <p:par>
                                <p:cTn id="25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9" dur="25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600"/>
                            </p:stCondLst>
                            <p:childTnLst>
                              <p:par>
                                <p:cTn id="2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3" dur="2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25"/>
                            </p:stCondLst>
                            <p:childTnLst>
                              <p:par>
                                <p:cTn id="2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7" dur="2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50"/>
                            </p:stCondLst>
                            <p:childTnLst>
                              <p:par>
                                <p:cTn id="26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1" dur="2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675"/>
                            </p:stCondLst>
                            <p:childTnLst>
                              <p:par>
                                <p:cTn id="2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5" dur="2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9" dur="2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725"/>
                            </p:stCondLst>
                            <p:childTnLst>
                              <p:par>
                                <p:cTn id="28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5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3" dur="25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750"/>
                            </p:stCondLst>
                            <p:childTnLst>
                              <p:par>
                                <p:cTn id="2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7" dur="2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775"/>
                            </p:stCondLst>
                            <p:childTnLst>
                              <p:par>
                                <p:cTn id="28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2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1" dur="2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roup 573">
            <a:extLst>
              <a:ext uri="{FF2B5EF4-FFF2-40B4-BE49-F238E27FC236}">
                <a16:creationId xmlns:a16="http://schemas.microsoft.com/office/drawing/2014/main" id="{33BC9F7A-CB6C-4372-8911-902067903390}"/>
              </a:ext>
            </a:extLst>
          </p:cNvPr>
          <p:cNvGrpSpPr/>
          <p:nvPr/>
        </p:nvGrpSpPr>
        <p:grpSpPr>
          <a:xfrm rot="16200000" flipH="1">
            <a:off x="4795403" y="3193387"/>
            <a:ext cx="462851" cy="925702"/>
            <a:chOff x="0" y="0"/>
            <a:chExt cx="360000" cy="720000"/>
          </a:xfrm>
        </p:grpSpPr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BB388A84-31B3-4E68-854B-A513078545A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38D84014-6C0C-402F-B8D3-BF828FAD13EB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D0BCD731-8F92-494E-A357-B40F241A30AD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92" name="Isosceles Triangle 591">
              <a:extLst>
                <a:ext uri="{FF2B5EF4-FFF2-40B4-BE49-F238E27FC236}">
                  <a16:creationId xmlns:a16="http://schemas.microsoft.com/office/drawing/2014/main" id="{A288F0BB-910B-4BBF-85A0-71780A5A7BA0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B913C58E-3249-4CA7-9878-88990EB64220}"/>
              </a:ext>
            </a:extLst>
          </p:cNvPr>
          <p:cNvGrpSpPr/>
          <p:nvPr/>
        </p:nvGrpSpPr>
        <p:grpSpPr>
          <a:xfrm rot="16200000" flipH="1">
            <a:off x="4795403" y="3655549"/>
            <a:ext cx="462851" cy="925702"/>
            <a:chOff x="0" y="0"/>
            <a:chExt cx="360000" cy="720000"/>
          </a:xfrm>
        </p:grpSpPr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5D0AD5BA-391C-4DD9-AE73-776A64542A7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8DA5FC87-F63B-474D-B31E-A1617DACD514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FFBD42E4-0A2E-474B-9A72-0826AD2E49C5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88" name="Isosceles Triangle 587">
              <a:extLst>
                <a:ext uri="{FF2B5EF4-FFF2-40B4-BE49-F238E27FC236}">
                  <a16:creationId xmlns:a16="http://schemas.microsoft.com/office/drawing/2014/main" id="{87A537F8-5304-4881-9971-4D6FB8B38D66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9726557C-C84D-4CA9-84B6-BF8D32F3F745}"/>
              </a:ext>
            </a:extLst>
          </p:cNvPr>
          <p:cNvGrpSpPr/>
          <p:nvPr/>
        </p:nvGrpSpPr>
        <p:grpSpPr>
          <a:xfrm flipH="1">
            <a:off x="4102039" y="3424812"/>
            <a:ext cx="462851" cy="925702"/>
            <a:chOff x="0" y="0"/>
            <a:chExt cx="360000" cy="72000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9E0EA82B-3A34-4AA7-934A-9A9A8DFC9B80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C1631CD-A5E8-46FC-B386-22429746464A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A6CB1D3F-75B2-4114-964A-62BD5F9E4D5B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84" name="Isosceles Triangle 583">
              <a:extLst>
                <a:ext uri="{FF2B5EF4-FFF2-40B4-BE49-F238E27FC236}">
                  <a16:creationId xmlns:a16="http://schemas.microsoft.com/office/drawing/2014/main" id="{B0A30279-C8C0-4FB2-936D-560767BA29AE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77" name="Isosceles Triangle 576">
            <a:extLst>
              <a:ext uri="{FF2B5EF4-FFF2-40B4-BE49-F238E27FC236}">
                <a16:creationId xmlns:a16="http://schemas.microsoft.com/office/drawing/2014/main" id="{40F7EC8F-4265-476E-82AE-A393C32C1590}"/>
              </a:ext>
            </a:extLst>
          </p:cNvPr>
          <p:cNvSpPr/>
          <p:nvPr/>
        </p:nvSpPr>
        <p:spPr>
          <a:xfrm rot="16200000" flipH="1">
            <a:off x="5071293" y="3936000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78" name="Isosceles Triangle 577">
            <a:extLst>
              <a:ext uri="{FF2B5EF4-FFF2-40B4-BE49-F238E27FC236}">
                <a16:creationId xmlns:a16="http://schemas.microsoft.com/office/drawing/2014/main" id="{7F510BC3-2A5C-4C97-B62C-FBF8E67F3205}"/>
              </a:ext>
            </a:extLst>
          </p:cNvPr>
          <p:cNvSpPr/>
          <p:nvPr/>
        </p:nvSpPr>
        <p:spPr>
          <a:xfrm rot="16200000" flipH="1">
            <a:off x="5073995" y="3467799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79" name="Isosceles Triangle 578">
            <a:extLst>
              <a:ext uri="{FF2B5EF4-FFF2-40B4-BE49-F238E27FC236}">
                <a16:creationId xmlns:a16="http://schemas.microsoft.com/office/drawing/2014/main" id="{6C653092-C100-4138-B854-630150135420}"/>
              </a:ext>
            </a:extLst>
          </p:cNvPr>
          <p:cNvSpPr/>
          <p:nvPr/>
        </p:nvSpPr>
        <p:spPr>
          <a:xfrm flipH="1">
            <a:off x="4189920" y="3885426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C25A9CFA-50C6-4129-A732-71F952C88A7E}"/>
              </a:ext>
            </a:extLst>
          </p:cNvPr>
          <p:cNvGrpSpPr/>
          <p:nvPr/>
        </p:nvGrpSpPr>
        <p:grpSpPr>
          <a:xfrm rot="5400000">
            <a:off x="3873534" y="2269604"/>
            <a:ext cx="462851" cy="925702"/>
            <a:chOff x="0" y="0"/>
            <a:chExt cx="360000" cy="720000"/>
          </a:xfrm>
        </p:grpSpPr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9BE6B163-3F3C-481F-A3CB-4D35CA210868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7908C55-3FB0-45C0-B9F5-FBB67CB80BCD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9BDCEB53-AF6D-447E-8B3E-D9ECE9EF296F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72" name="Isosceles Triangle 571">
              <a:extLst>
                <a:ext uri="{FF2B5EF4-FFF2-40B4-BE49-F238E27FC236}">
                  <a16:creationId xmlns:a16="http://schemas.microsoft.com/office/drawing/2014/main" id="{7B3F945A-1953-4E73-8396-2CF7F167BA9D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1E0F67E7-62DF-4636-8707-1EB2A394367E}"/>
              </a:ext>
            </a:extLst>
          </p:cNvPr>
          <p:cNvGrpSpPr/>
          <p:nvPr/>
        </p:nvGrpSpPr>
        <p:grpSpPr>
          <a:xfrm rot="5400000">
            <a:off x="3873534" y="2731767"/>
            <a:ext cx="462851" cy="925702"/>
            <a:chOff x="0" y="0"/>
            <a:chExt cx="360000" cy="720000"/>
          </a:xfrm>
        </p:grpSpPr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965F2E4-D36F-4CA7-8788-CC0D4A4F508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52470FDA-BF92-4E14-835C-F1940443D62D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E4B6979A-3200-43F8-A68C-D228F2DBA759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68" name="Isosceles Triangle 567">
              <a:extLst>
                <a:ext uri="{FF2B5EF4-FFF2-40B4-BE49-F238E27FC236}">
                  <a16:creationId xmlns:a16="http://schemas.microsoft.com/office/drawing/2014/main" id="{57B3CAF0-8A92-4652-84F3-BF79F238CA7E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9F0DC83E-CF19-46A4-9011-B02C062F9008}"/>
              </a:ext>
            </a:extLst>
          </p:cNvPr>
          <p:cNvGrpSpPr/>
          <p:nvPr/>
        </p:nvGrpSpPr>
        <p:grpSpPr>
          <a:xfrm>
            <a:off x="4566897" y="2501030"/>
            <a:ext cx="462851" cy="925702"/>
            <a:chOff x="0" y="0"/>
            <a:chExt cx="360000" cy="720000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F8A0F52E-5DAB-4E44-85EA-9ABC8E7E47CA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F835C64-83D8-4F19-85FA-EDB3CD941AF6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2EB689F-85B8-4259-9BD7-0DE24066CAD0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64" name="Isosceles Triangle 563">
              <a:extLst>
                <a:ext uri="{FF2B5EF4-FFF2-40B4-BE49-F238E27FC236}">
                  <a16:creationId xmlns:a16="http://schemas.microsoft.com/office/drawing/2014/main" id="{F8C5F6B6-470B-4B4E-9646-9EFB92A57E31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57" name="Isosceles Triangle 556">
            <a:extLst>
              <a:ext uri="{FF2B5EF4-FFF2-40B4-BE49-F238E27FC236}">
                <a16:creationId xmlns:a16="http://schemas.microsoft.com/office/drawing/2014/main" id="{7A8C88E0-F946-4028-AE4F-909B9ABA2597}"/>
              </a:ext>
            </a:extLst>
          </p:cNvPr>
          <p:cNvSpPr/>
          <p:nvPr/>
        </p:nvSpPr>
        <p:spPr>
          <a:xfrm rot="5400000">
            <a:off x="3783655" y="3012218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58" name="Isosceles Triangle 557">
            <a:extLst>
              <a:ext uri="{FF2B5EF4-FFF2-40B4-BE49-F238E27FC236}">
                <a16:creationId xmlns:a16="http://schemas.microsoft.com/office/drawing/2014/main" id="{8BE8831A-7D8E-4418-ADA1-25E2018F7E7C}"/>
              </a:ext>
            </a:extLst>
          </p:cNvPr>
          <p:cNvSpPr/>
          <p:nvPr/>
        </p:nvSpPr>
        <p:spPr>
          <a:xfrm rot="5400000">
            <a:off x="3780953" y="2544017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59" name="Isosceles Triangle 558">
            <a:extLst>
              <a:ext uri="{FF2B5EF4-FFF2-40B4-BE49-F238E27FC236}">
                <a16:creationId xmlns:a16="http://schemas.microsoft.com/office/drawing/2014/main" id="{5A203145-570F-480F-B64A-6A76584AFC2F}"/>
              </a:ext>
            </a:extLst>
          </p:cNvPr>
          <p:cNvSpPr/>
          <p:nvPr/>
        </p:nvSpPr>
        <p:spPr>
          <a:xfrm>
            <a:off x="4665028" y="2961644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0F6A2599-57EF-48B9-9674-6968AB46E9EC}"/>
              </a:ext>
            </a:extLst>
          </p:cNvPr>
          <p:cNvGrpSpPr/>
          <p:nvPr/>
        </p:nvGrpSpPr>
        <p:grpSpPr>
          <a:xfrm>
            <a:off x="3639921" y="3422174"/>
            <a:ext cx="462851" cy="925702"/>
            <a:chOff x="89018" y="4929900"/>
            <a:chExt cx="501422" cy="1002844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205A6CF3-6BBB-41D8-9012-939BA15DAEFD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B376E2F5-E9FC-462E-9610-68FE2EF37E1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50B8EA6A-BB87-479F-AC2A-C2A6361B894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BD975C1A-9C67-461A-B749-D259E2AFC621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50" name="Isosceles Triangle 549">
                <a:extLst>
                  <a:ext uri="{FF2B5EF4-FFF2-40B4-BE49-F238E27FC236}">
                    <a16:creationId xmlns:a16="http://schemas.microsoft.com/office/drawing/2014/main" id="{905BDE77-14D9-4DC0-9EE2-C089E8C253E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46" name="Isosceles Triangle 545">
              <a:extLst>
                <a:ext uri="{FF2B5EF4-FFF2-40B4-BE49-F238E27FC236}">
                  <a16:creationId xmlns:a16="http://schemas.microsoft.com/office/drawing/2014/main" id="{77A481B9-E064-4D58-B325-DD761B9644C7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E3B35437-6C09-4F9F-A407-6E83C4BDB298}"/>
              </a:ext>
            </a:extLst>
          </p:cNvPr>
          <p:cNvGrpSpPr/>
          <p:nvPr/>
        </p:nvGrpSpPr>
        <p:grpSpPr>
          <a:xfrm>
            <a:off x="5024563" y="2499950"/>
            <a:ext cx="462851" cy="925702"/>
            <a:chOff x="89018" y="4929900"/>
            <a:chExt cx="501422" cy="1002844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1AB4FF-0B33-4FEC-BD3C-57B12B1515DF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7AB9054B-68E2-4DAE-8DCC-C8BF1622872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5A57E5D7-BA7E-4B81-9204-2579FB7E495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58FE1F57-CBD5-4D62-82AB-DA206BBEBE9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41" name="Isosceles Triangle 540">
                <a:extLst>
                  <a:ext uri="{FF2B5EF4-FFF2-40B4-BE49-F238E27FC236}">
                    <a16:creationId xmlns:a16="http://schemas.microsoft.com/office/drawing/2014/main" id="{59C1815C-C2CB-4AAF-83CF-FF408D9169E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37" name="Isosceles Triangle 536">
              <a:extLst>
                <a:ext uri="{FF2B5EF4-FFF2-40B4-BE49-F238E27FC236}">
                  <a16:creationId xmlns:a16="http://schemas.microsoft.com/office/drawing/2014/main" id="{95C3F120-A50F-49FA-9616-33BD76CCEA84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559DB-A24C-442F-9D45-E03F4D01D0D3}"/>
              </a:ext>
            </a:extLst>
          </p:cNvPr>
          <p:cNvGrpSpPr/>
          <p:nvPr/>
        </p:nvGrpSpPr>
        <p:grpSpPr>
          <a:xfrm>
            <a:off x="1799830" y="652771"/>
            <a:ext cx="1850469" cy="925702"/>
            <a:chOff x="4346282" y="1383052"/>
            <a:chExt cx="2004675" cy="1002844"/>
          </a:xfrm>
        </p:grpSpPr>
        <p:grpSp>
          <p:nvGrpSpPr>
            <p:cNvPr id="1605" name="Group 1604">
              <a:extLst>
                <a:ext uri="{FF2B5EF4-FFF2-40B4-BE49-F238E27FC236}">
                  <a16:creationId xmlns:a16="http://schemas.microsoft.com/office/drawing/2014/main" id="{E6A26736-7401-4F2E-BED4-C29D23C6FCD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06" name="Group 1605">
                <a:extLst>
                  <a:ext uri="{FF2B5EF4-FFF2-40B4-BE49-F238E27FC236}">
                    <a16:creationId xmlns:a16="http://schemas.microsoft.com/office/drawing/2014/main" id="{1361E6CF-E54B-45D0-B965-1103EACD1A81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22" name="Rectangle 1621">
                  <a:extLst>
                    <a:ext uri="{FF2B5EF4-FFF2-40B4-BE49-F238E27FC236}">
                      <a16:creationId xmlns:a16="http://schemas.microsoft.com/office/drawing/2014/main" id="{EE1D4C78-27C8-4092-B460-AF37E085F9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3" name="Rectangle 1622">
                  <a:extLst>
                    <a:ext uri="{FF2B5EF4-FFF2-40B4-BE49-F238E27FC236}">
                      <a16:creationId xmlns:a16="http://schemas.microsoft.com/office/drawing/2014/main" id="{776B7A9C-5273-4B55-97C1-A23A62D1A45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4" name="Rectangle 1623">
                  <a:extLst>
                    <a:ext uri="{FF2B5EF4-FFF2-40B4-BE49-F238E27FC236}">
                      <a16:creationId xmlns:a16="http://schemas.microsoft.com/office/drawing/2014/main" id="{54394F05-8712-4489-A0C7-EA4CCFD1F89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5" name="Isosceles Triangle 1624">
                  <a:extLst>
                    <a:ext uri="{FF2B5EF4-FFF2-40B4-BE49-F238E27FC236}">
                      <a16:creationId xmlns:a16="http://schemas.microsoft.com/office/drawing/2014/main" id="{5811868D-E21D-4957-8AF2-A3BF4EBB3E6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7" name="Group 1606">
                <a:extLst>
                  <a:ext uri="{FF2B5EF4-FFF2-40B4-BE49-F238E27FC236}">
                    <a16:creationId xmlns:a16="http://schemas.microsoft.com/office/drawing/2014/main" id="{38B970F4-8221-48B1-8BB0-7C438CB349B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18" name="Rectangle 1617">
                  <a:extLst>
                    <a:ext uri="{FF2B5EF4-FFF2-40B4-BE49-F238E27FC236}">
                      <a16:creationId xmlns:a16="http://schemas.microsoft.com/office/drawing/2014/main" id="{E374CCDC-1622-48A0-BEB9-CA27696EA7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9" name="Rectangle 1618">
                  <a:extLst>
                    <a:ext uri="{FF2B5EF4-FFF2-40B4-BE49-F238E27FC236}">
                      <a16:creationId xmlns:a16="http://schemas.microsoft.com/office/drawing/2014/main" id="{8670BDC0-8261-466F-A86F-BAB58A24B64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0" name="Rectangle 1619">
                  <a:extLst>
                    <a:ext uri="{FF2B5EF4-FFF2-40B4-BE49-F238E27FC236}">
                      <a16:creationId xmlns:a16="http://schemas.microsoft.com/office/drawing/2014/main" id="{6A26EE82-7607-4C1F-B48C-1074F41087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1" name="Isosceles Triangle 1620">
                  <a:extLst>
                    <a:ext uri="{FF2B5EF4-FFF2-40B4-BE49-F238E27FC236}">
                      <a16:creationId xmlns:a16="http://schemas.microsoft.com/office/drawing/2014/main" id="{428DEFB0-FDD7-4E7E-A074-09522F1E768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8" name="Group 1607">
                <a:extLst>
                  <a:ext uri="{FF2B5EF4-FFF2-40B4-BE49-F238E27FC236}">
                    <a16:creationId xmlns:a16="http://schemas.microsoft.com/office/drawing/2014/main" id="{84F1EF23-F270-43D8-8F7C-8D98A9549D1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14" name="Rectangle 1613">
                  <a:extLst>
                    <a:ext uri="{FF2B5EF4-FFF2-40B4-BE49-F238E27FC236}">
                      <a16:creationId xmlns:a16="http://schemas.microsoft.com/office/drawing/2014/main" id="{8EFA5F71-A273-4FCC-8D61-974F12BA32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5" name="Rectangle 1614">
                  <a:extLst>
                    <a:ext uri="{FF2B5EF4-FFF2-40B4-BE49-F238E27FC236}">
                      <a16:creationId xmlns:a16="http://schemas.microsoft.com/office/drawing/2014/main" id="{75B461C0-FDCB-4A70-B635-92AE9C6B000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6" name="Rectangle 1615">
                  <a:extLst>
                    <a:ext uri="{FF2B5EF4-FFF2-40B4-BE49-F238E27FC236}">
                      <a16:creationId xmlns:a16="http://schemas.microsoft.com/office/drawing/2014/main" id="{3BF9AF50-1635-4F25-BE9A-AF2B5D3AFC3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7" name="Isosceles Triangle 1616">
                  <a:extLst>
                    <a:ext uri="{FF2B5EF4-FFF2-40B4-BE49-F238E27FC236}">
                      <a16:creationId xmlns:a16="http://schemas.microsoft.com/office/drawing/2014/main" id="{9FEFE6F4-5E2E-4C88-B79F-487ED54C161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9" name="Group 1608">
                <a:extLst>
                  <a:ext uri="{FF2B5EF4-FFF2-40B4-BE49-F238E27FC236}">
                    <a16:creationId xmlns:a16="http://schemas.microsoft.com/office/drawing/2014/main" id="{4A0DA10A-258F-4039-BC6A-2A56D58C464A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10" name="Rectangle 1609">
                  <a:extLst>
                    <a:ext uri="{FF2B5EF4-FFF2-40B4-BE49-F238E27FC236}">
                      <a16:creationId xmlns:a16="http://schemas.microsoft.com/office/drawing/2014/main" id="{84CCB045-0BBF-4734-979A-2C3DEE8670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1" name="Rectangle 1610">
                  <a:extLst>
                    <a:ext uri="{FF2B5EF4-FFF2-40B4-BE49-F238E27FC236}">
                      <a16:creationId xmlns:a16="http://schemas.microsoft.com/office/drawing/2014/main" id="{72B12305-96EA-4250-AF96-B25F0D7846E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2" name="Rectangle 1611">
                  <a:extLst>
                    <a:ext uri="{FF2B5EF4-FFF2-40B4-BE49-F238E27FC236}">
                      <a16:creationId xmlns:a16="http://schemas.microsoft.com/office/drawing/2014/main" id="{F7189E92-5D59-41FA-9E81-C04E0151594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3" name="Isosceles Triangle 1612">
                  <a:extLst>
                    <a:ext uri="{FF2B5EF4-FFF2-40B4-BE49-F238E27FC236}">
                      <a16:creationId xmlns:a16="http://schemas.microsoft.com/office/drawing/2014/main" id="{CB3EDF22-9FA1-4AC9-BCA4-089D3E07C21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26" name="Isosceles Triangle 1625">
              <a:extLst>
                <a:ext uri="{FF2B5EF4-FFF2-40B4-BE49-F238E27FC236}">
                  <a16:creationId xmlns:a16="http://schemas.microsoft.com/office/drawing/2014/main" id="{2AAB0DDD-6337-45D1-A9F3-F079205F637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7" name="Isosceles Triangle 1626">
              <a:extLst>
                <a:ext uri="{FF2B5EF4-FFF2-40B4-BE49-F238E27FC236}">
                  <a16:creationId xmlns:a16="http://schemas.microsoft.com/office/drawing/2014/main" id="{E3EE48E6-895A-4A57-A6CC-B280465E3A1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8" name="Isosceles Triangle 1627">
              <a:extLst>
                <a:ext uri="{FF2B5EF4-FFF2-40B4-BE49-F238E27FC236}">
                  <a16:creationId xmlns:a16="http://schemas.microsoft.com/office/drawing/2014/main" id="{5297C8A6-F35C-4C92-9E09-E24347564D0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9" name="Isosceles Triangle 1628">
              <a:extLst>
                <a:ext uri="{FF2B5EF4-FFF2-40B4-BE49-F238E27FC236}">
                  <a16:creationId xmlns:a16="http://schemas.microsoft.com/office/drawing/2014/main" id="{C3B9E45B-15E9-4CEA-82D4-5D37335607D9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56" name="Group 1655">
            <a:extLst>
              <a:ext uri="{FF2B5EF4-FFF2-40B4-BE49-F238E27FC236}">
                <a16:creationId xmlns:a16="http://schemas.microsoft.com/office/drawing/2014/main" id="{523E0EBB-2484-4601-AC85-4DE6B0966B5B}"/>
              </a:ext>
            </a:extLst>
          </p:cNvPr>
          <p:cNvGrpSpPr/>
          <p:nvPr/>
        </p:nvGrpSpPr>
        <p:grpSpPr>
          <a:xfrm>
            <a:off x="3640900" y="652771"/>
            <a:ext cx="1850469" cy="925702"/>
            <a:chOff x="4346282" y="1383052"/>
            <a:chExt cx="2004675" cy="1002844"/>
          </a:xfrm>
        </p:grpSpPr>
        <p:grpSp>
          <p:nvGrpSpPr>
            <p:cNvPr id="1657" name="Group 1656">
              <a:extLst>
                <a:ext uri="{FF2B5EF4-FFF2-40B4-BE49-F238E27FC236}">
                  <a16:creationId xmlns:a16="http://schemas.microsoft.com/office/drawing/2014/main" id="{15073DE7-773C-4344-A061-2EBAFE54E5B1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62" name="Group 1661">
                <a:extLst>
                  <a:ext uri="{FF2B5EF4-FFF2-40B4-BE49-F238E27FC236}">
                    <a16:creationId xmlns:a16="http://schemas.microsoft.com/office/drawing/2014/main" id="{3B257371-60E1-48AE-B389-B16EC96163E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78" name="Rectangle 1677">
                  <a:extLst>
                    <a:ext uri="{FF2B5EF4-FFF2-40B4-BE49-F238E27FC236}">
                      <a16:creationId xmlns:a16="http://schemas.microsoft.com/office/drawing/2014/main" id="{F88BA21E-083B-4C8E-94A7-0F94ECAD0D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9" name="Rectangle 1678">
                  <a:extLst>
                    <a:ext uri="{FF2B5EF4-FFF2-40B4-BE49-F238E27FC236}">
                      <a16:creationId xmlns:a16="http://schemas.microsoft.com/office/drawing/2014/main" id="{40B04F40-64BC-4DF6-97E7-25FB5F35D1A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0" name="Rectangle 1679">
                  <a:extLst>
                    <a:ext uri="{FF2B5EF4-FFF2-40B4-BE49-F238E27FC236}">
                      <a16:creationId xmlns:a16="http://schemas.microsoft.com/office/drawing/2014/main" id="{01DC594F-422E-45C0-A13A-A5C9E117C3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81" name="Isosceles Triangle 1680">
                  <a:extLst>
                    <a:ext uri="{FF2B5EF4-FFF2-40B4-BE49-F238E27FC236}">
                      <a16:creationId xmlns:a16="http://schemas.microsoft.com/office/drawing/2014/main" id="{73FD110D-C11C-417A-B276-E0C62CEA28E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3" name="Group 1662">
                <a:extLst>
                  <a:ext uri="{FF2B5EF4-FFF2-40B4-BE49-F238E27FC236}">
                    <a16:creationId xmlns:a16="http://schemas.microsoft.com/office/drawing/2014/main" id="{90E2F04C-ABDF-47A0-A306-45020E62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74" name="Rectangle 1673">
                  <a:extLst>
                    <a:ext uri="{FF2B5EF4-FFF2-40B4-BE49-F238E27FC236}">
                      <a16:creationId xmlns:a16="http://schemas.microsoft.com/office/drawing/2014/main" id="{0548A334-BC77-414B-A430-B26BD573471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5" name="Rectangle 1674">
                  <a:extLst>
                    <a:ext uri="{FF2B5EF4-FFF2-40B4-BE49-F238E27FC236}">
                      <a16:creationId xmlns:a16="http://schemas.microsoft.com/office/drawing/2014/main" id="{6C0FF932-1339-4771-8068-6742536E456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6" name="Rectangle 1675">
                  <a:extLst>
                    <a:ext uri="{FF2B5EF4-FFF2-40B4-BE49-F238E27FC236}">
                      <a16:creationId xmlns:a16="http://schemas.microsoft.com/office/drawing/2014/main" id="{04EE3521-BCDC-4DB6-8BE0-6BF2A106FC5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7" name="Isosceles Triangle 1676">
                  <a:extLst>
                    <a:ext uri="{FF2B5EF4-FFF2-40B4-BE49-F238E27FC236}">
                      <a16:creationId xmlns:a16="http://schemas.microsoft.com/office/drawing/2014/main" id="{2B564F8F-1D14-4D4D-A4CF-D0509740B76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4" name="Group 1663">
                <a:extLst>
                  <a:ext uri="{FF2B5EF4-FFF2-40B4-BE49-F238E27FC236}">
                    <a16:creationId xmlns:a16="http://schemas.microsoft.com/office/drawing/2014/main" id="{355FA5F0-0F66-43D6-BD57-E410405C40E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70" name="Rectangle 1669">
                  <a:extLst>
                    <a:ext uri="{FF2B5EF4-FFF2-40B4-BE49-F238E27FC236}">
                      <a16:creationId xmlns:a16="http://schemas.microsoft.com/office/drawing/2014/main" id="{57DEF4A4-C72C-4E91-BEB2-262C898B45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1" name="Rectangle 1670">
                  <a:extLst>
                    <a:ext uri="{FF2B5EF4-FFF2-40B4-BE49-F238E27FC236}">
                      <a16:creationId xmlns:a16="http://schemas.microsoft.com/office/drawing/2014/main" id="{30C29FFC-BD3C-44D7-8B42-806821617AD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2" name="Rectangle 1671">
                  <a:extLst>
                    <a:ext uri="{FF2B5EF4-FFF2-40B4-BE49-F238E27FC236}">
                      <a16:creationId xmlns:a16="http://schemas.microsoft.com/office/drawing/2014/main" id="{31F87452-FF08-4E2B-98C1-929053F9038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3" name="Isosceles Triangle 1672">
                  <a:extLst>
                    <a:ext uri="{FF2B5EF4-FFF2-40B4-BE49-F238E27FC236}">
                      <a16:creationId xmlns:a16="http://schemas.microsoft.com/office/drawing/2014/main" id="{0EA318F4-D773-4CD4-A4FC-C68E8712EF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5" name="Group 1664">
                <a:extLst>
                  <a:ext uri="{FF2B5EF4-FFF2-40B4-BE49-F238E27FC236}">
                    <a16:creationId xmlns:a16="http://schemas.microsoft.com/office/drawing/2014/main" id="{803BAD1A-03F1-4660-BDEB-42B8F9EFB237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66" name="Rectangle 1665">
                  <a:extLst>
                    <a:ext uri="{FF2B5EF4-FFF2-40B4-BE49-F238E27FC236}">
                      <a16:creationId xmlns:a16="http://schemas.microsoft.com/office/drawing/2014/main" id="{92AF6275-6844-4BA2-B972-5413669F40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7" name="Rectangle 1666">
                  <a:extLst>
                    <a:ext uri="{FF2B5EF4-FFF2-40B4-BE49-F238E27FC236}">
                      <a16:creationId xmlns:a16="http://schemas.microsoft.com/office/drawing/2014/main" id="{A66F36C9-B9AA-4E24-9E3D-3B1568FC881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8" name="Rectangle 1667">
                  <a:extLst>
                    <a:ext uri="{FF2B5EF4-FFF2-40B4-BE49-F238E27FC236}">
                      <a16:creationId xmlns:a16="http://schemas.microsoft.com/office/drawing/2014/main" id="{B25B3E4B-28BB-4137-821C-B8D2013713A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69" name="Isosceles Triangle 1668">
                  <a:extLst>
                    <a:ext uri="{FF2B5EF4-FFF2-40B4-BE49-F238E27FC236}">
                      <a16:creationId xmlns:a16="http://schemas.microsoft.com/office/drawing/2014/main" id="{C4ADB22C-A590-4205-BA36-A639631366D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58" name="Isosceles Triangle 1657">
              <a:extLst>
                <a:ext uri="{FF2B5EF4-FFF2-40B4-BE49-F238E27FC236}">
                  <a16:creationId xmlns:a16="http://schemas.microsoft.com/office/drawing/2014/main" id="{283B05A7-2762-45AD-97BC-F7941A9E361C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59" name="Isosceles Triangle 1658">
              <a:extLst>
                <a:ext uri="{FF2B5EF4-FFF2-40B4-BE49-F238E27FC236}">
                  <a16:creationId xmlns:a16="http://schemas.microsoft.com/office/drawing/2014/main" id="{2EAE0ACA-7517-4DA0-82E0-2826C589798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0" name="Isosceles Triangle 1659">
              <a:extLst>
                <a:ext uri="{FF2B5EF4-FFF2-40B4-BE49-F238E27FC236}">
                  <a16:creationId xmlns:a16="http://schemas.microsoft.com/office/drawing/2014/main" id="{B7BDD0D7-9F05-4DEA-AF10-96DFCC0F41B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1" name="Isosceles Triangle 1660">
              <a:extLst>
                <a:ext uri="{FF2B5EF4-FFF2-40B4-BE49-F238E27FC236}">
                  <a16:creationId xmlns:a16="http://schemas.microsoft.com/office/drawing/2014/main" id="{E9EDC2F7-4BF1-43B5-850C-FB9A42ADB0B6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84" name="Group 1683">
            <a:extLst>
              <a:ext uri="{FF2B5EF4-FFF2-40B4-BE49-F238E27FC236}">
                <a16:creationId xmlns:a16="http://schemas.microsoft.com/office/drawing/2014/main" id="{9CF3125F-3275-4E93-9303-33226B5A9900}"/>
              </a:ext>
            </a:extLst>
          </p:cNvPr>
          <p:cNvGrpSpPr/>
          <p:nvPr/>
        </p:nvGrpSpPr>
        <p:grpSpPr>
          <a:xfrm>
            <a:off x="5491884" y="652771"/>
            <a:ext cx="1850469" cy="925702"/>
            <a:chOff x="4346282" y="1383052"/>
            <a:chExt cx="2004675" cy="1002844"/>
          </a:xfrm>
        </p:grpSpPr>
        <p:grpSp>
          <p:nvGrpSpPr>
            <p:cNvPr id="1685" name="Group 1684">
              <a:extLst>
                <a:ext uri="{FF2B5EF4-FFF2-40B4-BE49-F238E27FC236}">
                  <a16:creationId xmlns:a16="http://schemas.microsoft.com/office/drawing/2014/main" id="{45CD1900-FFCA-4269-8690-188F63DDA38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90" name="Group 1689">
                <a:extLst>
                  <a:ext uri="{FF2B5EF4-FFF2-40B4-BE49-F238E27FC236}">
                    <a16:creationId xmlns:a16="http://schemas.microsoft.com/office/drawing/2014/main" id="{3B460C50-C62C-4CC3-AA8C-7070F4E6C25F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06" name="Rectangle 1705">
                  <a:extLst>
                    <a:ext uri="{FF2B5EF4-FFF2-40B4-BE49-F238E27FC236}">
                      <a16:creationId xmlns:a16="http://schemas.microsoft.com/office/drawing/2014/main" id="{B066B205-87BF-4FB9-BD31-9CD560068C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7" name="Rectangle 1706">
                  <a:extLst>
                    <a:ext uri="{FF2B5EF4-FFF2-40B4-BE49-F238E27FC236}">
                      <a16:creationId xmlns:a16="http://schemas.microsoft.com/office/drawing/2014/main" id="{BD82DEAA-04DA-4413-A9B7-102DFD696F0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8" name="Rectangle 1707">
                  <a:extLst>
                    <a:ext uri="{FF2B5EF4-FFF2-40B4-BE49-F238E27FC236}">
                      <a16:creationId xmlns:a16="http://schemas.microsoft.com/office/drawing/2014/main" id="{15DAC4BC-3366-4AE7-B89A-1CC274B82DE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9" name="Isosceles Triangle 1708">
                  <a:extLst>
                    <a:ext uri="{FF2B5EF4-FFF2-40B4-BE49-F238E27FC236}">
                      <a16:creationId xmlns:a16="http://schemas.microsoft.com/office/drawing/2014/main" id="{B552FCA4-C0E8-4482-BA5C-89F7AE612E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1" name="Group 1690">
                <a:extLst>
                  <a:ext uri="{FF2B5EF4-FFF2-40B4-BE49-F238E27FC236}">
                    <a16:creationId xmlns:a16="http://schemas.microsoft.com/office/drawing/2014/main" id="{82D143A2-4197-4003-8ACA-DD0B2094EFFB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02" name="Rectangle 1701">
                  <a:extLst>
                    <a:ext uri="{FF2B5EF4-FFF2-40B4-BE49-F238E27FC236}">
                      <a16:creationId xmlns:a16="http://schemas.microsoft.com/office/drawing/2014/main" id="{DD96A76D-75EC-4C7A-9869-2905442444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3" name="Rectangle 1702">
                  <a:extLst>
                    <a:ext uri="{FF2B5EF4-FFF2-40B4-BE49-F238E27FC236}">
                      <a16:creationId xmlns:a16="http://schemas.microsoft.com/office/drawing/2014/main" id="{8DCC3290-F46B-4FA6-9366-741FDD95047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4" name="Rectangle 1703">
                  <a:extLst>
                    <a:ext uri="{FF2B5EF4-FFF2-40B4-BE49-F238E27FC236}">
                      <a16:creationId xmlns:a16="http://schemas.microsoft.com/office/drawing/2014/main" id="{67CDE7D9-EE15-4096-A539-09F2776C7A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5" name="Isosceles Triangle 1704">
                  <a:extLst>
                    <a:ext uri="{FF2B5EF4-FFF2-40B4-BE49-F238E27FC236}">
                      <a16:creationId xmlns:a16="http://schemas.microsoft.com/office/drawing/2014/main" id="{C56C3F09-A72B-464E-8176-41ED85525D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2" name="Group 1691">
                <a:extLst>
                  <a:ext uri="{FF2B5EF4-FFF2-40B4-BE49-F238E27FC236}">
                    <a16:creationId xmlns:a16="http://schemas.microsoft.com/office/drawing/2014/main" id="{18A9311D-32FD-4CDB-B95F-6A8A0E6D9523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98" name="Rectangle 1697">
                  <a:extLst>
                    <a:ext uri="{FF2B5EF4-FFF2-40B4-BE49-F238E27FC236}">
                      <a16:creationId xmlns:a16="http://schemas.microsoft.com/office/drawing/2014/main" id="{4DCDC330-AED6-4593-915C-C652B7A92C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9" name="Rectangle 1698">
                  <a:extLst>
                    <a:ext uri="{FF2B5EF4-FFF2-40B4-BE49-F238E27FC236}">
                      <a16:creationId xmlns:a16="http://schemas.microsoft.com/office/drawing/2014/main" id="{8A1344ED-2BFB-4EA4-B4A2-74BBDE783E0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0" name="Rectangle 1699">
                  <a:extLst>
                    <a:ext uri="{FF2B5EF4-FFF2-40B4-BE49-F238E27FC236}">
                      <a16:creationId xmlns:a16="http://schemas.microsoft.com/office/drawing/2014/main" id="{D3702E40-BB69-4C34-B36C-46594090EB7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1" name="Isosceles Triangle 1700">
                  <a:extLst>
                    <a:ext uri="{FF2B5EF4-FFF2-40B4-BE49-F238E27FC236}">
                      <a16:creationId xmlns:a16="http://schemas.microsoft.com/office/drawing/2014/main" id="{0F58E672-C944-4685-8F53-2E39E549B22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3" name="Group 1692">
                <a:extLst>
                  <a:ext uri="{FF2B5EF4-FFF2-40B4-BE49-F238E27FC236}">
                    <a16:creationId xmlns:a16="http://schemas.microsoft.com/office/drawing/2014/main" id="{55B35FB3-44AE-4913-9B45-FE29D52761B1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94" name="Rectangle 1693">
                  <a:extLst>
                    <a:ext uri="{FF2B5EF4-FFF2-40B4-BE49-F238E27FC236}">
                      <a16:creationId xmlns:a16="http://schemas.microsoft.com/office/drawing/2014/main" id="{AC5A7919-122C-41B5-B8FD-89CFAF7D77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5" name="Rectangle 1694">
                  <a:extLst>
                    <a:ext uri="{FF2B5EF4-FFF2-40B4-BE49-F238E27FC236}">
                      <a16:creationId xmlns:a16="http://schemas.microsoft.com/office/drawing/2014/main" id="{FD40A76C-7E8E-4404-8573-1712D10638B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6" name="Rectangle 1695">
                  <a:extLst>
                    <a:ext uri="{FF2B5EF4-FFF2-40B4-BE49-F238E27FC236}">
                      <a16:creationId xmlns:a16="http://schemas.microsoft.com/office/drawing/2014/main" id="{E9A92CE1-16EB-4D7F-8F4B-041586F17C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97" name="Isosceles Triangle 1696">
                  <a:extLst>
                    <a:ext uri="{FF2B5EF4-FFF2-40B4-BE49-F238E27FC236}">
                      <a16:creationId xmlns:a16="http://schemas.microsoft.com/office/drawing/2014/main" id="{F379147C-B738-413A-81E6-C44A658C00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86" name="Isosceles Triangle 1685">
              <a:extLst>
                <a:ext uri="{FF2B5EF4-FFF2-40B4-BE49-F238E27FC236}">
                  <a16:creationId xmlns:a16="http://schemas.microsoft.com/office/drawing/2014/main" id="{1CFB52B8-5558-45A1-9B60-9BEB50EEF526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7" name="Isosceles Triangle 1686">
              <a:extLst>
                <a:ext uri="{FF2B5EF4-FFF2-40B4-BE49-F238E27FC236}">
                  <a16:creationId xmlns:a16="http://schemas.microsoft.com/office/drawing/2014/main" id="{F2665CFA-93B2-4D42-ABFF-D09A5F159F7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8" name="Isosceles Triangle 1687">
              <a:extLst>
                <a:ext uri="{FF2B5EF4-FFF2-40B4-BE49-F238E27FC236}">
                  <a16:creationId xmlns:a16="http://schemas.microsoft.com/office/drawing/2014/main" id="{F5D4F6C6-04B7-4E8B-9A70-81759EB80B1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9" name="Isosceles Triangle 1688">
              <a:extLst>
                <a:ext uri="{FF2B5EF4-FFF2-40B4-BE49-F238E27FC236}">
                  <a16:creationId xmlns:a16="http://schemas.microsoft.com/office/drawing/2014/main" id="{6CE1E269-2271-43F5-B252-6B2AAADAE887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12" name="Group 1711">
            <a:extLst>
              <a:ext uri="{FF2B5EF4-FFF2-40B4-BE49-F238E27FC236}">
                <a16:creationId xmlns:a16="http://schemas.microsoft.com/office/drawing/2014/main" id="{3C6DD94F-E740-4461-B980-30A57A3EAB5D}"/>
              </a:ext>
            </a:extLst>
          </p:cNvPr>
          <p:cNvGrpSpPr/>
          <p:nvPr/>
        </p:nvGrpSpPr>
        <p:grpSpPr>
          <a:xfrm>
            <a:off x="2713896" y="1575426"/>
            <a:ext cx="1850469" cy="925702"/>
            <a:chOff x="4346282" y="1383052"/>
            <a:chExt cx="2004675" cy="1002844"/>
          </a:xfrm>
        </p:grpSpPr>
        <p:grpSp>
          <p:nvGrpSpPr>
            <p:cNvPr id="1713" name="Group 1712">
              <a:extLst>
                <a:ext uri="{FF2B5EF4-FFF2-40B4-BE49-F238E27FC236}">
                  <a16:creationId xmlns:a16="http://schemas.microsoft.com/office/drawing/2014/main" id="{6F4FBB06-FE3B-4BFE-86D2-4506657F07A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18" name="Group 1717">
                <a:extLst>
                  <a:ext uri="{FF2B5EF4-FFF2-40B4-BE49-F238E27FC236}">
                    <a16:creationId xmlns:a16="http://schemas.microsoft.com/office/drawing/2014/main" id="{B29788C5-38A5-465B-9D06-DFA52343BF5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34" name="Rectangle 1733">
                  <a:extLst>
                    <a:ext uri="{FF2B5EF4-FFF2-40B4-BE49-F238E27FC236}">
                      <a16:creationId xmlns:a16="http://schemas.microsoft.com/office/drawing/2014/main" id="{72CC0499-598F-4FE7-8160-74C45ADB20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5" name="Rectangle 1734">
                  <a:extLst>
                    <a:ext uri="{FF2B5EF4-FFF2-40B4-BE49-F238E27FC236}">
                      <a16:creationId xmlns:a16="http://schemas.microsoft.com/office/drawing/2014/main" id="{FC3A2B98-9E70-4E6B-B2CA-84E125AEE34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6" name="Rectangle 1735">
                  <a:extLst>
                    <a:ext uri="{FF2B5EF4-FFF2-40B4-BE49-F238E27FC236}">
                      <a16:creationId xmlns:a16="http://schemas.microsoft.com/office/drawing/2014/main" id="{B15A6DB2-F5B6-4CF8-95D8-61A973BEACA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7" name="Isosceles Triangle 1736">
                  <a:extLst>
                    <a:ext uri="{FF2B5EF4-FFF2-40B4-BE49-F238E27FC236}">
                      <a16:creationId xmlns:a16="http://schemas.microsoft.com/office/drawing/2014/main" id="{FD1818A3-6540-4AC0-8CD5-616AC2F7A1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9" name="Group 1718">
                <a:extLst>
                  <a:ext uri="{FF2B5EF4-FFF2-40B4-BE49-F238E27FC236}">
                    <a16:creationId xmlns:a16="http://schemas.microsoft.com/office/drawing/2014/main" id="{A32F47E7-C92D-4750-93B2-180F986D43C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30" name="Rectangle 1729">
                  <a:extLst>
                    <a:ext uri="{FF2B5EF4-FFF2-40B4-BE49-F238E27FC236}">
                      <a16:creationId xmlns:a16="http://schemas.microsoft.com/office/drawing/2014/main" id="{266EC849-AA7F-4EEE-ACA0-7D5AEB1F60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1" name="Rectangle 1730">
                  <a:extLst>
                    <a:ext uri="{FF2B5EF4-FFF2-40B4-BE49-F238E27FC236}">
                      <a16:creationId xmlns:a16="http://schemas.microsoft.com/office/drawing/2014/main" id="{6EEB6CD7-AEA3-4CFA-8402-0660BD4634D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2" name="Rectangle 1731">
                  <a:extLst>
                    <a:ext uri="{FF2B5EF4-FFF2-40B4-BE49-F238E27FC236}">
                      <a16:creationId xmlns:a16="http://schemas.microsoft.com/office/drawing/2014/main" id="{35CC8405-E5F5-413D-ADD8-FF62E6B1E7B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3" name="Isosceles Triangle 1732">
                  <a:extLst>
                    <a:ext uri="{FF2B5EF4-FFF2-40B4-BE49-F238E27FC236}">
                      <a16:creationId xmlns:a16="http://schemas.microsoft.com/office/drawing/2014/main" id="{91831A88-65AB-448B-B094-49DB071988F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0" name="Group 1719">
                <a:extLst>
                  <a:ext uri="{FF2B5EF4-FFF2-40B4-BE49-F238E27FC236}">
                    <a16:creationId xmlns:a16="http://schemas.microsoft.com/office/drawing/2014/main" id="{B6A2AEDB-EE86-4C55-9BFA-E08AB0E9DA8D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26" name="Rectangle 1725">
                  <a:extLst>
                    <a:ext uri="{FF2B5EF4-FFF2-40B4-BE49-F238E27FC236}">
                      <a16:creationId xmlns:a16="http://schemas.microsoft.com/office/drawing/2014/main" id="{FEA96CD2-5069-4F94-9F73-6D098DD14D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7" name="Rectangle 1726">
                  <a:extLst>
                    <a:ext uri="{FF2B5EF4-FFF2-40B4-BE49-F238E27FC236}">
                      <a16:creationId xmlns:a16="http://schemas.microsoft.com/office/drawing/2014/main" id="{4C342CF1-ECA3-4149-9016-0A61E367E69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8" name="Rectangle 1727">
                  <a:extLst>
                    <a:ext uri="{FF2B5EF4-FFF2-40B4-BE49-F238E27FC236}">
                      <a16:creationId xmlns:a16="http://schemas.microsoft.com/office/drawing/2014/main" id="{58CD56EF-63C4-4271-9068-9D0414A994A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9" name="Isosceles Triangle 1728">
                  <a:extLst>
                    <a:ext uri="{FF2B5EF4-FFF2-40B4-BE49-F238E27FC236}">
                      <a16:creationId xmlns:a16="http://schemas.microsoft.com/office/drawing/2014/main" id="{36223ED4-F461-4BF6-8403-F30B3BE38C1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A50224C8-5629-48B6-8169-21A94C81CE6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22" name="Rectangle 1721">
                  <a:extLst>
                    <a:ext uri="{FF2B5EF4-FFF2-40B4-BE49-F238E27FC236}">
                      <a16:creationId xmlns:a16="http://schemas.microsoft.com/office/drawing/2014/main" id="{BFB05C16-7582-49C4-A11D-4D8A551CF8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3" name="Rectangle 1722">
                  <a:extLst>
                    <a:ext uri="{FF2B5EF4-FFF2-40B4-BE49-F238E27FC236}">
                      <a16:creationId xmlns:a16="http://schemas.microsoft.com/office/drawing/2014/main" id="{E907B6DA-AD20-4B7E-BA83-F493C64BFA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4" name="Rectangle 1723">
                  <a:extLst>
                    <a:ext uri="{FF2B5EF4-FFF2-40B4-BE49-F238E27FC236}">
                      <a16:creationId xmlns:a16="http://schemas.microsoft.com/office/drawing/2014/main" id="{5CDBAABA-9838-47A4-81E2-007FB88974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5" name="Isosceles Triangle 1724">
                  <a:extLst>
                    <a:ext uri="{FF2B5EF4-FFF2-40B4-BE49-F238E27FC236}">
                      <a16:creationId xmlns:a16="http://schemas.microsoft.com/office/drawing/2014/main" id="{5FEDB72F-4168-4202-B6E5-6B9FDECDB0B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14" name="Isosceles Triangle 1713">
              <a:extLst>
                <a:ext uri="{FF2B5EF4-FFF2-40B4-BE49-F238E27FC236}">
                  <a16:creationId xmlns:a16="http://schemas.microsoft.com/office/drawing/2014/main" id="{05D6EFBB-BBE0-40EC-A02C-F65A61CEE5FD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5" name="Isosceles Triangle 1714">
              <a:extLst>
                <a:ext uri="{FF2B5EF4-FFF2-40B4-BE49-F238E27FC236}">
                  <a16:creationId xmlns:a16="http://schemas.microsoft.com/office/drawing/2014/main" id="{B425DF53-7FE0-4723-B60B-EB83B778D63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6" name="Isosceles Triangle 1715">
              <a:extLst>
                <a:ext uri="{FF2B5EF4-FFF2-40B4-BE49-F238E27FC236}">
                  <a16:creationId xmlns:a16="http://schemas.microsoft.com/office/drawing/2014/main" id="{3150D2AE-9E69-4501-991E-ECA73641B6C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7" name="Isosceles Triangle 1716">
              <a:extLst>
                <a:ext uri="{FF2B5EF4-FFF2-40B4-BE49-F238E27FC236}">
                  <a16:creationId xmlns:a16="http://schemas.microsoft.com/office/drawing/2014/main" id="{AC4995E2-5C0D-4235-8213-FCDB2F7992DC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40" name="Group 1739">
            <a:extLst>
              <a:ext uri="{FF2B5EF4-FFF2-40B4-BE49-F238E27FC236}">
                <a16:creationId xmlns:a16="http://schemas.microsoft.com/office/drawing/2014/main" id="{E6B0C052-50A3-46D4-837A-E95524C51155}"/>
              </a:ext>
            </a:extLst>
          </p:cNvPr>
          <p:cNvGrpSpPr/>
          <p:nvPr/>
        </p:nvGrpSpPr>
        <p:grpSpPr>
          <a:xfrm>
            <a:off x="4558807" y="1575426"/>
            <a:ext cx="1850469" cy="925702"/>
            <a:chOff x="4346282" y="1383052"/>
            <a:chExt cx="2004675" cy="1002844"/>
          </a:xfrm>
        </p:grpSpPr>
        <p:grpSp>
          <p:nvGrpSpPr>
            <p:cNvPr id="1741" name="Group 1740">
              <a:extLst>
                <a:ext uri="{FF2B5EF4-FFF2-40B4-BE49-F238E27FC236}">
                  <a16:creationId xmlns:a16="http://schemas.microsoft.com/office/drawing/2014/main" id="{44EF1F59-4551-4E28-8500-9AA6A27FCCDC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46" name="Group 1745">
                <a:extLst>
                  <a:ext uri="{FF2B5EF4-FFF2-40B4-BE49-F238E27FC236}">
                    <a16:creationId xmlns:a16="http://schemas.microsoft.com/office/drawing/2014/main" id="{5928F6FA-85D1-4F15-B7DE-3648B94799A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62" name="Rectangle 1761">
                  <a:extLst>
                    <a:ext uri="{FF2B5EF4-FFF2-40B4-BE49-F238E27FC236}">
                      <a16:creationId xmlns:a16="http://schemas.microsoft.com/office/drawing/2014/main" id="{D1C925CA-CE28-48D3-B030-E0DA3429E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3" name="Rectangle 1762">
                  <a:extLst>
                    <a:ext uri="{FF2B5EF4-FFF2-40B4-BE49-F238E27FC236}">
                      <a16:creationId xmlns:a16="http://schemas.microsoft.com/office/drawing/2014/main" id="{C4BAB46C-D98F-43DE-BE99-618F20109E6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4" name="Rectangle 1763">
                  <a:extLst>
                    <a:ext uri="{FF2B5EF4-FFF2-40B4-BE49-F238E27FC236}">
                      <a16:creationId xmlns:a16="http://schemas.microsoft.com/office/drawing/2014/main" id="{13C730C0-C3A6-485E-8A27-21DA8644F0F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5" name="Isosceles Triangle 1764">
                  <a:extLst>
                    <a:ext uri="{FF2B5EF4-FFF2-40B4-BE49-F238E27FC236}">
                      <a16:creationId xmlns:a16="http://schemas.microsoft.com/office/drawing/2014/main" id="{1D28F460-9A28-4F3E-9944-1CA27A633BF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7" name="Group 1746">
                <a:extLst>
                  <a:ext uri="{FF2B5EF4-FFF2-40B4-BE49-F238E27FC236}">
                    <a16:creationId xmlns:a16="http://schemas.microsoft.com/office/drawing/2014/main" id="{192EE584-BA49-4725-9010-5C1A4365522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58" name="Rectangle 1757">
                  <a:extLst>
                    <a:ext uri="{FF2B5EF4-FFF2-40B4-BE49-F238E27FC236}">
                      <a16:creationId xmlns:a16="http://schemas.microsoft.com/office/drawing/2014/main" id="{89F32EFF-098D-474B-BC4E-6E74919D41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9" name="Rectangle 1758">
                  <a:extLst>
                    <a:ext uri="{FF2B5EF4-FFF2-40B4-BE49-F238E27FC236}">
                      <a16:creationId xmlns:a16="http://schemas.microsoft.com/office/drawing/2014/main" id="{2BB85634-E718-4BBE-AF0E-745D881B5F4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0" name="Rectangle 1759">
                  <a:extLst>
                    <a:ext uri="{FF2B5EF4-FFF2-40B4-BE49-F238E27FC236}">
                      <a16:creationId xmlns:a16="http://schemas.microsoft.com/office/drawing/2014/main" id="{DFC7B123-F70F-40BE-937F-45E2FDC7E7D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1" name="Isosceles Triangle 1760">
                  <a:extLst>
                    <a:ext uri="{FF2B5EF4-FFF2-40B4-BE49-F238E27FC236}">
                      <a16:creationId xmlns:a16="http://schemas.microsoft.com/office/drawing/2014/main" id="{92BDF6FD-59F3-4353-B75E-56E4F89A40B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8" name="Group 1747">
                <a:extLst>
                  <a:ext uri="{FF2B5EF4-FFF2-40B4-BE49-F238E27FC236}">
                    <a16:creationId xmlns:a16="http://schemas.microsoft.com/office/drawing/2014/main" id="{A6A5BEE4-8D0C-4A13-B233-B7CF8227C000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54" name="Rectangle 1753">
                  <a:extLst>
                    <a:ext uri="{FF2B5EF4-FFF2-40B4-BE49-F238E27FC236}">
                      <a16:creationId xmlns:a16="http://schemas.microsoft.com/office/drawing/2014/main" id="{59E03265-EB61-45F7-B1E4-15E94C53FA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5" name="Rectangle 1754">
                  <a:extLst>
                    <a:ext uri="{FF2B5EF4-FFF2-40B4-BE49-F238E27FC236}">
                      <a16:creationId xmlns:a16="http://schemas.microsoft.com/office/drawing/2014/main" id="{B06D92A0-494D-4476-B304-E065D404742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6" name="Rectangle 1755">
                  <a:extLst>
                    <a:ext uri="{FF2B5EF4-FFF2-40B4-BE49-F238E27FC236}">
                      <a16:creationId xmlns:a16="http://schemas.microsoft.com/office/drawing/2014/main" id="{020EA1D2-7258-43CB-BDAC-615C4DDFB86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7" name="Isosceles Triangle 1756">
                  <a:extLst>
                    <a:ext uri="{FF2B5EF4-FFF2-40B4-BE49-F238E27FC236}">
                      <a16:creationId xmlns:a16="http://schemas.microsoft.com/office/drawing/2014/main" id="{58F9B693-CA58-47CE-BAE3-8EEFA2D50F2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9" name="Group 1748">
                <a:extLst>
                  <a:ext uri="{FF2B5EF4-FFF2-40B4-BE49-F238E27FC236}">
                    <a16:creationId xmlns:a16="http://schemas.microsoft.com/office/drawing/2014/main" id="{C502DA89-FE4C-4C26-AD50-0FD4123794B9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50" name="Rectangle 1749">
                  <a:extLst>
                    <a:ext uri="{FF2B5EF4-FFF2-40B4-BE49-F238E27FC236}">
                      <a16:creationId xmlns:a16="http://schemas.microsoft.com/office/drawing/2014/main" id="{7B6741FF-212A-480E-92EC-5759B46B49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1" name="Rectangle 1750">
                  <a:extLst>
                    <a:ext uri="{FF2B5EF4-FFF2-40B4-BE49-F238E27FC236}">
                      <a16:creationId xmlns:a16="http://schemas.microsoft.com/office/drawing/2014/main" id="{841A69B8-D94C-4BC8-A113-12118FA7FE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2" name="Rectangle 1751">
                  <a:extLst>
                    <a:ext uri="{FF2B5EF4-FFF2-40B4-BE49-F238E27FC236}">
                      <a16:creationId xmlns:a16="http://schemas.microsoft.com/office/drawing/2014/main" id="{CCBC0DFB-5203-477D-BCE3-8B8F3D0AA1B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3" name="Isosceles Triangle 1752">
                  <a:extLst>
                    <a:ext uri="{FF2B5EF4-FFF2-40B4-BE49-F238E27FC236}">
                      <a16:creationId xmlns:a16="http://schemas.microsoft.com/office/drawing/2014/main" id="{93BCD879-FE41-4D26-8632-766362FE0F4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42" name="Isosceles Triangle 1741">
              <a:extLst>
                <a:ext uri="{FF2B5EF4-FFF2-40B4-BE49-F238E27FC236}">
                  <a16:creationId xmlns:a16="http://schemas.microsoft.com/office/drawing/2014/main" id="{E4DD373E-F864-42F7-B1D0-4A2A120D08B3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3" name="Isosceles Triangle 1742">
              <a:extLst>
                <a:ext uri="{FF2B5EF4-FFF2-40B4-BE49-F238E27FC236}">
                  <a16:creationId xmlns:a16="http://schemas.microsoft.com/office/drawing/2014/main" id="{849FE3FB-7E5B-4122-9A2A-E46F0533B9F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4" name="Isosceles Triangle 1743">
              <a:extLst>
                <a:ext uri="{FF2B5EF4-FFF2-40B4-BE49-F238E27FC236}">
                  <a16:creationId xmlns:a16="http://schemas.microsoft.com/office/drawing/2014/main" id="{E2CC94CD-A986-4822-814D-782247ABD2CC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5" name="Isosceles Triangle 1744">
              <a:extLst>
                <a:ext uri="{FF2B5EF4-FFF2-40B4-BE49-F238E27FC236}">
                  <a16:creationId xmlns:a16="http://schemas.microsoft.com/office/drawing/2014/main" id="{E6F15CD8-5AA9-401D-84BC-03DBED8108AE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766" name="Straight Connector 1765">
            <a:extLst>
              <a:ext uri="{FF2B5EF4-FFF2-40B4-BE49-F238E27FC236}">
                <a16:creationId xmlns:a16="http://schemas.microsoft.com/office/drawing/2014/main" id="{D3B2E193-DA26-49A5-8E04-3FCC6F5228C8}"/>
              </a:ext>
            </a:extLst>
          </p:cNvPr>
          <p:cNvCxnSpPr>
            <a:cxnSpLocks/>
          </p:cNvCxnSpPr>
          <p:nvPr/>
        </p:nvCxnSpPr>
        <p:spPr>
          <a:xfrm flipV="1">
            <a:off x="4795636" y="1803552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2F2D663-5337-4DB5-B26C-986324B6DDFB}"/>
              </a:ext>
            </a:extLst>
          </p:cNvPr>
          <p:cNvCxnSpPr>
            <a:stCxn id="1661" idx="0"/>
            <a:endCxn id="1658" idx="0"/>
          </p:cNvCxnSpPr>
          <p:nvPr/>
        </p:nvCxnSpPr>
        <p:spPr>
          <a:xfrm flipH="1">
            <a:off x="4568836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198B3F-3C64-4FAA-8246-B31C2F661359}"/>
              </a:ext>
            </a:extLst>
          </p:cNvPr>
          <p:cNvCxnSpPr>
            <a:cxnSpLocks/>
          </p:cNvCxnSpPr>
          <p:nvPr/>
        </p:nvCxnSpPr>
        <p:spPr>
          <a:xfrm flipV="1">
            <a:off x="2033522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BA032E-093E-4634-AB91-DFFF62D65445}"/>
              </a:ext>
            </a:extLst>
          </p:cNvPr>
          <p:cNvCxnSpPr>
            <a:cxnSpLocks/>
          </p:cNvCxnSpPr>
          <p:nvPr/>
        </p:nvCxnSpPr>
        <p:spPr>
          <a:xfrm>
            <a:off x="2722362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2" name="Straight Connector 1681">
            <a:extLst>
              <a:ext uri="{FF2B5EF4-FFF2-40B4-BE49-F238E27FC236}">
                <a16:creationId xmlns:a16="http://schemas.microsoft.com/office/drawing/2014/main" id="{F9F16D11-FD79-4E39-BEE6-459C5CF251F4}"/>
              </a:ext>
            </a:extLst>
          </p:cNvPr>
          <p:cNvCxnSpPr>
            <a:cxnSpLocks/>
          </p:cNvCxnSpPr>
          <p:nvPr/>
        </p:nvCxnSpPr>
        <p:spPr>
          <a:xfrm flipV="1">
            <a:off x="3874593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3" name="Straight Connector 1682">
            <a:extLst>
              <a:ext uri="{FF2B5EF4-FFF2-40B4-BE49-F238E27FC236}">
                <a16:creationId xmlns:a16="http://schemas.microsoft.com/office/drawing/2014/main" id="{77145AFF-C7A3-4BBB-A860-38CF67A5ACBA}"/>
              </a:ext>
            </a:extLst>
          </p:cNvPr>
          <p:cNvCxnSpPr>
            <a:cxnSpLocks/>
          </p:cNvCxnSpPr>
          <p:nvPr/>
        </p:nvCxnSpPr>
        <p:spPr>
          <a:xfrm>
            <a:off x="4563432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0" name="Straight Connector 1709">
            <a:extLst>
              <a:ext uri="{FF2B5EF4-FFF2-40B4-BE49-F238E27FC236}">
                <a16:creationId xmlns:a16="http://schemas.microsoft.com/office/drawing/2014/main" id="{527FAE80-7B46-467F-A00E-A4F376F5D705}"/>
              </a:ext>
            </a:extLst>
          </p:cNvPr>
          <p:cNvCxnSpPr>
            <a:cxnSpLocks/>
          </p:cNvCxnSpPr>
          <p:nvPr/>
        </p:nvCxnSpPr>
        <p:spPr>
          <a:xfrm flipV="1">
            <a:off x="5725576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1" name="Straight Connector 1710">
            <a:extLst>
              <a:ext uri="{FF2B5EF4-FFF2-40B4-BE49-F238E27FC236}">
                <a16:creationId xmlns:a16="http://schemas.microsoft.com/office/drawing/2014/main" id="{1B50F5A0-5E5B-42F2-A2BE-5E21EF4ADC59}"/>
              </a:ext>
            </a:extLst>
          </p:cNvPr>
          <p:cNvCxnSpPr>
            <a:cxnSpLocks/>
          </p:cNvCxnSpPr>
          <p:nvPr/>
        </p:nvCxnSpPr>
        <p:spPr>
          <a:xfrm>
            <a:off x="6414416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8" name="Straight Connector 1737">
            <a:extLst>
              <a:ext uri="{FF2B5EF4-FFF2-40B4-BE49-F238E27FC236}">
                <a16:creationId xmlns:a16="http://schemas.microsoft.com/office/drawing/2014/main" id="{3B83D0C6-27B4-4DAC-B2A1-7D02C3CA294D}"/>
              </a:ext>
            </a:extLst>
          </p:cNvPr>
          <p:cNvCxnSpPr>
            <a:cxnSpLocks/>
          </p:cNvCxnSpPr>
          <p:nvPr/>
        </p:nvCxnSpPr>
        <p:spPr>
          <a:xfrm>
            <a:off x="2947587" y="2043978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9" name="Straight Connector 1738">
            <a:extLst>
              <a:ext uri="{FF2B5EF4-FFF2-40B4-BE49-F238E27FC236}">
                <a16:creationId xmlns:a16="http://schemas.microsoft.com/office/drawing/2014/main" id="{C6A9BCB6-7786-4757-BE7C-9446C63E620E}"/>
              </a:ext>
            </a:extLst>
          </p:cNvPr>
          <p:cNvCxnSpPr>
            <a:cxnSpLocks/>
          </p:cNvCxnSpPr>
          <p:nvPr/>
        </p:nvCxnSpPr>
        <p:spPr>
          <a:xfrm flipH="1" flipV="1">
            <a:off x="3421297" y="1113385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7" name="Straight Connector 1766">
            <a:extLst>
              <a:ext uri="{FF2B5EF4-FFF2-40B4-BE49-F238E27FC236}">
                <a16:creationId xmlns:a16="http://schemas.microsoft.com/office/drawing/2014/main" id="{3774D9D8-A4B0-4D3C-AEC6-A4FB042AB263}"/>
              </a:ext>
            </a:extLst>
          </p:cNvPr>
          <p:cNvCxnSpPr>
            <a:cxnSpLocks/>
          </p:cNvCxnSpPr>
          <p:nvPr/>
        </p:nvCxnSpPr>
        <p:spPr>
          <a:xfrm flipV="1">
            <a:off x="5481339" y="1121325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FD0E6EA-4FBC-466B-BED1-A6C1EBBA646A}"/>
              </a:ext>
            </a:extLst>
          </p:cNvPr>
          <p:cNvCxnSpPr>
            <a:cxnSpLocks/>
          </p:cNvCxnSpPr>
          <p:nvPr/>
        </p:nvCxnSpPr>
        <p:spPr>
          <a:xfrm>
            <a:off x="2033522" y="1121324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2732F53-2FD3-454A-A9E5-33A6965617BF}"/>
              </a:ext>
            </a:extLst>
          </p:cNvPr>
          <p:cNvCxnSpPr>
            <a:cxnSpLocks/>
          </p:cNvCxnSpPr>
          <p:nvPr/>
        </p:nvCxnSpPr>
        <p:spPr>
          <a:xfrm>
            <a:off x="2725064" y="1349099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18BDE1C-4AB2-4C3F-A6BD-5732512AB7B8}"/>
              </a:ext>
            </a:extLst>
          </p:cNvPr>
          <p:cNvCxnSpPr>
            <a:cxnSpLocks/>
          </p:cNvCxnSpPr>
          <p:nvPr/>
        </p:nvCxnSpPr>
        <p:spPr>
          <a:xfrm flipV="1">
            <a:off x="3636427" y="1121325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A891FD3-0DE3-421C-BBC0-700AC86880D7}"/>
              </a:ext>
            </a:extLst>
          </p:cNvPr>
          <p:cNvCxnSpPr>
            <a:cxnSpLocks/>
          </p:cNvCxnSpPr>
          <p:nvPr/>
        </p:nvCxnSpPr>
        <p:spPr>
          <a:xfrm>
            <a:off x="4566134" y="1349099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16EFAA9-1744-4EAA-B926-CF41CA23F654}"/>
              </a:ext>
            </a:extLst>
          </p:cNvPr>
          <p:cNvCxnSpPr>
            <a:cxnSpLocks/>
          </p:cNvCxnSpPr>
          <p:nvPr/>
        </p:nvCxnSpPr>
        <p:spPr>
          <a:xfrm flipH="1">
            <a:off x="6417117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1D4E617-9BF1-4574-91C4-DC1B6BEA1A37}"/>
              </a:ext>
            </a:extLst>
          </p:cNvPr>
          <p:cNvCxnSpPr>
            <a:cxnSpLocks/>
          </p:cNvCxnSpPr>
          <p:nvPr/>
        </p:nvCxnSpPr>
        <p:spPr>
          <a:xfrm flipH="1">
            <a:off x="6175149" y="1349099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0DFFE15-CC7F-44A6-A897-66272419FC6F}"/>
              </a:ext>
            </a:extLst>
          </p:cNvPr>
          <p:cNvCxnSpPr>
            <a:cxnSpLocks/>
          </p:cNvCxnSpPr>
          <p:nvPr/>
        </p:nvCxnSpPr>
        <p:spPr>
          <a:xfrm flipV="1">
            <a:off x="3639107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F03A402-38E7-4822-B74E-51A31A2FE328}"/>
              </a:ext>
            </a:extLst>
          </p:cNvPr>
          <p:cNvCxnSpPr>
            <a:cxnSpLocks/>
          </p:cNvCxnSpPr>
          <p:nvPr/>
        </p:nvCxnSpPr>
        <p:spPr>
          <a:xfrm flipH="1">
            <a:off x="5484041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455E601-EE50-49B2-A7F5-8823408C6EAB}"/>
              </a:ext>
            </a:extLst>
          </p:cNvPr>
          <p:cNvGrpSpPr/>
          <p:nvPr/>
        </p:nvGrpSpPr>
        <p:grpSpPr>
          <a:xfrm>
            <a:off x="6411035" y="1573897"/>
            <a:ext cx="925702" cy="1850469"/>
            <a:chOff x="2761116" y="443274"/>
            <a:chExt cx="1002844" cy="2004675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E93626-EB8E-416A-BDE1-AF859BEEDE23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4EBC634C-A14D-4236-A1B1-25445E8760FF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9D37FF2D-9775-4957-9E53-A45B18010B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CE8BECE7-2438-46FF-8E71-CEFB1188B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5BB253FC-123D-41D1-BBD6-8B5964FC28C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E5D4AE72-A9B0-4AC2-BC7A-5F621FFDFBC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8A778F2-8B21-4C74-925B-551B0DFFD967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AD3619F-B375-43D6-9545-A92C453ECE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3A6F86FE-68BF-4BF8-B2C5-6037AEAB928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6884F4F-6DFB-4839-B207-BF89DFFCE51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6" name="Isosceles Triangle 185">
                  <a:extLst>
                    <a:ext uri="{FF2B5EF4-FFF2-40B4-BE49-F238E27FC236}">
                      <a16:creationId xmlns:a16="http://schemas.microsoft.com/office/drawing/2014/main" id="{C8B749B3-8C7D-4948-A5AE-1F4564C16FA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01C5F5A-0D1D-4D1A-9F85-EC9826CC48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D647BEC-6C37-4E3F-ADB6-9A94C5CDDA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DE017C8-E3D9-4C2E-8F80-6C3074F4115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EEF62F0C-1ACF-4DA8-9C2A-667A2627855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2" name="Isosceles Triangle 181">
                  <a:extLst>
                    <a:ext uri="{FF2B5EF4-FFF2-40B4-BE49-F238E27FC236}">
                      <a16:creationId xmlns:a16="http://schemas.microsoft.com/office/drawing/2014/main" id="{77D0498D-B3FC-423A-B953-981B7360F44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412AE58-DB0F-477C-A219-2C90E762A19C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F8A0BF6-168B-4AA9-9B8E-50DC3F5760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EAF64CA-E987-489A-A807-ECA673E235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FFE53785-D36D-46CF-89C7-71D34E1F2AC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8" name="Isosceles Triangle 177">
                  <a:extLst>
                    <a:ext uri="{FF2B5EF4-FFF2-40B4-BE49-F238E27FC236}">
                      <a16:creationId xmlns:a16="http://schemas.microsoft.com/office/drawing/2014/main" id="{BD1F98D3-77B8-4175-A768-4EDCEE34D88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67" name="Isosceles Triangle 166">
              <a:extLst>
                <a:ext uri="{FF2B5EF4-FFF2-40B4-BE49-F238E27FC236}">
                  <a16:creationId xmlns:a16="http://schemas.microsoft.com/office/drawing/2014/main" id="{E4ED32BD-114C-426B-893D-C95D4DCF0BD2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3069F034-547A-448D-B141-DD92FCF4A33C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99D296D1-B5A5-40CA-81B2-8A109743DAE2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id="{A3B750F1-9B56-4A87-B369-59914436FA99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B693AA7-136C-4655-A9E5-CAF6CF11BF71}"/>
              </a:ext>
            </a:extLst>
          </p:cNvPr>
          <p:cNvGrpSpPr/>
          <p:nvPr/>
        </p:nvGrpSpPr>
        <p:grpSpPr>
          <a:xfrm>
            <a:off x="5486407" y="2496530"/>
            <a:ext cx="925702" cy="1850469"/>
            <a:chOff x="2761116" y="443274"/>
            <a:chExt cx="1002844" cy="2004675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3AB77C4-10CD-48F9-A779-CD3B4E5415A5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1445521-3933-41F0-8B28-1ECCE5390214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624B7FE3-2127-492A-B30E-62349E731B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92331AD4-01BE-42E4-B06E-3F78160BC2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79732FF0-972E-4923-A2C7-A83A918FC25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30" name="Isosceles Triangle 229">
                  <a:extLst>
                    <a:ext uri="{FF2B5EF4-FFF2-40B4-BE49-F238E27FC236}">
                      <a16:creationId xmlns:a16="http://schemas.microsoft.com/office/drawing/2014/main" id="{7B85E918-EA23-4E99-9E01-2CD5A4DF98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14A18D8D-523C-4E01-A0B6-45C1753E7955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CB9CAA1-7870-47C8-AEB3-03BF531D09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E47E9C45-ADCC-4C26-BCD5-138A651A6E6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92B45EE-60E8-4661-9121-17BCA98BA8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6" name="Isosceles Triangle 225">
                  <a:extLst>
                    <a:ext uri="{FF2B5EF4-FFF2-40B4-BE49-F238E27FC236}">
                      <a16:creationId xmlns:a16="http://schemas.microsoft.com/office/drawing/2014/main" id="{FDE73E3D-8980-4498-A512-C0B2C505341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58F33D4-A4ED-424A-84C3-73656B696C8F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478B80BF-74F0-44D8-9EA6-49FDA4F5BE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43077485-4F54-431B-A7A5-B6E2933862F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463A89F4-D36C-4D9E-AAFD-5B6204644A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2" name="Isosceles Triangle 221">
                  <a:extLst>
                    <a:ext uri="{FF2B5EF4-FFF2-40B4-BE49-F238E27FC236}">
                      <a16:creationId xmlns:a16="http://schemas.microsoft.com/office/drawing/2014/main" id="{190EF078-4A67-4F85-BE36-C7936AC46A2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F5566127-B1BF-421E-A47A-7BE864091C00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05A29B1C-762B-46BF-92D0-33326ED390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194B82F1-80B8-4BEF-8659-19B32C5BDC9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61CEACE0-60E8-47FC-8B34-3FC3AD84B9C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18" name="Isosceles Triangle 217">
                  <a:extLst>
                    <a:ext uri="{FF2B5EF4-FFF2-40B4-BE49-F238E27FC236}">
                      <a16:creationId xmlns:a16="http://schemas.microsoft.com/office/drawing/2014/main" id="{8364DB63-DA1B-4FAB-ADA5-F60841DE87E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10675F3A-3CBE-40E1-9D52-1CD548002157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6B3B7F16-8431-4267-9D71-502CE288993B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5AC99D23-0942-44C0-8A46-49F4F1772E4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70F9C516-38E1-4E0A-AA0C-A6F636A1E6C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7B31DC2-0CA6-4082-B137-1DC46647D4AD}"/>
              </a:ext>
            </a:extLst>
          </p:cNvPr>
          <p:cNvGrpSpPr/>
          <p:nvPr/>
        </p:nvGrpSpPr>
        <p:grpSpPr>
          <a:xfrm>
            <a:off x="6404671" y="3427032"/>
            <a:ext cx="925702" cy="1850469"/>
            <a:chOff x="2761116" y="443274"/>
            <a:chExt cx="1002844" cy="2004675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AFBB892-7BCC-435E-A741-1AC26033682A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6E9DDEE1-3BE2-45BD-B7EC-BC0709991E80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BE0453A7-146F-4E1D-8592-B0BB642391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1A24BA8-CB8F-40F6-A3D1-E21614F6295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2D53CDF-A049-400D-95C0-A606EB7D13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9" name="Isosceles Triangle 258">
                  <a:extLst>
                    <a:ext uri="{FF2B5EF4-FFF2-40B4-BE49-F238E27FC236}">
                      <a16:creationId xmlns:a16="http://schemas.microsoft.com/office/drawing/2014/main" id="{7BC2B1EB-DC37-48CF-B11E-90A85B30AD6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B4935022-66FD-4CEB-9884-4DD51B9907D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C689F529-5C99-475B-8C09-9D02D0460F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11540D87-C6EC-46B2-96EB-6898FE2B008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21A65DB5-E0E6-4196-9DF8-73BC178C709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5" name="Isosceles Triangle 254">
                  <a:extLst>
                    <a:ext uri="{FF2B5EF4-FFF2-40B4-BE49-F238E27FC236}">
                      <a16:creationId xmlns:a16="http://schemas.microsoft.com/office/drawing/2014/main" id="{601893BB-FACB-4926-81DE-0F06C348D82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DE4AD78-67CA-45F9-ADCB-4220693536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03D726ED-B81F-41E6-84D7-E4EFDD8DD8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E796720-FA63-49B5-B45C-FEE2D9C04C6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5604AFB-7FF7-4670-89A4-1C216F82EF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1" name="Isosceles Triangle 250">
                  <a:extLst>
                    <a:ext uri="{FF2B5EF4-FFF2-40B4-BE49-F238E27FC236}">
                      <a16:creationId xmlns:a16="http://schemas.microsoft.com/office/drawing/2014/main" id="{F620C3D5-60C6-4544-8BBE-2A994B3D260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3B8DC719-9775-4CD2-86FA-5186C71C1B08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AAC5A1FE-1AFF-46B4-9CC3-529B73F234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8DAF4EA0-33CB-4DB2-B0EB-C2499015842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56D18C5-EEF3-4C7B-83FA-F162699D4EA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47" name="Isosceles Triangle 246">
                  <a:extLst>
                    <a:ext uri="{FF2B5EF4-FFF2-40B4-BE49-F238E27FC236}">
                      <a16:creationId xmlns:a16="http://schemas.microsoft.com/office/drawing/2014/main" id="{52DB581A-B242-421C-9331-012AC1D965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DD255FC5-921A-493C-B0D6-4A7DA38AECB8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292B83E3-BFFD-4E77-9AFB-669060DE850A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3DB1A582-A129-4444-B818-DDA3B8E6584F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BC24F049-DCE8-4CF4-A9E6-566020BD75C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22857E5-D595-4EA9-BD18-ECFD31D57DE3}"/>
              </a:ext>
            </a:extLst>
          </p:cNvPr>
          <p:cNvCxnSpPr>
            <a:stCxn id="182" idx="0"/>
            <a:endCxn id="169" idx="0"/>
          </p:cNvCxnSpPr>
          <p:nvPr/>
        </p:nvCxnSpPr>
        <p:spPr>
          <a:xfrm flipV="1">
            <a:off x="6643150" y="1801078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A9E58CAE-0617-4CDA-9DD0-9220725EBBBD}"/>
              </a:ext>
            </a:extLst>
          </p:cNvPr>
          <p:cNvCxnSpPr>
            <a:cxnSpLocks/>
          </p:cNvCxnSpPr>
          <p:nvPr/>
        </p:nvCxnSpPr>
        <p:spPr>
          <a:xfrm flipV="1">
            <a:off x="5951993" y="2501106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555EFDA-4689-4B5A-AEA8-4097CE00AE05}"/>
              </a:ext>
            </a:extLst>
          </p:cNvPr>
          <p:cNvCxnSpPr>
            <a:cxnSpLocks/>
            <a:stCxn id="169" idx="0"/>
            <a:endCxn id="186" idx="0"/>
          </p:cNvCxnSpPr>
          <p:nvPr/>
        </p:nvCxnSpPr>
        <p:spPr>
          <a:xfrm>
            <a:off x="6873898" y="1801078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E3E4610-FF26-4924-A8C1-2F1F890A7E63}"/>
              </a:ext>
            </a:extLst>
          </p:cNvPr>
          <p:cNvCxnSpPr>
            <a:cxnSpLocks/>
            <a:stCxn id="168" idx="0"/>
            <a:endCxn id="170" idx="0"/>
          </p:cNvCxnSpPr>
          <p:nvPr/>
        </p:nvCxnSpPr>
        <p:spPr>
          <a:xfrm flipH="1">
            <a:off x="6884049" y="250527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B97542BA-0648-46AC-81BF-110435AB53F8}"/>
              </a:ext>
            </a:extLst>
          </p:cNvPr>
          <p:cNvCxnSpPr>
            <a:cxnSpLocks/>
            <a:stCxn id="170" idx="0"/>
          </p:cNvCxnSpPr>
          <p:nvPr/>
        </p:nvCxnSpPr>
        <p:spPr>
          <a:xfrm flipH="1">
            <a:off x="6178108" y="3194113"/>
            <a:ext cx="705941" cy="23383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0FDA72B-3D5A-4B31-89CE-DD7792659A7D}"/>
              </a:ext>
            </a:extLst>
          </p:cNvPr>
          <p:cNvCxnSpPr>
            <a:cxnSpLocks/>
          </p:cNvCxnSpPr>
          <p:nvPr/>
        </p:nvCxnSpPr>
        <p:spPr>
          <a:xfrm>
            <a:off x="6178867" y="3429801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AD37563-2B0F-4B2A-B812-2DF81ABBEBC8}"/>
              </a:ext>
            </a:extLst>
          </p:cNvPr>
          <p:cNvCxnSpPr>
            <a:cxnSpLocks/>
            <a:stCxn id="238" idx="0"/>
            <a:endCxn id="237" idx="0"/>
          </p:cNvCxnSpPr>
          <p:nvPr/>
        </p:nvCxnSpPr>
        <p:spPr>
          <a:xfrm>
            <a:off x="6867533" y="365421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85189C2-DFC9-4404-B233-6DF1AA408029}"/>
              </a:ext>
            </a:extLst>
          </p:cNvPr>
          <p:cNvCxnSpPr>
            <a:cxnSpLocks/>
          </p:cNvCxnSpPr>
          <p:nvPr/>
        </p:nvCxnSpPr>
        <p:spPr>
          <a:xfrm flipH="1">
            <a:off x="6887014" y="4358414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4E7F2A43-4D69-4EB1-A578-47218E449C39}"/>
              </a:ext>
            </a:extLst>
          </p:cNvPr>
          <p:cNvCxnSpPr>
            <a:stCxn id="239" idx="0"/>
            <a:endCxn id="236" idx="0"/>
          </p:cNvCxnSpPr>
          <p:nvPr/>
        </p:nvCxnSpPr>
        <p:spPr>
          <a:xfrm flipH="1" flipV="1">
            <a:off x="6633771" y="4352712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5F693E86-E3EB-4CAA-A36D-E63FBEC060C9}"/>
              </a:ext>
            </a:extLst>
          </p:cNvPr>
          <p:cNvCxnSpPr>
            <a:cxnSpLocks/>
          </p:cNvCxnSpPr>
          <p:nvPr/>
        </p:nvCxnSpPr>
        <p:spPr>
          <a:xfrm flipH="1" flipV="1">
            <a:off x="5958280" y="4116726"/>
            <a:ext cx="683427" cy="2359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84C722B-7814-43E9-B11E-A73900576D13}"/>
              </a:ext>
            </a:extLst>
          </p:cNvPr>
          <p:cNvCxnSpPr>
            <a:cxnSpLocks/>
            <a:stCxn id="222" idx="0"/>
            <a:endCxn id="205" idx="0"/>
          </p:cNvCxnSpPr>
          <p:nvPr/>
        </p:nvCxnSpPr>
        <p:spPr>
          <a:xfrm>
            <a:off x="5718521" y="3423123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FF8BBE2-2C61-4FB0-A3EF-AF2DA53BF6BC}"/>
              </a:ext>
            </a:extLst>
          </p:cNvPr>
          <p:cNvGrpSpPr/>
          <p:nvPr/>
        </p:nvGrpSpPr>
        <p:grpSpPr>
          <a:xfrm rot="10800000">
            <a:off x="5493702" y="5279527"/>
            <a:ext cx="1850469" cy="925702"/>
            <a:chOff x="4346282" y="1383052"/>
            <a:chExt cx="2004675" cy="1002844"/>
          </a:xfrm>
        </p:grpSpPr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EE43F9D2-6028-4715-A472-15BE822C29BA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1D777702-01B0-4840-A25B-D0DE1F11B67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4089DCB-0F8B-43FB-8EB5-9BF946A6C0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4625E5B5-CC28-40A0-A3C2-2803E0258E8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6CF21AC5-16AB-4ADA-B95F-5A7D1E97342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3" name="Isosceles Triangle 432">
                  <a:extLst>
                    <a:ext uri="{FF2B5EF4-FFF2-40B4-BE49-F238E27FC236}">
                      <a16:creationId xmlns:a16="http://schemas.microsoft.com/office/drawing/2014/main" id="{F45E985D-EB9D-42D1-91E0-724C26BD9B2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F18A7A14-7EB7-4A27-8A5D-6652714B683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DC5DCFF7-41FB-4B87-9481-C811C8402EE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0877E45B-0C17-44A7-917B-0AB6307D22F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1628B57F-0A3C-4399-B7CF-71170A730B2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9" name="Isosceles Triangle 428">
                  <a:extLst>
                    <a:ext uri="{FF2B5EF4-FFF2-40B4-BE49-F238E27FC236}">
                      <a16:creationId xmlns:a16="http://schemas.microsoft.com/office/drawing/2014/main" id="{37B1379C-51E6-4BD8-A2B3-CD9485F7681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70894B3F-3B66-4E04-B244-F39DF2C46BD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2A30A6AD-4178-4E2F-B862-E84138F2C4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51288463-4FB5-4315-A6AB-E21F938EB46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DBE35CE9-6670-462D-9A8D-18E3E18EAE3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5" name="Isosceles Triangle 424">
                  <a:extLst>
                    <a:ext uri="{FF2B5EF4-FFF2-40B4-BE49-F238E27FC236}">
                      <a16:creationId xmlns:a16="http://schemas.microsoft.com/office/drawing/2014/main" id="{0B7DD142-A5A5-4628-811A-188908D5BE0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2F6A8033-C97B-4FE1-B8B9-2876ABF24F3B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F91C2C65-BC39-4218-90BF-5236CE3D79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4C339687-6254-4E28-AFAE-F29E29C833A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F6391C52-AE0D-4388-9CB2-32D1DB58DF4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1" name="Isosceles Triangle 420">
                  <a:extLst>
                    <a:ext uri="{FF2B5EF4-FFF2-40B4-BE49-F238E27FC236}">
                      <a16:creationId xmlns:a16="http://schemas.microsoft.com/office/drawing/2014/main" id="{254C06F1-291B-4E54-844A-3B1126C6339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410" name="Isosceles Triangle 409">
              <a:extLst>
                <a:ext uri="{FF2B5EF4-FFF2-40B4-BE49-F238E27FC236}">
                  <a16:creationId xmlns:a16="http://schemas.microsoft.com/office/drawing/2014/main" id="{0A8FD93C-F778-4001-9DF8-4E609DC8DF6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1" name="Isosceles Triangle 410">
              <a:extLst>
                <a:ext uri="{FF2B5EF4-FFF2-40B4-BE49-F238E27FC236}">
                  <a16:creationId xmlns:a16="http://schemas.microsoft.com/office/drawing/2014/main" id="{68E29445-32E3-4EBC-AFB7-3E37750125F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2" name="Isosceles Triangle 411">
              <a:extLst>
                <a:ext uri="{FF2B5EF4-FFF2-40B4-BE49-F238E27FC236}">
                  <a16:creationId xmlns:a16="http://schemas.microsoft.com/office/drawing/2014/main" id="{C77D5232-261B-4D73-9B4A-DBCB4FACF5E5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3" name="Isosceles Triangle 412">
              <a:extLst>
                <a:ext uri="{FF2B5EF4-FFF2-40B4-BE49-F238E27FC236}">
                  <a16:creationId xmlns:a16="http://schemas.microsoft.com/office/drawing/2014/main" id="{6D485B8A-1373-4B06-BE7A-472F72BBA20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72FDBAE-65BD-48C5-ADD3-8604C2A765B6}"/>
              </a:ext>
            </a:extLst>
          </p:cNvPr>
          <p:cNvGrpSpPr/>
          <p:nvPr/>
        </p:nvGrpSpPr>
        <p:grpSpPr>
          <a:xfrm rot="10800000">
            <a:off x="3652632" y="5279527"/>
            <a:ext cx="1850469" cy="925702"/>
            <a:chOff x="4346282" y="1383052"/>
            <a:chExt cx="2004675" cy="1002844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7E6F363-6C20-4386-98AE-4CA5712657A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4E750B53-67F9-4146-A4DE-860C4FA46EB3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274E5D20-6CD8-4973-8734-DA4CA19A26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B9EDFCAB-56B8-444C-A0A7-99135118522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E7FF1133-2B3F-460A-BBF0-7F7C3C27D12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8" name="Isosceles Triangle 407">
                  <a:extLst>
                    <a:ext uri="{FF2B5EF4-FFF2-40B4-BE49-F238E27FC236}">
                      <a16:creationId xmlns:a16="http://schemas.microsoft.com/office/drawing/2014/main" id="{640E561B-31D2-41F5-A8D3-4F7B35FCE93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212EB036-A47B-477D-9B2A-A29D46DC2A86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64383FA3-0A17-4553-8B91-B4AF645FCB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D7706847-FE2D-4B89-A484-B4F68C1048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BF3ACE6-DF3D-4ED1-A9F2-4E12AFF111E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4" name="Isosceles Triangle 403">
                  <a:extLst>
                    <a:ext uri="{FF2B5EF4-FFF2-40B4-BE49-F238E27FC236}">
                      <a16:creationId xmlns:a16="http://schemas.microsoft.com/office/drawing/2014/main" id="{AB944C23-4790-4539-82A6-EE4C4C4AAC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6F110797-C618-4A33-B997-72966377184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05857AD2-85C7-47AA-9290-63FC4DEFFB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BED14D40-64A0-483C-8C6D-3B62F5A71DE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E0FDD8C6-FC5D-4DB9-9567-B895EC06B5E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0" name="Isosceles Triangle 399">
                  <a:extLst>
                    <a:ext uri="{FF2B5EF4-FFF2-40B4-BE49-F238E27FC236}">
                      <a16:creationId xmlns:a16="http://schemas.microsoft.com/office/drawing/2014/main" id="{99886190-909F-4E81-BD65-29107569102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84A5EF58-6E05-4940-B150-435FF63249C0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920AD3A5-66E7-4ED5-95AA-8533899839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67293216-A246-4274-86EE-AC23C069B0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1AD53928-3558-4EB0-8788-2691B92E155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96" name="Isosceles Triangle 395">
                  <a:extLst>
                    <a:ext uri="{FF2B5EF4-FFF2-40B4-BE49-F238E27FC236}">
                      <a16:creationId xmlns:a16="http://schemas.microsoft.com/office/drawing/2014/main" id="{3EDB15A7-B4CA-403F-AFAB-D3FD3A3CB7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85" name="Isosceles Triangle 384">
              <a:extLst>
                <a:ext uri="{FF2B5EF4-FFF2-40B4-BE49-F238E27FC236}">
                  <a16:creationId xmlns:a16="http://schemas.microsoft.com/office/drawing/2014/main" id="{F8A5F2FF-C1BC-420D-A7B8-5CD72290E51F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6" name="Isosceles Triangle 385">
              <a:extLst>
                <a:ext uri="{FF2B5EF4-FFF2-40B4-BE49-F238E27FC236}">
                  <a16:creationId xmlns:a16="http://schemas.microsoft.com/office/drawing/2014/main" id="{E07392A2-776B-43A4-BA6A-6779365E1DAC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7" name="Isosceles Triangle 386">
              <a:extLst>
                <a:ext uri="{FF2B5EF4-FFF2-40B4-BE49-F238E27FC236}">
                  <a16:creationId xmlns:a16="http://schemas.microsoft.com/office/drawing/2014/main" id="{FE698360-BDD0-4592-8DFE-D6E6D82F8A3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8" name="Isosceles Triangle 387">
              <a:extLst>
                <a:ext uri="{FF2B5EF4-FFF2-40B4-BE49-F238E27FC236}">
                  <a16:creationId xmlns:a16="http://schemas.microsoft.com/office/drawing/2014/main" id="{563ECFE0-51FB-40DB-92E2-8688266220C2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22FE7E0-289D-4A49-BB32-E38A99B149C7}"/>
              </a:ext>
            </a:extLst>
          </p:cNvPr>
          <p:cNvGrpSpPr/>
          <p:nvPr/>
        </p:nvGrpSpPr>
        <p:grpSpPr>
          <a:xfrm rot="10800000">
            <a:off x="1801648" y="5279527"/>
            <a:ext cx="1850469" cy="925702"/>
            <a:chOff x="4346282" y="1383052"/>
            <a:chExt cx="2004675" cy="1002844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BCF9E8A0-52FE-423B-BE0B-625F8019500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FFDCCD34-AC86-4A1E-BCE1-008D0C984F42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791E5AD4-3A82-44BE-A1FF-4BFD86D629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9EA75F52-656D-4877-B709-9B3B50E581C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B9CDC7DC-C96F-478C-B6F0-4E858BDF1BF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83" name="Isosceles Triangle 382">
                  <a:extLst>
                    <a:ext uri="{FF2B5EF4-FFF2-40B4-BE49-F238E27FC236}">
                      <a16:creationId xmlns:a16="http://schemas.microsoft.com/office/drawing/2014/main" id="{2754D583-EF10-4BDB-B157-CEB700F3DAE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C93D8897-0180-442C-A7E2-6A01C321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9D92F6EC-2622-43C0-8771-BB1C815321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4748A3BC-5B1B-4217-9D7C-73E88A20565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F264DB9-04C3-4925-BD79-138B57019DD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9" name="Isosceles Triangle 378">
                  <a:extLst>
                    <a:ext uri="{FF2B5EF4-FFF2-40B4-BE49-F238E27FC236}">
                      <a16:creationId xmlns:a16="http://schemas.microsoft.com/office/drawing/2014/main" id="{B8FD806E-D8F0-4388-9D8D-D899E66A6A3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822C2762-B606-463A-A93F-D5F8F2377B6E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A10D63D8-1913-4607-94C1-2393EF9EA0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5FA20CA3-DA93-44F8-BB6B-8DA9930B46F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F8F1823B-7E03-4EA1-B21A-1CDC6D2410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5" name="Isosceles Triangle 374">
                  <a:extLst>
                    <a:ext uri="{FF2B5EF4-FFF2-40B4-BE49-F238E27FC236}">
                      <a16:creationId xmlns:a16="http://schemas.microsoft.com/office/drawing/2014/main" id="{D3F856D6-22FC-49FF-B92B-9AAADFCD85F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E20ECE4A-7FD6-4888-B3C5-46647F22757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5F94B21A-28C6-4097-8841-7C9BE3D06BC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74A6DD39-E555-4179-BA9A-379966EDFC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54CB24B-0C6E-440E-8604-76FE603D40F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1" name="Isosceles Triangle 370">
                  <a:extLst>
                    <a:ext uri="{FF2B5EF4-FFF2-40B4-BE49-F238E27FC236}">
                      <a16:creationId xmlns:a16="http://schemas.microsoft.com/office/drawing/2014/main" id="{8D4C5A15-A9FC-4A8A-BE12-C9DB756565F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60" name="Isosceles Triangle 359">
              <a:extLst>
                <a:ext uri="{FF2B5EF4-FFF2-40B4-BE49-F238E27FC236}">
                  <a16:creationId xmlns:a16="http://schemas.microsoft.com/office/drawing/2014/main" id="{D758E27A-A7F2-4D99-9E9F-944541B65E97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1" name="Isosceles Triangle 360">
              <a:extLst>
                <a:ext uri="{FF2B5EF4-FFF2-40B4-BE49-F238E27FC236}">
                  <a16:creationId xmlns:a16="http://schemas.microsoft.com/office/drawing/2014/main" id="{C6B3B4F1-3CEF-4429-8564-D31B7DAD403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2" name="Isosceles Triangle 361">
              <a:extLst>
                <a:ext uri="{FF2B5EF4-FFF2-40B4-BE49-F238E27FC236}">
                  <a16:creationId xmlns:a16="http://schemas.microsoft.com/office/drawing/2014/main" id="{CFC193A3-1764-4AC2-9B07-A5EDBA750ADD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3" name="Isosceles Triangle 362">
              <a:extLst>
                <a:ext uri="{FF2B5EF4-FFF2-40B4-BE49-F238E27FC236}">
                  <a16:creationId xmlns:a16="http://schemas.microsoft.com/office/drawing/2014/main" id="{C6612445-776A-4D14-B41B-D4851C2C89A0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77A928E-FB17-42C9-ABC3-4447C4EE6C13}"/>
              </a:ext>
            </a:extLst>
          </p:cNvPr>
          <p:cNvGrpSpPr/>
          <p:nvPr/>
        </p:nvGrpSpPr>
        <p:grpSpPr>
          <a:xfrm rot="10800000">
            <a:off x="4561485" y="4356872"/>
            <a:ext cx="1850469" cy="925702"/>
            <a:chOff x="4346282" y="1383052"/>
            <a:chExt cx="2004675" cy="1002844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B6FEF444-828F-4DCA-ACD4-A47356446DCB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136D6F0-E31A-4CF4-A164-6718B81318D5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A3247541-2208-4D1C-A2A6-79D2EE231E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DF8B2C2-8488-438C-9D52-ED76169E375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0F0BD43B-06A5-4203-A649-F9A84DF2C7D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8" name="Isosceles Triangle 357">
                  <a:extLst>
                    <a:ext uri="{FF2B5EF4-FFF2-40B4-BE49-F238E27FC236}">
                      <a16:creationId xmlns:a16="http://schemas.microsoft.com/office/drawing/2014/main" id="{8185D248-D5D0-4550-9D9B-05A223AC178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83E1DE88-72F3-4D85-953B-30CD5CF01E19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5C2547-7E60-4E63-8882-17B42FB5E7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5F6DB2C4-4263-4E75-AB11-3FA2E4951DE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1E3A6139-4AC8-4778-99E2-7550F905A4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4" name="Isosceles Triangle 353">
                  <a:extLst>
                    <a:ext uri="{FF2B5EF4-FFF2-40B4-BE49-F238E27FC236}">
                      <a16:creationId xmlns:a16="http://schemas.microsoft.com/office/drawing/2014/main" id="{E8723EA3-123A-42C9-9CC5-869A189E21D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0237CD56-6257-42C7-87FE-AECB1A252C06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786A18E5-2174-4B9D-A133-97FC425D06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281AB2CB-0D69-4C21-8915-3FA91337895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9ADCAF05-9B7C-4F07-A541-D3246E871B2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0" name="Isosceles Triangle 349">
                  <a:extLst>
                    <a:ext uri="{FF2B5EF4-FFF2-40B4-BE49-F238E27FC236}">
                      <a16:creationId xmlns:a16="http://schemas.microsoft.com/office/drawing/2014/main" id="{E216971A-A466-4542-B279-E4CDD14627F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072157A5-0878-4205-A0C7-F7855F1968CD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7A259B1E-6265-4CDC-9DFB-D657BBAE1D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5688CF29-05B8-4BA4-A5B2-C0370805A9D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99C21FD2-E37E-4EE0-A46E-A3B1A4B708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6" name="Isosceles Triangle 345">
                  <a:extLst>
                    <a:ext uri="{FF2B5EF4-FFF2-40B4-BE49-F238E27FC236}">
                      <a16:creationId xmlns:a16="http://schemas.microsoft.com/office/drawing/2014/main" id="{4797825B-A83A-44B5-B6F9-08F1D4A968F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35" name="Isosceles Triangle 334">
              <a:extLst>
                <a:ext uri="{FF2B5EF4-FFF2-40B4-BE49-F238E27FC236}">
                  <a16:creationId xmlns:a16="http://schemas.microsoft.com/office/drawing/2014/main" id="{B5A26F2A-C859-46A6-9C2A-CEA712FF6BA5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6" name="Isosceles Triangle 335">
              <a:extLst>
                <a:ext uri="{FF2B5EF4-FFF2-40B4-BE49-F238E27FC236}">
                  <a16:creationId xmlns:a16="http://schemas.microsoft.com/office/drawing/2014/main" id="{83BD72DF-8B1A-48AB-9D92-5FD7CDA699BB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7" name="Isosceles Triangle 336">
              <a:extLst>
                <a:ext uri="{FF2B5EF4-FFF2-40B4-BE49-F238E27FC236}">
                  <a16:creationId xmlns:a16="http://schemas.microsoft.com/office/drawing/2014/main" id="{7E969CB5-CC3B-4B2E-BBB0-D818DE53761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8" name="Isosceles Triangle 337">
              <a:extLst>
                <a:ext uri="{FF2B5EF4-FFF2-40B4-BE49-F238E27FC236}">
                  <a16:creationId xmlns:a16="http://schemas.microsoft.com/office/drawing/2014/main" id="{88BC0585-3231-4E8F-82B5-D3E7EA90F1E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8AFFEF2-90E9-488B-91D2-E05502041E32}"/>
              </a:ext>
            </a:extLst>
          </p:cNvPr>
          <p:cNvGrpSpPr/>
          <p:nvPr/>
        </p:nvGrpSpPr>
        <p:grpSpPr>
          <a:xfrm rot="10800000">
            <a:off x="2716574" y="4356872"/>
            <a:ext cx="1850469" cy="925702"/>
            <a:chOff x="4346282" y="1383052"/>
            <a:chExt cx="2004675" cy="1002844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720DB3F-978C-4491-8FE5-CD664C213AAE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90E4228D-EDFC-412E-B705-6D101B91B9B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64792047-F157-48A9-B182-99E8E0D7F2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B958F29C-80B4-40FE-99AC-54FC9E0FCA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1FA400E3-F631-4853-AB00-53426428CCB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3B0F4CE0-A2C3-4555-B4F1-CE003B3EEB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5F2E738F-389C-4A22-9461-D71C3C314B8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0F813A0B-5546-400C-8AB1-CC03174099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6707801F-9FD3-4BDC-9502-43B11E251DB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5DD2C414-8010-44D5-97EB-F112A92B903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9" name="Isosceles Triangle 328">
                  <a:extLst>
                    <a:ext uri="{FF2B5EF4-FFF2-40B4-BE49-F238E27FC236}">
                      <a16:creationId xmlns:a16="http://schemas.microsoft.com/office/drawing/2014/main" id="{3069947D-CA24-4692-A81B-B92C471C167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8BD2D5DA-8A5F-48BE-A5B3-A24E0CDF2ABF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5113092C-9D67-4FF6-8FA1-09DAA67BBE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D994A71B-7A33-4760-BE57-3E4DD933AF8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128A663-51C5-4018-A82E-87B7A6A200A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5" name="Isosceles Triangle 324">
                  <a:extLst>
                    <a:ext uri="{FF2B5EF4-FFF2-40B4-BE49-F238E27FC236}">
                      <a16:creationId xmlns:a16="http://schemas.microsoft.com/office/drawing/2014/main" id="{D999AE07-D473-4A18-8047-B4AF79E6100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4834AC21-73B0-4B0A-BE28-FB4AC64A22B8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29F77D76-66C5-447C-BDEB-7001BDB43C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40291546-D1B9-40B6-9206-2CEF290D00A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7C0BDE20-B97C-4093-846B-7F19518A393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1" name="Isosceles Triangle 320">
                  <a:extLst>
                    <a:ext uri="{FF2B5EF4-FFF2-40B4-BE49-F238E27FC236}">
                      <a16:creationId xmlns:a16="http://schemas.microsoft.com/office/drawing/2014/main" id="{02387234-228C-4D15-9F7F-338A2E1EC19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10" name="Isosceles Triangle 309">
              <a:extLst>
                <a:ext uri="{FF2B5EF4-FFF2-40B4-BE49-F238E27FC236}">
                  <a16:creationId xmlns:a16="http://schemas.microsoft.com/office/drawing/2014/main" id="{0923C24E-5EDB-4375-892A-30EF368E1A58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1" name="Isosceles Triangle 310">
              <a:extLst>
                <a:ext uri="{FF2B5EF4-FFF2-40B4-BE49-F238E27FC236}">
                  <a16:creationId xmlns:a16="http://schemas.microsoft.com/office/drawing/2014/main" id="{61CEE8A4-C690-4B8C-B083-4601EE4C17E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ACC5B194-4287-4F3A-9599-51F5029D185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3" name="Isosceles Triangle 312">
              <a:extLst>
                <a:ext uri="{FF2B5EF4-FFF2-40B4-BE49-F238E27FC236}">
                  <a16:creationId xmlns:a16="http://schemas.microsoft.com/office/drawing/2014/main" id="{65BEFACE-752E-49DB-A19C-D7925C9ED0AD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7A7B2EE8-7151-4775-94AA-9186B94CFD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59525" y="4814023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7835CBF7-3CB7-4025-B72D-3FFE3FE64BC6}"/>
              </a:ext>
            </a:extLst>
          </p:cNvPr>
          <p:cNvCxnSpPr>
            <a:stCxn id="388" idx="0"/>
            <a:endCxn id="385" idx="0"/>
          </p:cNvCxnSpPr>
          <p:nvPr/>
        </p:nvCxnSpPr>
        <p:spPr>
          <a:xfrm rot="10800000" flipH="1">
            <a:off x="3878931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27C42FC-CB2F-464A-A634-33C519A6A9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21639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F78CC97-5BCD-47B3-8348-F2A2008F89ED}"/>
              </a:ext>
            </a:extLst>
          </p:cNvPr>
          <p:cNvCxnSpPr>
            <a:cxnSpLocks/>
          </p:cNvCxnSpPr>
          <p:nvPr/>
        </p:nvCxnSpPr>
        <p:spPr>
          <a:xfrm rot="10800000">
            <a:off x="5722703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B116912D-C33F-42B0-9D6A-AFAB392002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0568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77AD22B1-8C49-4F34-9D7C-8FBA537BE089}"/>
              </a:ext>
            </a:extLst>
          </p:cNvPr>
          <p:cNvCxnSpPr>
            <a:cxnSpLocks/>
          </p:cNvCxnSpPr>
          <p:nvPr/>
        </p:nvCxnSpPr>
        <p:spPr>
          <a:xfrm rot="10800000">
            <a:off x="3881633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99420108-74C9-4C77-B6D3-4DFEC132E7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29585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DC1C96B-CC7B-4362-956E-D3E9D4443B14}"/>
              </a:ext>
            </a:extLst>
          </p:cNvPr>
          <p:cNvCxnSpPr>
            <a:cxnSpLocks/>
          </p:cNvCxnSpPr>
          <p:nvPr/>
        </p:nvCxnSpPr>
        <p:spPr>
          <a:xfrm rot="10800000">
            <a:off x="2030649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F105D8F5-948D-4344-ADA5-19DE817393B7}"/>
              </a:ext>
            </a:extLst>
          </p:cNvPr>
          <p:cNvCxnSpPr>
            <a:cxnSpLocks/>
          </p:cNvCxnSpPr>
          <p:nvPr/>
        </p:nvCxnSpPr>
        <p:spPr>
          <a:xfrm rot="10800000">
            <a:off x="5504871" y="4586247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87C0A2B-14D8-4D3A-9A2D-90C94ABE092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507573" y="5054447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F91C302-6DA4-45A0-A0F5-E56D0FD4C1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8424" y="5054447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4EC70E1-3FEE-4486-9560-8FE185204994}"/>
              </a:ext>
            </a:extLst>
          </p:cNvPr>
          <p:cNvCxnSpPr>
            <a:cxnSpLocks/>
          </p:cNvCxnSpPr>
          <p:nvPr/>
        </p:nvCxnSpPr>
        <p:spPr>
          <a:xfrm rot="10800000">
            <a:off x="6418936" y="5508901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DA90D7C-AB8A-4D75-8E7D-6A2957DEA7D0}"/>
              </a:ext>
            </a:extLst>
          </p:cNvPr>
          <p:cNvCxnSpPr>
            <a:cxnSpLocks/>
          </p:cNvCxnSpPr>
          <p:nvPr/>
        </p:nvCxnSpPr>
        <p:spPr>
          <a:xfrm rot="10800000">
            <a:off x="6196412" y="4814022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BF7798B-92AA-4ED6-BF17-C86B362DCF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69408" y="5054447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1F80B704-C121-476B-B512-D92FA3DAE065}"/>
              </a:ext>
            </a:extLst>
          </p:cNvPr>
          <p:cNvCxnSpPr>
            <a:cxnSpLocks/>
          </p:cNvCxnSpPr>
          <p:nvPr/>
        </p:nvCxnSpPr>
        <p:spPr>
          <a:xfrm rot="10800000">
            <a:off x="4351502" y="4814022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8FAAF33-ED78-477E-9BFF-A016AEA4CC0D}"/>
              </a:ext>
            </a:extLst>
          </p:cNvPr>
          <p:cNvCxnSpPr>
            <a:cxnSpLocks/>
          </p:cNvCxnSpPr>
          <p:nvPr/>
        </p:nvCxnSpPr>
        <p:spPr>
          <a:xfrm rot="10800000" flipH="1">
            <a:off x="2030649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755AF97-6B67-4238-918B-2129163EF602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26883" y="4820636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74ABFEA-7CCD-4D2F-B483-89986A5D45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08660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B12465E6-9CDA-4F3A-AAFA-917DCF3580A7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63726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D06D0C4A-478C-4E2B-9451-955492110B22}"/>
              </a:ext>
            </a:extLst>
          </p:cNvPr>
          <p:cNvGrpSpPr/>
          <p:nvPr/>
        </p:nvGrpSpPr>
        <p:grpSpPr>
          <a:xfrm rot="10800000">
            <a:off x="1790541" y="3430583"/>
            <a:ext cx="925702" cy="1850469"/>
            <a:chOff x="2761116" y="443274"/>
            <a:chExt cx="1002844" cy="2004675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2C80433-527B-4D3B-904B-D4049B2B993E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D5FD8F7-7143-4E82-A2E0-5C08F7E26EA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84CBDABC-8A33-4286-AA76-A6713461A9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5C931EC6-0243-4CB8-96F0-2DBF9DA2BC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9B5B5DD-D022-4550-8363-249B6F3BDF0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4" name="Isosceles Triangle 533">
                  <a:extLst>
                    <a:ext uri="{FF2B5EF4-FFF2-40B4-BE49-F238E27FC236}">
                      <a16:creationId xmlns:a16="http://schemas.microsoft.com/office/drawing/2014/main" id="{D8882400-17C2-4F9C-8C84-C48DD318B8C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150F3E2-E781-4624-B14E-D2A3F6DCC67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7402C756-31E3-4AA0-9E18-38C7B76C2D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14F1E3D0-55CB-48EA-BE31-395124FEDB8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FDF8F8E4-1837-42FE-8761-D39A3C2B1DC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0" name="Isosceles Triangle 529">
                  <a:extLst>
                    <a:ext uri="{FF2B5EF4-FFF2-40B4-BE49-F238E27FC236}">
                      <a16:creationId xmlns:a16="http://schemas.microsoft.com/office/drawing/2014/main" id="{F066836F-39AF-4F44-AFEE-6A650D66205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EF2995A-B726-40D3-B3AC-AE544767EA0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E36C949C-0B66-44B2-AE8B-47E4E98F5F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EA19A6BF-87F7-4CF6-A2D1-9E62AEAFFA0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58D28317-ACF5-4554-83B9-6380550105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6" name="Isosceles Triangle 525">
                  <a:extLst>
                    <a:ext uri="{FF2B5EF4-FFF2-40B4-BE49-F238E27FC236}">
                      <a16:creationId xmlns:a16="http://schemas.microsoft.com/office/drawing/2014/main" id="{4C84D1A9-DC46-46D3-880E-32D896899FA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CA097BDF-D27A-4D2F-AD7D-99F8D383EE6A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DDF64269-B7FA-4A1C-B401-CE2830A4E8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972EF52-D784-4A11-9250-18BAD3E1A8C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D47B77C5-8DEC-4FA0-A05A-C94A21F268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2" name="Isosceles Triangle 521">
                  <a:extLst>
                    <a:ext uri="{FF2B5EF4-FFF2-40B4-BE49-F238E27FC236}">
                      <a16:creationId xmlns:a16="http://schemas.microsoft.com/office/drawing/2014/main" id="{68F9B96F-B9F1-4BC6-8199-18AED951718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511" name="Isosceles Triangle 510">
              <a:extLst>
                <a:ext uri="{FF2B5EF4-FFF2-40B4-BE49-F238E27FC236}">
                  <a16:creationId xmlns:a16="http://schemas.microsoft.com/office/drawing/2014/main" id="{A429CB91-6CF6-4AF3-8211-EE35B8762700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2" name="Isosceles Triangle 511">
              <a:extLst>
                <a:ext uri="{FF2B5EF4-FFF2-40B4-BE49-F238E27FC236}">
                  <a16:creationId xmlns:a16="http://schemas.microsoft.com/office/drawing/2014/main" id="{E9717AB1-AAA8-4066-830E-04C23E7B5C43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3" name="Isosceles Triangle 512">
              <a:extLst>
                <a:ext uri="{FF2B5EF4-FFF2-40B4-BE49-F238E27FC236}">
                  <a16:creationId xmlns:a16="http://schemas.microsoft.com/office/drawing/2014/main" id="{7BF2663C-C3B9-4A3A-B811-E1C8B6B3853E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4" name="Isosceles Triangle 513">
              <a:extLst>
                <a:ext uri="{FF2B5EF4-FFF2-40B4-BE49-F238E27FC236}">
                  <a16:creationId xmlns:a16="http://schemas.microsoft.com/office/drawing/2014/main" id="{C42745BB-2B98-4599-AA18-6C99FE2920F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8CB63A02-58A5-4ECA-A457-29ED9EB363DA}"/>
              </a:ext>
            </a:extLst>
          </p:cNvPr>
          <p:cNvCxnSpPr>
            <a:cxnSpLocks/>
            <a:stCxn id="513" idx="0"/>
            <a:endCxn id="530" idx="0"/>
          </p:cNvCxnSpPr>
          <p:nvPr/>
        </p:nvCxnSpPr>
        <p:spPr>
          <a:xfrm rot="10800000">
            <a:off x="2021967" y="4354457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BC5FFCC1-34CF-4A20-899F-997E6DE184BC}"/>
              </a:ext>
            </a:extLst>
          </p:cNvPr>
          <p:cNvCxnSpPr>
            <a:cxnSpLocks/>
            <a:stCxn id="512" idx="0"/>
            <a:endCxn id="514" idx="0"/>
          </p:cNvCxnSpPr>
          <p:nvPr/>
        </p:nvCxnSpPr>
        <p:spPr>
          <a:xfrm rot="10800000" flipH="1">
            <a:off x="2024771" y="3660835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139932C7-7984-44CB-A8DF-6618318E73BD}"/>
              </a:ext>
            </a:extLst>
          </p:cNvPr>
          <p:cNvGrpSpPr/>
          <p:nvPr/>
        </p:nvGrpSpPr>
        <p:grpSpPr>
          <a:xfrm rot="10800000">
            <a:off x="2715157" y="2507789"/>
            <a:ext cx="925702" cy="1850469"/>
            <a:chOff x="2761116" y="443274"/>
            <a:chExt cx="1002844" cy="2004675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A053F9B9-57AE-42C9-B045-9C8745DA94D0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3C1446A8-5952-4B3D-BDC7-76538B6ECFB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E16EA8A1-5746-4A9E-BEBB-DC2FB97A436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732AA2CE-E657-474F-864E-3B303D9B639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C538AA6-19A1-432E-BD1C-FC18D66C24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6" name="Isosceles Triangle 505">
                  <a:extLst>
                    <a:ext uri="{FF2B5EF4-FFF2-40B4-BE49-F238E27FC236}">
                      <a16:creationId xmlns:a16="http://schemas.microsoft.com/office/drawing/2014/main" id="{408E7447-0607-4C6B-A9DB-4C2E90708D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F5A44942-ACFA-4212-B187-76B5F59D9879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4E98EDDF-7DF1-416E-913D-BCC3861474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21307255-7B3A-4F40-AFDC-4C58B8E20F0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D1C69083-80A2-4D8E-844E-2A851502F8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2" name="Isosceles Triangle 501">
                  <a:extLst>
                    <a:ext uri="{FF2B5EF4-FFF2-40B4-BE49-F238E27FC236}">
                      <a16:creationId xmlns:a16="http://schemas.microsoft.com/office/drawing/2014/main" id="{FFD28B82-3898-4B49-AB26-01302A17A4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3202208C-8AFC-407D-B06A-5FE70D0D27A1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DEB2E2A5-C298-4A69-9A8C-906E4256DC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028C0F57-5E0C-45E9-B636-D7B6FBC0F1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5EB4DF35-24AB-48DE-B7E0-450ACFB2258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8" name="Isosceles Triangle 497">
                  <a:extLst>
                    <a:ext uri="{FF2B5EF4-FFF2-40B4-BE49-F238E27FC236}">
                      <a16:creationId xmlns:a16="http://schemas.microsoft.com/office/drawing/2014/main" id="{38C37B47-5EA3-4FE4-9329-F605949F94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E5C585CA-2F6D-48BD-A9E9-06D678B830C5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20B43961-2059-4AF3-B20C-B9109B4262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02F42CE7-BDCB-4834-899E-C428E3E06EC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7D85CC6B-5BAE-40DB-A260-68248DA1F3F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4" name="Isosceles Triangle 493">
                  <a:extLst>
                    <a:ext uri="{FF2B5EF4-FFF2-40B4-BE49-F238E27FC236}">
                      <a16:creationId xmlns:a16="http://schemas.microsoft.com/office/drawing/2014/main" id="{3BC4D324-81A8-45E9-B1FE-5E6DDCA5868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83" name="Isosceles Triangle 482">
              <a:extLst>
                <a:ext uri="{FF2B5EF4-FFF2-40B4-BE49-F238E27FC236}">
                  <a16:creationId xmlns:a16="http://schemas.microsoft.com/office/drawing/2014/main" id="{435B9D9C-9992-449E-B2F9-F3A59B9C1816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4" name="Isosceles Triangle 483">
              <a:extLst>
                <a:ext uri="{FF2B5EF4-FFF2-40B4-BE49-F238E27FC236}">
                  <a16:creationId xmlns:a16="http://schemas.microsoft.com/office/drawing/2014/main" id="{878C5567-0ED0-4C64-9805-379D378EAF10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5" name="Isosceles Triangle 484">
              <a:extLst>
                <a:ext uri="{FF2B5EF4-FFF2-40B4-BE49-F238E27FC236}">
                  <a16:creationId xmlns:a16="http://schemas.microsoft.com/office/drawing/2014/main" id="{C3841A0E-E781-4C3C-B5A0-0710C170D95A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6" name="Isosceles Triangle 485">
              <a:extLst>
                <a:ext uri="{FF2B5EF4-FFF2-40B4-BE49-F238E27FC236}">
                  <a16:creationId xmlns:a16="http://schemas.microsoft.com/office/drawing/2014/main" id="{568753D4-50B7-415D-BE3B-23AF28D98E4F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2085D1-33DE-4F69-8879-BB251F9245E2}"/>
              </a:ext>
            </a:extLst>
          </p:cNvPr>
          <p:cNvCxnSpPr>
            <a:cxnSpLocks/>
            <a:stCxn id="498" idx="0"/>
            <a:endCxn id="486" idx="0"/>
          </p:cNvCxnSpPr>
          <p:nvPr/>
        </p:nvCxnSpPr>
        <p:spPr>
          <a:xfrm rot="10800000">
            <a:off x="3167846" y="2738041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D58D60E-4B54-498D-83EA-F1FC953A73EE}"/>
              </a:ext>
            </a:extLst>
          </p:cNvPr>
          <p:cNvGrpSpPr/>
          <p:nvPr/>
        </p:nvGrpSpPr>
        <p:grpSpPr>
          <a:xfrm rot="10800000">
            <a:off x="1788341" y="1578977"/>
            <a:ext cx="925702" cy="1850469"/>
            <a:chOff x="2761116" y="443274"/>
            <a:chExt cx="1002844" cy="2004675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A419D8B-4907-4C1F-A343-B4E7E22CCBCC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1E6ADA14-B4E0-4DF2-BBE7-6609CECC30E6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8279450E-2D1E-4958-979C-FBE55C8EDD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48147AA9-1727-404E-8150-CF576B24B90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4A52FB6A-DA09-4976-87F2-D620A0BDE5B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9" name="Isosceles Triangle 478">
                  <a:extLst>
                    <a:ext uri="{FF2B5EF4-FFF2-40B4-BE49-F238E27FC236}">
                      <a16:creationId xmlns:a16="http://schemas.microsoft.com/office/drawing/2014/main" id="{D465BF80-D6C1-4842-84DE-CD33DB3581C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8F80ADF6-664D-4711-A2C6-503A0F165416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6978B86B-E9E3-41B9-8728-77CACCB73D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E760BD5A-6458-4F48-B0CB-DB8035F9749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C1EEC527-219F-47F3-A97C-B50989015C7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5" name="Isosceles Triangle 474">
                  <a:extLst>
                    <a:ext uri="{FF2B5EF4-FFF2-40B4-BE49-F238E27FC236}">
                      <a16:creationId xmlns:a16="http://schemas.microsoft.com/office/drawing/2014/main" id="{C86D0ECB-44C9-4E80-9A3B-80EB34979F6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70833615-0447-4BEB-B27F-AFAB363D1E25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B41C6BB3-ACC2-4CA4-8C92-4A3E7F678A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499AB32F-09D3-46D4-9095-516C7A0BCF6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89EC3E4F-1433-4FA6-95CF-20A3F47AB3C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1" name="Isosceles Triangle 470">
                  <a:extLst>
                    <a:ext uri="{FF2B5EF4-FFF2-40B4-BE49-F238E27FC236}">
                      <a16:creationId xmlns:a16="http://schemas.microsoft.com/office/drawing/2014/main" id="{DB8830B0-C574-42A8-8551-A0064EC8F3B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0F3AE4D9-0997-4FFD-A0D1-522B6CADE589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D7AC3367-D920-48B0-ACAF-31FE69D9C2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D0CA8754-7E57-416F-8274-363048D1A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5F6AA9B9-3BAE-4EBD-ABAE-D53CB05146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67" name="Isosceles Triangle 466">
                  <a:extLst>
                    <a:ext uri="{FF2B5EF4-FFF2-40B4-BE49-F238E27FC236}">
                      <a16:creationId xmlns:a16="http://schemas.microsoft.com/office/drawing/2014/main" id="{5BC54111-025C-4CD6-BF3D-837F683593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56" name="Isosceles Triangle 455">
              <a:extLst>
                <a:ext uri="{FF2B5EF4-FFF2-40B4-BE49-F238E27FC236}">
                  <a16:creationId xmlns:a16="http://schemas.microsoft.com/office/drawing/2014/main" id="{F9083D4F-0A52-49B1-88FA-4C54A549C3DC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7" name="Isosceles Triangle 456">
              <a:extLst>
                <a:ext uri="{FF2B5EF4-FFF2-40B4-BE49-F238E27FC236}">
                  <a16:creationId xmlns:a16="http://schemas.microsoft.com/office/drawing/2014/main" id="{82CF2DE4-AC53-4CDB-B449-D6628917DA2E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8" name="Isosceles Triangle 457">
              <a:extLst>
                <a:ext uri="{FF2B5EF4-FFF2-40B4-BE49-F238E27FC236}">
                  <a16:creationId xmlns:a16="http://schemas.microsoft.com/office/drawing/2014/main" id="{5F9F4E67-533A-4626-BAAB-5ECD9AFB065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9" name="Isosceles Triangle 458">
              <a:extLst>
                <a:ext uri="{FF2B5EF4-FFF2-40B4-BE49-F238E27FC236}">
                  <a16:creationId xmlns:a16="http://schemas.microsoft.com/office/drawing/2014/main" id="{B10CF895-DC76-4660-B088-3084B6CB172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E76344A-FCE1-4D3F-922E-918D40B34D72}"/>
              </a:ext>
            </a:extLst>
          </p:cNvPr>
          <p:cNvCxnSpPr>
            <a:cxnSpLocks/>
            <a:stCxn id="458" idx="0"/>
            <a:endCxn id="457" idx="0"/>
          </p:cNvCxnSpPr>
          <p:nvPr/>
        </p:nvCxnSpPr>
        <p:spPr>
          <a:xfrm rot="10800000">
            <a:off x="2022570" y="249806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37F5AB58-694D-4C41-B7A0-2EB3A0981F69}"/>
              </a:ext>
            </a:extLst>
          </p:cNvPr>
          <p:cNvCxnSpPr>
            <a:cxnSpLocks/>
            <a:stCxn id="457" idx="0"/>
            <a:endCxn id="459" idx="0"/>
          </p:cNvCxnSpPr>
          <p:nvPr/>
        </p:nvCxnSpPr>
        <p:spPr>
          <a:xfrm rot="10800000" flipH="1">
            <a:off x="2022570" y="180922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E1D75513-2430-4CEA-B37C-93C6A7B00868}"/>
              </a:ext>
            </a:extLst>
          </p:cNvPr>
          <p:cNvCxnSpPr>
            <a:stCxn id="526" idx="0"/>
            <a:endCxn id="513" idx="0"/>
          </p:cNvCxnSpPr>
          <p:nvPr/>
        </p:nvCxnSpPr>
        <p:spPr>
          <a:xfrm rot="10800000" flipV="1">
            <a:off x="2253382" y="4354457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F940495C-881E-414C-803E-E7D183F5F4FB}"/>
              </a:ext>
            </a:extLst>
          </p:cNvPr>
          <p:cNvCxnSpPr>
            <a:stCxn id="459" idx="0"/>
            <a:endCxn id="456" idx="0"/>
          </p:cNvCxnSpPr>
          <p:nvPr/>
        </p:nvCxnSpPr>
        <p:spPr>
          <a:xfrm rot="10800000" flipH="1" flipV="1">
            <a:off x="2241030" y="1809229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5B8B13D1-1CFD-406F-92B6-674963AE6F2C}"/>
              </a:ext>
            </a:extLst>
          </p:cNvPr>
          <p:cNvCxnSpPr>
            <a:stCxn id="514" idx="0"/>
            <a:endCxn id="484" idx="0"/>
          </p:cNvCxnSpPr>
          <p:nvPr/>
        </p:nvCxnSpPr>
        <p:spPr>
          <a:xfrm rot="10800000" flipH="1">
            <a:off x="2243230" y="3426875"/>
            <a:ext cx="706156" cy="23395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C423DB6-B635-484B-9A69-E462FB81A50D}"/>
              </a:ext>
            </a:extLst>
          </p:cNvPr>
          <p:cNvCxnSpPr>
            <a:cxnSpLocks/>
            <a:stCxn id="484" idx="0"/>
            <a:endCxn id="458" idx="0"/>
          </p:cNvCxnSpPr>
          <p:nvPr/>
        </p:nvCxnSpPr>
        <p:spPr>
          <a:xfrm rot="10800000">
            <a:off x="2251181" y="3202264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1153679F-F94B-4CA9-93C8-10FF44B103F7}"/>
              </a:ext>
            </a:extLst>
          </p:cNvPr>
          <p:cNvCxnSpPr>
            <a:cxnSpLocks/>
            <a:stCxn id="456" idx="0"/>
            <a:endCxn id="486" idx="0"/>
          </p:cNvCxnSpPr>
          <p:nvPr/>
        </p:nvCxnSpPr>
        <p:spPr>
          <a:xfrm rot="10800000" flipH="1" flipV="1">
            <a:off x="2484943" y="2503766"/>
            <a:ext cx="682903" cy="2342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038DF50-F7BD-47A5-96FA-58EF2739FB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87579" y="4131118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C0A3C-05B9-4DFF-BC3D-8D590392EED2}"/>
              </a:ext>
            </a:extLst>
          </p:cNvPr>
          <p:cNvCxnSpPr>
            <a:stCxn id="1742" idx="0"/>
            <a:endCxn id="537" idx="0"/>
          </p:cNvCxnSpPr>
          <p:nvPr/>
        </p:nvCxnSpPr>
        <p:spPr>
          <a:xfrm flipH="1">
            <a:off x="5260957" y="2271753"/>
            <a:ext cx="225786" cy="69675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FCF60-101F-4421-982A-0B928FEA6F6D}"/>
              </a:ext>
            </a:extLst>
          </p:cNvPr>
          <p:cNvCxnSpPr>
            <a:stCxn id="310" idx="0"/>
            <a:endCxn id="546" idx="0"/>
          </p:cNvCxnSpPr>
          <p:nvPr/>
        </p:nvCxnSpPr>
        <p:spPr>
          <a:xfrm flipV="1">
            <a:off x="3639106" y="3890727"/>
            <a:ext cx="237210" cy="69552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FB651-C5E0-4F06-9066-2C862A6D5423}"/>
              </a:ext>
            </a:extLst>
          </p:cNvPr>
          <p:cNvCxnSpPr>
            <a:stCxn id="537" idx="0"/>
            <a:endCxn id="203" idx="0"/>
          </p:cNvCxnSpPr>
          <p:nvPr/>
        </p:nvCxnSpPr>
        <p:spPr>
          <a:xfrm flipV="1">
            <a:off x="5260957" y="2723711"/>
            <a:ext cx="688312" cy="24479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482B1F-04FC-4DB7-8664-3F80C3741CE8}"/>
              </a:ext>
            </a:extLst>
          </p:cNvPr>
          <p:cNvCxnSpPr>
            <a:stCxn id="550" idx="0"/>
            <a:endCxn id="485" idx="0"/>
          </p:cNvCxnSpPr>
          <p:nvPr/>
        </p:nvCxnSpPr>
        <p:spPr>
          <a:xfrm flipH="1">
            <a:off x="3177997" y="3884112"/>
            <a:ext cx="693351" cy="24696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2D2A7-561A-4C91-B0CB-4FD5E36D4D07}"/>
              </a:ext>
            </a:extLst>
          </p:cNvPr>
          <p:cNvCxnSpPr>
            <a:stCxn id="498" idx="0"/>
            <a:endCxn id="557" idx="0"/>
          </p:cNvCxnSpPr>
          <p:nvPr/>
        </p:nvCxnSpPr>
        <p:spPr>
          <a:xfrm flipV="1">
            <a:off x="3408746" y="3197358"/>
            <a:ext cx="698469" cy="23430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128399-617D-4C0E-9C05-77A40A912704}"/>
              </a:ext>
            </a:extLst>
          </p:cNvPr>
          <p:cNvCxnSpPr>
            <a:stCxn id="557" idx="0"/>
            <a:endCxn id="559" idx="0"/>
          </p:cNvCxnSpPr>
          <p:nvPr/>
        </p:nvCxnSpPr>
        <p:spPr>
          <a:xfrm flipV="1">
            <a:off x="4107215" y="2961644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AA0D7D-A16C-4DBA-8484-76E8E211C9A2}"/>
              </a:ext>
            </a:extLst>
          </p:cNvPr>
          <p:cNvCxnSpPr>
            <a:stCxn id="559" idx="0"/>
            <a:endCxn id="558" idx="0"/>
          </p:cNvCxnSpPr>
          <p:nvPr/>
        </p:nvCxnSpPr>
        <p:spPr>
          <a:xfrm flipH="1" flipV="1">
            <a:off x="4104513" y="2729157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3ECD4A-49DF-4ABB-8842-8CF62260ECB1}"/>
              </a:ext>
            </a:extLst>
          </p:cNvPr>
          <p:cNvCxnSpPr>
            <a:stCxn id="558" idx="0"/>
            <a:endCxn id="1717" idx="0"/>
          </p:cNvCxnSpPr>
          <p:nvPr/>
        </p:nvCxnSpPr>
        <p:spPr>
          <a:xfrm flipV="1">
            <a:off x="4104513" y="2036039"/>
            <a:ext cx="233551" cy="69311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75E20F-032E-4AE5-A4BD-C2129E5CE003}"/>
              </a:ext>
            </a:extLst>
          </p:cNvPr>
          <p:cNvCxnSpPr>
            <a:stCxn id="222" idx="0"/>
            <a:endCxn id="578" idx="0"/>
          </p:cNvCxnSpPr>
          <p:nvPr/>
        </p:nvCxnSpPr>
        <p:spPr>
          <a:xfrm flipH="1">
            <a:off x="5027275" y="3423123"/>
            <a:ext cx="691246" cy="22981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0D15772-6493-41A5-B871-208DCCB2892F}"/>
              </a:ext>
            </a:extLst>
          </p:cNvPr>
          <p:cNvCxnSpPr>
            <a:stCxn id="578" idx="0"/>
            <a:endCxn id="579" idx="0"/>
          </p:cNvCxnSpPr>
          <p:nvPr/>
        </p:nvCxnSpPr>
        <p:spPr>
          <a:xfrm flipH="1">
            <a:off x="4328339" y="365293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C03B4B7-C363-461B-A436-22E991501D05}"/>
              </a:ext>
            </a:extLst>
          </p:cNvPr>
          <p:cNvCxnSpPr>
            <a:stCxn id="579" idx="0"/>
            <a:endCxn id="577" idx="0"/>
          </p:cNvCxnSpPr>
          <p:nvPr/>
        </p:nvCxnSpPr>
        <p:spPr>
          <a:xfrm>
            <a:off x="4328339" y="3885426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2DC60FE8-D1EC-48F4-94B4-8DB9C2433F1E}"/>
              </a:ext>
            </a:extLst>
          </p:cNvPr>
          <p:cNvCxnSpPr>
            <a:stCxn id="577" idx="0"/>
            <a:endCxn id="338" idx="0"/>
          </p:cNvCxnSpPr>
          <p:nvPr/>
        </p:nvCxnSpPr>
        <p:spPr>
          <a:xfrm flipH="1">
            <a:off x="4787784" y="4121140"/>
            <a:ext cx="236789" cy="70082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9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7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3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6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9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2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1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4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3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6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9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2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8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1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4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3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6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9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2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8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1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74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7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3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6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89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2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8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1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4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7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3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roup 573">
            <a:extLst>
              <a:ext uri="{FF2B5EF4-FFF2-40B4-BE49-F238E27FC236}">
                <a16:creationId xmlns:a16="http://schemas.microsoft.com/office/drawing/2014/main" id="{33BC9F7A-CB6C-4372-8911-902067903390}"/>
              </a:ext>
            </a:extLst>
          </p:cNvPr>
          <p:cNvGrpSpPr/>
          <p:nvPr/>
        </p:nvGrpSpPr>
        <p:grpSpPr>
          <a:xfrm rot="16200000" flipH="1">
            <a:off x="4795403" y="3193387"/>
            <a:ext cx="462851" cy="925702"/>
            <a:chOff x="0" y="0"/>
            <a:chExt cx="360000" cy="720000"/>
          </a:xfrm>
        </p:grpSpPr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BB388A84-31B3-4E68-854B-A513078545A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38D84014-6C0C-402F-B8D3-BF828FAD13EB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D0BCD731-8F92-494E-A357-B40F241A30AD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92" name="Isosceles Triangle 591">
              <a:extLst>
                <a:ext uri="{FF2B5EF4-FFF2-40B4-BE49-F238E27FC236}">
                  <a16:creationId xmlns:a16="http://schemas.microsoft.com/office/drawing/2014/main" id="{A288F0BB-910B-4BBF-85A0-71780A5A7BA0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B913C58E-3249-4CA7-9878-88990EB64220}"/>
              </a:ext>
            </a:extLst>
          </p:cNvPr>
          <p:cNvGrpSpPr/>
          <p:nvPr/>
        </p:nvGrpSpPr>
        <p:grpSpPr>
          <a:xfrm rot="16200000" flipH="1">
            <a:off x="4795403" y="3655549"/>
            <a:ext cx="462851" cy="925702"/>
            <a:chOff x="0" y="0"/>
            <a:chExt cx="360000" cy="720000"/>
          </a:xfrm>
        </p:grpSpPr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5D0AD5BA-391C-4DD9-AE73-776A64542A7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8DA5FC87-F63B-474D-B31E-A1617DACD514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FFBD42E4-0A2E-474B-9A72-0826AD2E49C5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88" name="Isosceles Triangle 587">
              <a:extLst>
                <a:ext uri="{FF2B5EF4-FFF2-40B4-BE49-F238E27FC236}">
                  <a16:creationId xmlns:a16="http://schemas.microsoft.com/office/drawing/2014/main" id="{87A537F8-5304-4881-9971-4D6FB8B38D66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9726557C-C84D-4CA9-84B6-BF8D32F3F745}"/>
              </a:ext>
            </a:extLst>
          </p:cNvPr>
          <p:cNvGrpSpPr/>
          <p:nvPr/>
        </p:nvGrpSpPr>
        <p:grpSpPr>
          <a:xfrm flipH="1">
            <a:off x="4102039" y="3424812"/>
            <a:ext cx="462851" cy="925702"/>
            <a:chOff x="0" y="0"/>
            <a:chExt cx="360000" cy="720000"/>
          </a:xfrm>
        </p:grpSpPr>
        <p:sp>
          <p:nvSpPr>
            <p:cNvPr id="581" name="Rectangle 580">
              <a:extLst>
                <a:ext uri="{FF2B5EF4-FFF2-40B4-BE49-F238E27FC236}">
                  <a16:creationId xmlns:a16="http://schemas.microsoft.com/office/drawing/2014/main" id="{9E0EA82B-3A34-4AA7-934A-9A9A8DFC9B80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FC1631CD-A5E8-46FC-B386-22429746464A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A6CB1D3F-75B2-4114-964A-62BD5F9E4D5B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84" name="Isosceles Triangle 583">
              <a:extLst>
                <a:ext uri="{FF2B5EF4-FFF2-40B4-BE49-F238E27FC236}">
                  <a16:creationId xmlns:a16="http://schemas.microsoft.com/office/drawing/2014/main" id="{B0A30279-C8C0-4FB2-936D-560767BA29AE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77" name="Isosceles Triangle 576">
            <a:extLst>
              <a:ext uri="{FF2B5EF4-FFF2-40B4-BE49-F238E27FC236}">
                <a16:creationId xmlns:a16="http://schemas.microsoft.com/office/drawing/2014/main" id="{40F7EC8F-4265-476E-82AE-A393C32C1590}"/>
              </a:ext>
            </a:extLst>
          </p:cNvPr>
          <p:cNvSpPr/>
          <p:nvPr/>
        </p:nvSpPr>
        <p:spPr>
          <a:xfrm rot="16200000" flipH="1">
            <a:off x="5071293" y="3936000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78" name="Isosceles Triangle 577">
            <a:extLst>
              <a:ext uri="{FF2B5EF4-FFF2-40B4-BE49-F238E27FC236}">
                <a16:creationId xmlns:a16="http://schemas.microsoft.com/office/drawing/2014/main" id="{7F510BC3-2A5C-4C97-B62C-FBF8E67F3205}"/>
              </a:ext>
            </a:extLst>
          </p:cNvPr>
          <p:cNvSpPr/>
          <p:nvPr/>
        </p:nvSpPr>
        <p:spPr>
          <a:xfrm rot="16200000" flipH="1">
            <a:off x="5073995" y="3467799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79" name="Isosceles Triangle 578">
            <a:extLst>
              <a:ext uri="{FF2B5EF4-FFF2-40B4-BE49-F238E27FC236}">
                <a16:creationId xmlns:a16="http://schemas.microsoft.com/office/drawing/2014/main" id="{6C653092-C100-4138-B854-630150135420}"/>
              </a:ext>
            </a:extLst>
          </p:cNvPr>
          <p:cNvSpPr/>
          <p:nvPr/>
        </p:nvSpPr>
        <p:spPr>
          <a:xfrm flipH="1">
            <a:off x="4189920" y="3885426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C25A9CFA-50C6-4129-A732-71F952C88A7E}"/>
              </a:ext>
            </a:extLst>
          </p:cNvPr>
          <p:cNvGrpSpPr/>
          <p:nvPr/>
        </p:nvGrpSpPr>
        <p:grpSpPr>
          <a:xfrm rot="5400000">
            <a:off x="3873534" y="2269604"/>
            <a:ext cx="462851" cy="925702"/>
            <a:chOff x="0" y="0"/>
            <a:chExt cx="360000" cy="720000"/>
          </a:xfrm>
        </p:grpSpPr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9BE6B163-3F3C-481F-A3CB-4D35CA210868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7908C55-3FB0-45C0-B9F5-FBB67CB80BCD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9BDCEB53-AF6D-447E-8B3E-D9ECE9EF296F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72" name="Isosceles Triangle 571">
              <a:extLst>
                <a:ext uri="{FF2B5EF4-FFF2-40B4-BE49-F238E27FC236}">
                  <a16:creationId xmlns:a16="http://schemas.microsoft.com/office/drawing/2014/main" id="{7B3F945A-1953-4E73-8396-2CF7F167BA9D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1E0F67E7-62DF-4636-8707-1EB2A394367E}"/>
              </a:ext>
            </a:extLst>
          </p:cNvPr>
          <p:cNvGrpSpPr/>
          <p:nvPr/>
        </p:nvGrpSpPr>
        <p:grpSpPr>
          <a:xfrm rot="5400000">
            <a:off x="3873534" y="2731767"/>
            <a:ext cx="462851" cy="925702"/>
            <a:chOff x="0" y="0"/>
            <a:chExt cx="360000" cy="720000"/>
          </a:xfrm>
        </p:grpSpPr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D965F2E4-D36F-4CA7-8788-CC0D4A4F5083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52470FDA-BF92-4E14-835C-F1940443D62D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E4B6979A-3200-43F8-A68C-D228F2DBA759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68" name="Isosceles Triangle 567">
              <a:extLst>
                <a:ext uri="{FF2B5EF4-FFF2-40B4-BE49-F238E27FC236}">
                  <a16:creationId xmlns:a16="http://schemas.microsoft.com/office/drawing/2014/main" id="{57B3CAF0-8A92-4652-84F3-BF79F238CA7E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9F0DC83E-CF19-46A4-9011-B02C062F9008}"/>
              </a:ext>
            </a:extLst>
          </p:cNvPr>
          <p:cNvGrpSpPr/>
          <p:nvPr/>
        </p:nvGrpSpPr>
        <p:grpSpPr>
          <a:xfrm>
            <a:off x="4566897" y="2501030"/>
            <a:ext cx="462851" cy="925702"/>
            <a:chOff x="0" y="0"/>
            <a:chExt cx="360000" cy="720000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F8A0F52E-5DAB-4E44-85EA-9ABC8E7E47CA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BF835C64-83D8-4F19-85FA-EDB3CD941AF6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02EB689F-85B8-4259-9BD7-0DE24066CAD0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564" name="Isosceles Triangle 563">
              <a:extLst>
                <a:ext uri="{FF2B5EF4-FFF2-40B4-BE49-F238E27FC236}">
                  <a16:creationId xmlns:a16="http://schemas.microsoft.com/office/drawing/2014/main" id="{F8C5F6B6-470B-4B4E-9646-9EFB92A57E31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</p:grpSp>
      <p:sp>
        <p:nvSpPr>
          <p:cNvPr id="557" name="Isosceles Triangle 556">
            <a:extLst>
              <a:ext uri="{FF2B5EF4-FFF2-40B4-BE49-F238E27FC236}">
                <a16:creationId xmlns:a16="http://schemas.microsoft.com/office/drawing/2014/main" id="{7A8C88E0-F946-4028-AE4F-909B9ABA2597}"/>
              </a:ext>
            </a:extLst>
          </p:cNvPr>
          <p:cNvSpPr/>
          <p:nvPr/>
        </p:nvSpPr>
        <p:spPr>
          <a:xfrm rot="5400000">
            <a:off x="3783655" y="3012218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58" name="Isosceles Triangle 557">
            <a:extLst>
              <a:ext uri="{FF2B5EF4-FFF2-40B4-BE49-F238E27FC236}">
                <a16:creationId xmlns:a16="http://schemas.microsoft.com/office/drawing/2014/main" id="{8BE8831A-7D8E-4418-ADA1-25E2018F7E7C}"/>
              </a:ext>
            </a:extLst>
          </p:cNvPr>
          <p:cNvSpPr/>
          <p:nvPr/>
        </p:nvSpPr>
        <p:spPr>
          <a:xfrm rot="5400000">
            <a:off x="3780953" y="2544017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559" name="Isosceles Triangle 558">
            <a:extLst>
              <a:ext uri="{FF2B5EF4-FFF2-40B4-BE49-F238E27FC236}">
                <a16:creationId xmlns:a16="http://schemas.microsoft.com/office/drawing/2014/main" id="{5A203145-570F-480F-B64A-6A76584AFC2F}"/>
              </a:ext>
            </a:extLst>
          </p:cNvPr>
          <p:cNvSpPr/>
          <p:nvPr/>
        </p:nvSpPr>
        <p:spPr>
          <a:xfrm>
            <a:off x="4665028" y="2961644"/>
            <a:ext cx="276841" cy="370280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0F6A2599-57EF-48B9-9674-6968AB46E9EC}"/>
              </a:ext>
            </a:extLst>
          </p:cNvPr>
          <p:cNvGrpSpPr/>
          <p:nvPr/>
        </p:nvGrpSpPr>
        <p:grpSpPr>
          <a:xfrm>
            <a:off x="3639921" y="3422174"/>
            <a:ext cx="462851" cy="925702"/>
            <a:chOff x="89018" y="4929900"/>
            <a:chExt cx="501422" cy="1002844"/>
          </a:xfrm>
        </p:grpSpPr>
        <p:grpSp>
          <p:nvGrpSpPr>
            <p:cNvPr id="545" name="Group 544">
              <a:extLst>
                <a:ext uri="{FF2B5EF4-FFF2-40B4-BE49-F238E27FC236}">
                  <a16:creationId xmlns:a16="http://schemas.microsoft.com/office/drawing/2014/main" id="{205A6CF3-6BBB-41D8-9012-939BA15DAEFD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B376E2F5-E9FC-462E-9610-68FE2EF37E18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50B8EA6A-BB87-479F-AC2A-C2A6361B894E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BD975C1A-9C67-461A-B749-D259E2AFC621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50" name="Isosceles Triangle 549">
                <a:extLst>
                  <a:ext uri="{FF2B5EF4-FFF2-40B4-BE49-F238E27FC236}">
                    <a16:creationId xmlns:a16="http://schemas.microsoft.com/office/drawing/2014/main" id="{905BDE77-14D9-4DC0-9EE2-C089E8C253E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46" name="Isosceles Triangle 545">
              <a:extLst>
                <a:ext uri="{FF2B5EF4-FFF2-40B4-BE49-F238E27FC236}">
                  <a16:creationId xmlns:a16="http://schemas.microsoft.com/office/drawing/2014/main" id="{77A481B9-E064-4D58-B325-DD761B9644C7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E3B35437-6C09-4F9F-A407-6E83C4BDB298}"/>
              </a:ext>
            </a:extLst>
          </p:cNvPr>
          <p:cNvGrpSpPr/>
          <p:nvPr/>
        </p:nvGrpSpPr>
        <p:grpSpPr>
          <a:xfrm>
            <a:off x="5024563" y="2499950"/>
            <a:ext cx="462851" cy="925702"/>
            <a:chOff x="89018" y="4929900"/>
            <a:chExt cx="501422" cy="1002844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DA1AB4FF-0B33-4FEC-BD3C-57B12B1515DF}"/>
                </a:ext>
              </a:extLst>
            </p:cNvPr>
            <p:cNvGrpSpPr/>
            <p:nvPr/>
          </p:nvGrpSpPr>
          <p:grpSpPr>
            <a:xfrm>
              <a:off x="89018" y="4929900"/>
              <a:ext cx="501422" cy="1002844"/>
              <a:chOff x="0" y="0"/>
              <a:chExt cx="360000" cy="720000"/>
            </a:xfrm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7AB9054B-68E2-4DAE-8DCC-C8BF1622872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5A57E5D7-BA7E-4B81-9204-2579FB7E4959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58FE1F57-CBD5-4D62-82AB-DA206BBEBE9E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541" name="Isosceles Triangle 540">
                <a:extLst>
                  <a:ext uri="{FF2B5EF4-FFF2-40B4-BE49-F238E27FC236}">
                    <a16:creationId xmlns:a16="http://schemas.microsoft.com/office/drawing/2014/main" id="{59C1815C-C2CB-4AAF-83CF-FF408D9169E4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sp>
          <p:nvSpPr>
            <p:cNvPr id="537" name="Isosceles Triangle 536">
              <a:extLst>
                <a:ext uri="{FF2B5EF4-FFF2-40B4-BE49-F238E27FC236}">
                  <a16:creationId xmlns:a16="http://schemas.microsoft.com/office/drawing/2014/main" id="{95C3F120-A50F-49FA-9616-33BD76CCEA84}"/>
                </a:ext>
              </a:extLst>
            </p:cNvPr>
            <p:cNvSpPr/>
            <p:nvPr/>
          </p:nvSpPr>
          <p:spPr>
            <a:xfrm>
              <a:off x="195156" y="543749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C559DB-A24C-442F-9D45-E03F4D01D0D3}"/>
              </a:ext>
            </a:extLst>
          </p:cNvPr>
          <p:cNvGrpSpPr/>
          <p:nvPr/>
        </p:nvGrpSpPr>
        <p:grpSpPr>
          <a:xfrm>
            <a:off x="1799830" y="652771"/>
            <a:ext cx="1850469" cy="925702"/>
            <a:chOff x="4346282" y="1383052"/>
            <a:chExt cx="2004675" cy="1002844"/>
          </a:xfrm>
        </p:grpSpPr>
        <p:grpSp>
          <p:nvGrpSpPr>
            <p:cNvPr id="1605" name="Group 1604">
              <a:extLst>
                <a:ext uri="{FF2B5EF4-FFF2-40B4-BE49-F238E27FC236}">
                  <a16:creationId xmlns:a16="http://schemas.microsoft.com/office/drawing/2014/main" id="{E6A26736-7401-4F2E-BED4-C29D23C6FCD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06" name="Group 1605">
                <a:extLst>
                  <a:ext uri="{FF2B5EF4-FFF2-40B4-BE49-F238E27FC236}">
                    <a16:creationId xmlns:a16="http://schemas.microsoft.com/office/drawing/2014/main" id="{1361E6CF-E54B-45D0-B965-1103EACD1A81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22" name="Rectangle 1621">
                  <a:extLst>
                    <a:ext uri="{FF2B5EF4-FFF2-40B4-BE49-F238E27FC236}">
                      <a16:creationId xmlns:a16="http://schemas.microsoft.com/office/drawing/2014/main" id="{EE1D4C78-27C8-4092-B460-AF37E085F9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3" name="Rectangle 1622">
                  <a:extLst>
                    <a:ext uri="{FF2B5EF4-FFF2-40B4-BE49-F238E27FC236}">
                      <a16:creationId xmlns:a16="http://schemas.microsoft.com/office/drawing/2014/main" id="{776B7A9C-5273-4B55-97C1-A23A62D1A45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4" name="Rectangle 1623">
                  <a:extLst>
                    <a:ext uri="{FF2B5EF4-FFF2-40B4-BE49-F238E27FC236}">
                      <a16:creationId xmlns:a16="http://schemas.microsoft.com/office/drawing/2014/main" id="{54394F05-8712-4489-A0C7-EA4CCFD1F89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5" name="Isosceles Triangle 1624">
                  <a:extLst>
                    <a:ext uri="{FF2B5EF4-FFF2-40B4-BE49-F238E27FC236}">
                      <a16:creationId xmlns:a16="http://schemas.microsoft.com/office/drawing/2014/main" id="{5811868D-E21D-4957-8AF2-A3BF4EBB3E6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7" name="Group 1606">
                <a:extLst>
                  <a:ext uri="{FF2B5EF4-FFF2-40B4-BE49-F238E27FC236}">
                    <a16:creationId xmlns:a16="http://schemas.microsoft.com/office/drawing/2014/main" id="{38B970F4-8221-48B1-8BB0-7C438CB349B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18" name="Rectangle 1617">
                  <a:extLst>
                    <a:ext uri="{FF2B5EF4-FFF2-40B4-BE49-F238E27FC236}">
                      <a16:creationId xmlns:a16="http://schemas.microsoft.com/office/drawing/2014/main" id="{E374CCDC-1622-48A0-BEB9-CA27696EA7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9" name="Rectangle 1618">
                  <a:extLst>
                    <a:ext uri="{FF2B5EF4-FFF2-40B4-BE49-F238E27FC236}">
                      <a16:creationId xmlns:a16="http://schemas.microsoft.com/office/drawing/2014/main" id="{8670BDC0-8261-466F-A86F-BAB58A24B64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20" name="Rectangle 1619">
                  <a:extLst>
                    <a:ext uri="{FF2B5EF4-FFF2-40B4-BE49-F238E27FC236}">
                      <a16:creationId xmlns:a16="http://schemas.microsoft.com/office/drawing/2014/main" id="{6A26EE82-7607-4C1F-B48C-1074F41087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21" name="Isosceles Triangle 1620">
                  <a:extLst>
                    <a:ext uri="{FF2B5EF4-FFF2-40B4-BE49-F238E27FC236}">
                      <a16:creationId xmlns:a16="http://schemas.microsoft.com/office/drawing/2014/main" id="{428DEFB0-FDD7-4E7E-A074-09522F1E768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8" name="Group 1607">
                <a:extLst>
                  <a:ext uri="{FF2B5EF4-FFF2-40B4-BE49-F238E27FC236}">
                    <a16:creationId xmlns:a16="http://schemas.microsoft.com/office/drawing/2014/main" id="{84F1EF23-F270-43D8-8F7C-8D98A9549D1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14" name="Rectangle 1613">
                  <a:extLst>
                    <a:ext uri="{FF2B5EF4-FFF2-40B4-BE49-F238E27FC236}">
                      <a16:creationId xmlns:a16="http://schemas.microsoft.com/office/drawing/2014/main" id="{8EFA5F71-A273-4FCC-8D61-974F12BA328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5" name="Rectangle 1614">
                  <a:extLst>
                    <a:ext uri="{FF2B5EF4-FFF2-40B4-BE49-F238E27FC236}">
                      <a16:creationId xmlns:a16="http://schemas.microsoft.com/office/drawing/2014/main" id="{75B461C0-FDCB-4A70-B635-92AE9C6B000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6" name="Rectangle 1615">
                  <a:extLst>
                    <a:ext uri="{FF2B5EF4-FFF2-40B4-BE49-F238E27FC236}">
                      <a16:creationId xmlns:a16="http://schemas.microsoft.com/office/drawing/2014/main" id="{3BF9AF50-1635-4F25-BE9A-AF2B5D3AFC3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7" name="Isosceles Triangle 1616">
                  <a:extLst>
                    <a:ext uri="{FF2B5EF4-FFF2-40B4-BE49-F238E27FC236}">
                      <a16:creationId xmlns:a16="http://schemas.microsoft.com/office/drawing/2014/main" id="{9FEFE6F4-5E2E-4C88-B79F-487ED54C161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09" name="Group 1608">
                <a:extLst>
                  <a:ext uri="{FF2B5EF4-FFF2-40B4-BE49-F238E27FC236}">
                    <a16:creationId xmlns:a16="http://schemas.microsoft.com/office/drawing/2014/main" id="{4A0DA10A-258F-4039-BC6A-2A56D58C464A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10" name="Rectangle 1609">
                  <a:extLst>
                    <a:ext uri="{FF2B5EF4-FFF2-40B4-BE49-F238E27FC236}">
                      <a16:creationId xmlns:a16="http://schemas.microsoft.com/office/drawing/2014/main" id="{84CCB045-0BBF-4734-979A-2C3DEE86707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1" name="Rectangle 1610">
                  <a:extLst>
                    <a:ext uri="{FF2B5EF4-FFF2-40B4-BE49-F238E27FC236}">
                      <a16:creationId xmlns:a16="http://schemas.microsoft.com/office/drawing/2014/main" id="{72B12305-96EA-4250-AF96-B25F0D7846E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12" name="Rectangle 1611">
                  <a:extLst>
                    <a:ext uri="{FF2B5EF4-FFF2-40B4-BE49-F238E27FC236}">
                      <a16:creationId xmlns:a16="http://schemas.microsoft.com/office/drawing/2014/main" id="{F7189E92-5D59-41FA-9E81-C04E0151594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13" name="Isosceles Triangle 1612">
                  <a:extLst>
                    <a:ext uri="{FF2B5EF4-FFF2-40B4-BE49-F238E27FC236}">
                      <a16:creationId xmlns:a16="http://schemas.microsoft.com/office/drawing/2014/main" id="{CB3EDF22-9FA1-4AC9-BCA4-089D3E07C21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26" name="Isosceles Triangle 1625">
              <a:extLst>
                <a:ext uri="{FF2B5EF4-FFF2-40B4-BE49-F238E27FC236}">
                  <a16:creationId xmlns:a16="http://schemas.microsoft.com/office/drawing/2014/main" id="{2AAB0DDD-6337-45D1-A9F3-F079205F637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7" name="Isosceles Triangle 1626">
              <a:extLst>
                <a:ext uri="{FF2B5EF4-FFF2-40B4-BE49-F238E27FC236}">
                  <a16:creationId xmlns:a16="http://schemas.microsoft.com/office/drawing/2014/main" id="{E3EE48E6-895A-4A57-A6CC-B280465E3A1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8" name="Isosceles Triangle 1627">
              <a:extLst>
                <a:ext uri="{FF2B5EF4-FFF2-40B4-BE49-F238E27FC236}">
                  <a16:creationId xmlns:a16="http://schemas.microsoft.com/office/drawing/2014/main" id="{5297C8A6-F35C-4C92-9E09-E24347564D0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29" name="Isosceles Triangle 1628">
              <a:extLst>
                <a:ext uri="{FF2B5EF4-FFF2-40B4-BE49-F238E27FC236}">
                  <a16:creationId xmlns:a16="http://schemas.microsoft.com/office/drawing/2014/main" id="{C3B9E45B-15E9-4CEA-82D4-5D37335607D9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56" name="Group 1655">
            <a:extLst>
              <a:ext uri="{FF2B5EF4-FFF2-40B4-BE49-F238E27FC236}">
                <a16:creationId xmlns:a16="http://schemas.microsoft.com/office/drawing/2014/main" id="{523E0EBB-2484-4601-AC85-4DE6B0966B5B}"/>
              </a:ext>
            </a:extLst>
          </p:cNvPr>
          <p:cNvGrpSpPr/>
          <p:nvPr/>
        </p:nvGrpSpPr>
        <p:grpSpPr>
          <a:xfrm>
            <a:off x="3640900" y="652771"/>
            <a:ext cx="1850469" cy="925702"/>
            <a:chOff x="4346282" y="1383052"/>
            <a:chExt cx="2004675" cy="1002844"/>
          </a:xfrm>
        </p:grpSpPr>
        <p:grpSp>
          <p:nvGrpSpPr>
            <p:cNvPr id="1657" name="Group 1656">
              <a:extLst>
                <a:ext uri="{FF2B5EF4-FFF2-40B4-BE49-F238E27FC236}">
                  <a16:creationId xmlns:a16="http://schemas.microsoft.com/office/drawing/2014/main" id="{15073DE7-773C-4344-A061-2EBAFE54E5B1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62" name="Group 1661">
                <a:extLst>
                  <a:ext uri="{FF2B5EF4-FFF2-40B4-BE49-F238E27FC236}">
                    <a16:creationId xmlns:a16="http://schemas.microsoft.com/office/drawing/2014/main" id="{3B257371-60E1-48AE-B389-B16EC96163E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678" name="Rectangle 1677">
                  <a:extLst>
                    <a:ext uri="{FF2B5EF4-FFF2-40B4-BE49-F238E27FC236}">
                      <a16:creationId xmlns:a16="http://schemas.microsoft.com/office/drawing/2014/main" id="{F88BA21E-083B-4C8E-94A7-0F94ECAD0D0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9" name="Rectangle 1678">
                  <a:extLst>
                    <a:ext uri="{FF2B5EF4-FFF2-40B4-BE49-F238E27FC236}">
                      <a16:creationId xmlns:a16="http://schemas.microsoft.com/office/drawing/2014/main" id="{40B04F40-64BC-4DF6-97E7-25FB5F35D1A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80" name="Rectangle 1679">
                  <a:extLst>
                    <a:ext uri="{FF2B5EF4-FFF2-40B4-BE49-F238E27FC236}">
                      <a16:creationId xmlns:a16="http://schemas.microsoft.com/office/drawing/2014/main" id="{01DC594F-422E-45C0-A13A-A5C9E117C3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81" name="Isosceles Triangle 1680">
                  <a:extLst>
                    <a:ext uri="{FF2B5EF4-FFF2-40B4-BE49-F238E27FC236}">
                      <a16:creationId xmlns:a16="http://schemas.microsoft.com/office/drawing/2014/main" id="{73FD110D-C11C-417A-B276-E0C62CEA28E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3" name="Group 1662">
                <a:extLst>
                  <a:ext uri="{FF2B5EF4-FFF2-40B4-BE49-F238E27FC236}">
                    <a16:creationId xmlns:a16="http://schemas.microsoft.com/office/drawing/2014/main" id="{90E2F04C-ABDF-47A0-A306-45020E62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674" name="Rectangle 1673">
                  <a:extLst>
                    <a:ext uri="{FF2B5EF4-FFF2-40B4-BE49-F238E27FC236}">
                      <a16:creationId xmlns:a16="http://schemas.microsoft.com/office/drawing/2014/main" id="{0548A334-BC77-414B-A430-B26BD573471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5" name="Rectangle 1674">
                  <a:extLst>
                    <a:ext uri="{FF2B5EF4-FFF2-40B4-BE49-F238E27FC236}">
                      <a16:creationId xmlns:a16="http://schemas.microsoft.com/office/drawing/2014/main" id="{6C0FF932-1339-4771-8068-6742536E456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6" name="Rectangle 1675">
                  <a:extLst>
                    <a:ext uri="{FF2B5EF4-FFF2-40B4-BE49-F238E27FC236}">
                      <a16:creationId xmlns:a16="http://schemas.microsoft.com/office/drawing/2014/main" id="{04EE3521-BCDC-4DB6-8BE0-6BF2A106FC5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7" name="Isosceles Triangle 1676">
                  <a:extLst>
                    <a:ext uri="{FF2B5EF4-FFF2-40B4-BE49-F238E27FC236}">
                      <a16:creationId xmlns:a16="http://schemas.microsoft.com/office/drawing/2014/main" id="{2B564F8F-1D14-4D4D-A4CF-D0509740B76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4" name="Group 1663">
                <a:extLst>
                  <a:ext uri="{FF2B5EF4-FFF2-40B4-BE49-F238E27FC236}">
                    <a16:creationId xmlns:a16="http://schemas.microsoft.com/office/drawing/2014/main" id="{355FA5F0-0F66-43D6-BD57-E410405C40E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70" name="Rectangle 1669">
                  <a:extLst>
                    <a:ext uri="{FF2B5EF4-FFF2-40B4-BE49-F238E27FC236}">
                      <a16:creationId xmlns:a16="http://schemas.microsoft.com/office/drawing/2014/main" id="{57DEF4A4-C72C-4E91-BEB2-262C898B45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1" name="Rectangle 1670">
                  <a:extLst>
                    <a:ext uri="{FF2B5EF4-FFF2-40B4-BE49-F238E27FC236}">
                      <a16:creationId xmlns:a16="http://schemas.microsoft.com/office/drawing/2014/main" id="{30C29FFC-BD3C-44D7-8B42-806821617AD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72" name="Rectangle 1671">
                  <a:extLst>
                    <a:ext uri="{FF2B5EF4-FFF2-40B4-BE49-F238E27FC236}">
                      <a16:creationId xmlns:a16="http://schemas.microsoft.com/office/drawing/2014/main" id="{31F87452-FF08-4E2B-98C1-929053F9038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73" name="Isosceles Triangle 1672">
                  <a:extLst>
                    <a:ext uri="{FF2B5EF4-FFF2-40B4-BE49-F238E27FC236}">
                      <a16:creationId xmlns:a16="http://schemas.microsoft.com/office/drawing/2014/main" id="{0EA318F4-D773-4CD4-A4FC-C68E8712EF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65" name="Group 1664">
                <a:extLst>
                  <a:ext uri="{FF2B5EF4-FFF2-40B4-BE49-F238E27FC236}">
                    <a16:creationId xmlns:a16="http://schemas.microsoft.com/office/drawing/2014/main" id="{803BAD1A-03F1-4660-BDEB-42B8F9EFB237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66" name="Rectangle 1665">
                  <a:extLst>
                    <a:ext uri="{FF2B5EF4-FFF2-40B4-BE49-F238E27FC236}">
                      <a16:creationId xmlns:a16="http://schemas.microsoft.com/office/drawing/2014/main" id="{92AF6275-6844-4BA2-B972-5413669F40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7" name="Rectangle 1666">
                  <a:extLst>
                    <a:ext uri="{FF2B5EF4-FFF2-40B4-BE49-F238E27FC236}">
                      <a16:creationId xmlns:a16="http://schemas.microsoft.com/office/drawing/2014/main" id="{A66F36C9-B9AA-4E24-9E3D-3B1568FC881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68" name="Rectangle 1667">
                  <a:extLst>
                    <a:ext uri="{FF2B5EF4-FFF2-40B4-BE49-F238E27FC236}">
                      <a16:creationId xmlns:a16="http://schemas.microsoft.com/office/drawing/2014/main" id="{B25B3E4B-28BB-4137-821C-B8D2013713A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69" name="Isosceles Triangle 1668">
                  <a:extLst>
                    <a:ext uri="{FF2B5EF4-FFF2-40B4-BE49-F238E27FC236}">
                      <a16:creationId xmlns:a16="http://schemas.microsoft.com/office/drawing/2014/main" id="{C4ADB22C-A590-4205-BA36-A639631366D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58" name="Isosceles Triangle 1657">
              <a:extLst>
                <a:ext uri="{FF2B5EF4-FFF2-40B4-BE49-F238E27FC236}">
                  <a16:creationId xmlns:a16="http://schemas.microsoft.com/office/drawing/2014/main" id="{283B05A7-2762-45AD-97BC-F7941A9E361C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59" name="Isosceles Triangle 1658">
              <a:extLst>
                <a:ext uri="{FF2B5EF4-FFF2-40B4-BE49-F238E27FC236}">
                  <a16:creationId xmlns:a16="http://schemas.microsoft.com/office/drawing/2014/main" id="{2EAE0ACA-7517-4DA0-82E0-2826C589798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0" name="Isosceles Triangle 1659">
              <a:extLst>
                <a:ext uri="{FF2B5EF4-FFF2-40B4-BE49-F238E27FC236}">
                  <a16:creationId xmlns:a16="http://schemas.microsoft.com/office/drawing/2014/main" id="{B7BDD0D7-9F05-4DEA-AF10-96DFCC0F41B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61" name="Isosceles Triangle 1660">
              <a:extLst>
                <a:ext uri="{FF2B5EF4-FFF2-40B4-BE49-F238E27FC236}">
                  <a16:creationId xmlns:a16="http://schemas.microsoft.com/office/drawing/2014/main" id="{E9EDC2F7-4BF1-43B5-850C-FB9A42ADB0B6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684" name="Group 1683">
            <a:extLst>
              <a:ext uri="{FF2B5EF4-FFF2-40B4-BE49-F238E27FC236}">
                <a16:creationId xmlns:a16="http://schemas.microsoft.com/office/drawing/2014/main" id="{9CF3125F-3275-4E93-9303-33226B5A9900}"/>
              </a:ext>
            </a:extLst>
          </p:cNvPr>
          <p:cNvGrpSpPr/>
          <p:nvPr/>
        </p:nvGrpSpPr>
        <p:grpSpPr>
          <a:xfrm>
            <a:off x="5491884" y="652771"/>
            <a:ext cx="1850469" cy="925702"/>
            <a:chOff x="4346282" y="1383052"/>
            <a:chExt cx="2004675" cy="1002844"/>
          </a:xfrm>
        </p:grpSpPr>
        <p:grpSp>
          <p:nvGrpSpPr>
            <p:cNvPr id="1685" name="Group 1684">
              <a:extLst>
                <a:ext uri="{FF2B5EF4-FFF2-40B4-BE49-F238E27FC236}">
                  <a16:creationId xmlns:a16="http://schemas.microsoft.com/office/drawing/2014/main" id="{45CD1900-FFCA-4269-8690-188F63DDA38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690" name="Group 1689">
                <a:extLst>
                  <a:ext uri="{FF2B5EF4-FFF2-40B4-BE49-F238E27FC236}">
                    <a16:creationId xmlns:a16="http://schemas.microsoft.com/office/drawing/2014/main" id="{3B460C50-C62C-4CC3-AA8C-7070F4E6C25F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06" name="Rectangle 1705">
                  <a:extLst>
                    <a:ext uri="{FF2B5EF4-FFF2-40B4-BE49-F238E27FC236}">
                      <a16:creationId xmlns:a16="http://schemas.microsoft.com/office/drawing/2014/main" id="{B066B205-87BF-4FB9-BD31-9CD560068C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7" name="Rectangle 1706">
                  <a:extLst>
                    <a:ext uri="{FF2B5EF4-FFF2-40B4-BE49-F238E27FC236}">
                      <a16:creationId xmlns:a16="http://schemas.microsoft.com/office/drawing/2014/main" id="{BD82DEAA-04DA-4413-A9B7-102DFD696F0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8" name="Rectangle 1707">
                  <a:extLst>
                    <a:ext uri="{FF2B5EF4-FFF2-40B4-BE49-F238E27FC236}">
                      <a16:creationId xmlns:a16="http://schemas.microsoft.com/office/drawing/2014/main" id="{15DAC4BC-3366-4AE7-B89A-1CC274B82DE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9" name="Isosceles Triangle 1708">
                  <a:extLst>
                    <a:ext uri="{FF2B5EF4-FFF2-40B4-BE49-F238E27FC236}">
                      <a16:creationId xmlns:a16="http://schemas.microsoft.com/office/drawing/2014/main" id="{B552FCA4-C0E8-4482-BA5C-89F7AE612E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1" name="Group 1690">
                <a:extLst>
                  <a:ext uri="{FF2B5EF4-FFF2-40B4-BE49-F238E27FC236}">
                    <a16:creationId xmlns:a16="http://schemas.microsoft.com/office/drawing/2014/main" id="{82D143A2-4197-4003-8ACA-DD0B2094EFFB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02" name="Rectangle 1701">
                  <a:extLst>
                    <a:ext uri="{FF2B5EF4-FFF2-40B4-BE49-F238E27FC236}">
                      <a16:creationId xmlns:a16="http://schemas.microsoft.com/office/drawing/2014/main" id="{DD96A76D-75EC-4C7A-9869-2905442444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3" name="Rectangle 1702">
                  <a:extLst>
                    <a:ext uri="{FF2B5EF4-FFF2-40B4-BE49-F238E27FC236}">
                      <a16:creationId xmlns:a16="http://schemas.microsoft.com/office/drawing/2014/main" id="{8DCC3290-F46B-4FA6-9366-741FDD95047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4" name="Rectangle 1703">
                  <a:extLst>
                    <a:ext uri="{FF2B5EF4-FFF2-40B4-BE49-F238E27FC236}">
                      <a16:creationId xmlns:a16="http://schemas.microsoft.com/office/drawing/2014/main" id="{67CDE7D9-EE15-4096-A539-09F2776C7A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5" name="Isosceles Triangle 1704">
                  <a:extLst>
                    <a:ext uri="{FF2B5EF4-FFF2-40B4-BE49-F238E27FC236}">
                      <a16:creationId xmlns:a16="http://schemas.microsoft.com/office/drawing/2014/main" id="{C56C3F09-A72B-464E-8176-41ED85525D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2" name="Group 1691">
                <a:extLst>
                  <a:ext uri="{FF2B5EF4-FFF2-40B4-BE49-F238E27FC236}">
                    <a16:creationId xmlns:a16="http://schemas.microsoft.com/office/drawing/2014/main" id="{18A9311D-32FD-4CDB-B95F-6A8A0E6D9523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698" name="Rectangle 1697">
                  <a:extLst>
                    <a:ext uri="{FF2B5EF4-FFF2-40B4-BE49-F238E27FC236}">
                      <a16:creationId xmlns:a16="http://schemas.microsoft.com/office/drawing/2014/main" id="{4DCDC330-AED6-4593-915C-C652B7A92C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9" name="Rectangle 1698">
                  <a:extLst>
                    <a:ext uri="{FF2B5EF4-FFF2-40B4-BE49-F238E27FC236}">
                      <a16:creationId xmlns:a16="http://schemas.microsoft.com/office/drawing/2014/main" id="{8A1344ED-2BFB-4EA4-B4A2-74BBDE783E0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00" name="Rectangle 1699">
                  <a:extLst>
                    <a:ext uri="{FF2B5EF4-FFF2-40B4-BE49-F238E27FC236}">
                      <a16:creationId xmlns:a16="http://schemas.microsoft.com/office/drawing/2014/main" id="{D3702E40-BB69-4C34-B36C-46594090EB7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01" name="Isosceles Triangle 1700">
                  <a:extLst>
                    <a:ext uri="{FF2B5EF4-FFF2-40B4-BE49-F238E27FC236}">
                      <a16:creationId xmlns:a16="http://schemas.microsoft.com/office/drawing/2014/main" id="{0F58E672-C944-4685-8F53-2E39E549B22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3" name="Group 1692">
                <a:extLst>
                  <a:ext uri="{FF2B5EF4-FFF2-40B4-BE49-F238E27FC236}">
                    <a16:creationId xmlns:a16="http://schemas.microsoft.com/office/drawing/2014/main" id="{55B35FB3-44AE-4913-9B45-FE29D52761B1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694" name="Rectangle 1693">
                  <a:extLst>
                    <a:ext uri="{FF2B5EF4-FFF2-40B4-BE49-F238E27FC236}">
                      <a16:creationId xmlns:a16="http://schemas.microsoft.com/office/drawing/2014/main" id="{AC5A7919-122C-41B5-B8FD-89CFAF7D77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5" name="Rectangle 1694">
                  <a:extLst>
                    <a:ext uri="{FF2B5EF4-FFF2-40B4-BE49-F238E27FC236}">
                      <a16:creationId xmlns:a16="http://schemas.microsoft.com/office/drawing/2014/main" id="{FD40A76C-7E8E-4404-8573-1712D10638B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696" name="Rectangle 1695">
                  <a:extLst>
                    <a:ext uri="{FF2B5EF4-FFF2-40B4-BE49-F238E27FC236}">
                      <a16:creationId xmlns:a16="http://schemas.microsoft.com/office/drawing/2014/main" id="{E9A92CE1-16EB-4D7F-8F4B-041586F17C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697" name="Isosceles Triangle 1696">
                  <a:extLst>
                    <a:ext uri="{FF2B5EF4-FFF2-40B4-BE49-F238E27FC236}">
                      <a16:creationId xmlns:a16="http://schemas.microsoft.com/office/drawing/2014/main" id="{F379147C-B738-413A-81E6-C44A658C00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686" name="Isosceles Triangle 1685">
              <a:extLst>
                <a:ext uri="{FF2B5EF4-FFF2-40B4-BE49-F238E27FC236}">
                  <a16:creationId xmlns:a16="http://schemas.microsoft.com/office/drawing/2014/main" id="{1CFB52B8-5558-45A1-9B60-9BEB50EEF526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7" name="Isosceles Triangle 1686">
              <a:extLst>
                <a:ext uri="{FF2B5EF4-FFF2-40B4-BE49-F238E27FC236}">
                  <a16:creationId xmlns:a16="http://schemas.microsoft.com/office/drawing/2014/main" id="{F2665CFA-93B2-4D42-ABFF-D09A5F159F7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8" name="Isosceles Triangle 1687">
              <a:extLst>
                <a:ext uri="{FF2B5EF4-FFF2-40B4-BE49-F238E27FC236}">
                  <a16:creationId xmlns:a16="http://schemas.microsoft.com/office/drawing/2014/main" id="{F5D4F6C6-04B7-4E8B-9A70-81759EB80B1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9" name="Isosceles Triangle 1688">
              <a:extLst>
                <a:ext uri="{FF2B5EF4-FFF2-40B4-BE49-F238E27FC236}">
                  <a16:creationId xmlns:a16="http://schemas.microsoft.com/office/drawing/2014/main" id="{6CE1E269-2271-43F5-B252-6B2AAADAE887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12" name="Group 1711">
            <a:extLst>
              <a:ext uri="{FF2B5EF4-FFF2-40B4-BE49-F238E27FC236}">
                <a16:creationId xmlns:a16="http://schemas.microsoft.com/office/drawing/2014/main" id="{3C6DD94F-E740-4461-B980-30A57A3EAB5D}"/>
              </a:ext>
            </a:extLst>
          </p:cNvPr>
          <p:cNvGrpSpPr/>
          <p:nvPr/>
        </p:nvGrpSpPr>
        <p:grpSpPr>
          <a:xfrm>
            <a:off x="2713896" y="1575426"/>
            <a:ext cx="1850469" cy="925702"/>
            <a:chOff x="4346282" y="1383052"/>
            <a:chExt cx="2004675" cy="1002844"/>
          </a:xfrm>
        </p:grpSpPr>
        <p:grpSp>
          <p:nvGrpSpPr>
            <p:cNvPr id="1713" name="Group 1712">
              <a:extLst>
                <a:ext uri="{FF2B5EF4-FFF2-40B4-BE49-F238E27FC236}">
                  <a16:creationId xmlns:a16="http://schemas.microsoft.com/office/drawing/2014/main" id="{6F4FBB06-FE3B-4BFE-86D2-4506657F07A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18" name="Group 1717">
                <a:extLst>
                  <a:ext uri="{FF2B5EF4-FFF2-40B4-BE49-F238E27FC236}">
                    <a16:creationId xmlns:a16="http://schemas.microsoft.com/office/drawing/2014/main" id="{B29788C5-38A5-465B-9D06-DFA52343BF5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34" name="Rectangle 1733">
                  <a:extLst>
                    <a:ext uri="{FF2B5EF4-FFF2-40B4-BE49-F238E27FC236}">
                      <a16:creationId xmlns:a16="http://schemas.microsoft.com/office/drawing/2014/main" id="{72CC0499-598F-4FE7-8160-74C45ADB20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5" name="Rectangle 1734">
                  <a:extLst>
                    <a:ext uri="{FF2B5EF4-FFF2-40B4-BE49-F238E27FC236}">
                      <a16:creationId xmlns:a16="http://schemas.microsoft.com/office/drawing/2014/main" id="{FC3A2B98-9E70-4E6B-B2CA-84E125AEE34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6" name="Rectangle 1735">
                  <a:extLst>
                    <a:ext uri="{FF2B5EF4-FFF2-40B4-BE49-F238E27FC236}">
                      <a16:creationId xmlns:a16="http://schemas.microsoft.com/office/drawing/2014/main" id="{B15A6DB2-F5B6-4CF8-95D8-61A973BEACA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7" name="Isosceles Triangle 1736">
                  <a:extLst>
                    <a:ext uri="{FF2B5EF4-FFF2-40B4-BE49-F238E27FC236}">
                      <a16:creationId xmlns:a16="http://schemas.microsoft.com/office/drawing/2014/main" id="{FD1818A3-6540-4AC0-8CD5-616AC2F7A1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9" name="Group 1718">
                <a:extLst>
                  <a:ext uri="{FF2B5EF4-FFF2-40B4-BE49-F238E27FC236}">
                    <a16:creationId xmlns:a16="http://schemas.microsoft.com/office/drawing/2014/main" id="{A32F47E7-C92D-4750-93B2-180F986D43C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30" name="Rectangle 1729">
                  <a:extLst>
                    <a:ext uri="{FF2B5EF4-FFF2-40B4-BE49-F238E27FC236}">
                      <a16:creationId xmlns:a16="http://schemas.microsoft.com/office/drawing/2014/main" id="{266EC849-AA7F-4EEE-ACA0-7D5AEB1F60F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1" name="Rectangle 1730">
                  <a:extLst>
                    <a:ext uri="{FF2B5EF4-FFF2-40B4-BE49-F238E27FC236}">
                      <a16:creationId xmlns:a16="http://schemas.microsoft.com/office/drawing/2014/main" id="{6EEB6CD7-AEA3-4CFA-8402-0660BD4634D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32" name="Rectangle 1731">
                  <a:extLst>
                    <a:ext uri="{FF2B5EF4-FFF2-40B4-BE49-F238E27FC236}">
                      <a16:creationId xmlns:a16="http://schemas.microsoft.com/office/drawing/2014/main" id="{35CC8405-E5F5-413D-ADD8-FF62E6B1E7B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33" name="Isosceles Triangle 1732">
                  <a:extLst>
                    <a:ext uri="{FF2B5EF4-FFF2-40B4-BE49-F238E27FC236}">
                      <a16:creationId xmlns:a16="http://schemas.microsoft.com/office/drawing/2014/main" id="{91831A88-65AB-448B-B094-49DB071988F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0" name="Group 1719">
                <a:extLst>
                  <a:ext uri="{FF2B5EF4-FFF2-40B4-BE49-F238E27FC236}">
                    <a16:creationId xmlns:a16="http://schemas.microsoft.com/office/drawing/2014/main" id="{B6A2AEDB-EE86-4C55-9BFA-E08AB0E9DA8D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26" name="Rectangle 1725">
                  <a:extLst>
                    <a:ext uri="{FF2B5EF4-FFF2-40B4-BE49-F238E27FC236}">
                      <a16:creationId xmlns:a16="http://schemas.microsoft.com/office/drawing/2014/main" id="{FEA96CD2-5069-4F94-9F73-6D098DD14D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7" name="Rectangle 1726">
                  <a:extLst>
                    <a:ext uri="{FF2B5EF4-FFF2-40B4-BE49-F238E27FC236}">
                      <a16:creationId xmlns:a16="http://schemas.microsoft.com/office/drawing/2014/main" id="{4C342CF1-ECA3-4149-9016-0A61E367E69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8" name="Rectangle 1727">
                  <a:extLst>
                    <a:ext uri="{FF2B5EF4-FFF2-40B4-BE49-F238E27FC236}">
                      <a16:creationId xmlns:a16="http://schemas.microsoft.com/office/drawing/2014/main" id="{58CD56EF-63C4-4271-9068-9D0414A994A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9" name="Isosceles Triangle 1728">
                  <a:extLst>
                    <a:ext uri="{FF2B5EF4-FFF2-40B4-BE49-F238E27FC236}">
                      <a16:creationId xmlns:a16="http://schemas.microsoft.com/office/drawing/2014/main" id="{36223ED4-F461-4BF6-8403-F30B3BE38C1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1" name="Group 1720">
                <a:extLst>
                  <a:ext uri="{FF2B5EF4-FFF2-40B4-BE49-F238E27FC236}">
                    <a16:creationId xmlns:a16="http://schemas.microsoft.com/office/drawing/2014/main" id="{A50224C8-5629-48B6-8169-21A94C81CE6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22" name="Rectangle 1721">
                  <a:extLst>
                    <a:ext uri="{FF2B5EF4-FFF2-40B4-BE49-F238E27FC236}">
                      <a16:creationId xmlns:a16="http://schemas.microsoft.com/office/drawing/2014/main" id="{BFB05C16-7582-49C4-A11D-4D8A551CF8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3" name="Rectangle 1722">
                  <a:extLst>
                    <a:ext uri="{FF2B5EF4-FFF2-40B4-BE49-F238E27FC236}">
                      <a16:creationId xmlns:a16="http://schemas.microsoft.com/office/drawing/2014/main" id="{E907B6DA-AD20-4B7E-BA83-F493C64BFA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24" name="Rectangle 1723">
                  <a:extLst>
                    <a:ext uri="{FF2B5EF4-FFF2-40B4-BE49-F238E27FC236}">
                      <a16:creationId xmlns:a16="http://schemas.microsoft.com/office/drawing/2014/main" id="{5CDBAABA-9838-47A4-81E2-007FB88974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25" name="Isosceles Triangle 1724">
                  <a:extLst>
                    <a:ext uri="{FF2B5EF4-FFF2-40B4-BE49-F238E27FC236}">
                      <a16:creationId xmlns:a16="http://schemas.microsoft.com/office/drawing/2014/main" id="{5FEDB72F-4168-4202-B6E5-6B9FDECDB0B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14" name="Isosceles Triangle 1713">
              <a:extLst>
                <a:ext uri="{FF2B5EF4-FFF2-40B4-BE49-F238E27FC236}">
                  <a16:creationId xmlns:a16="http://schemas.microsoft.com/office/drawing/2014/main" id="{05D6EFBB-BBE0-40EC-A02C-F65A61CEE5FD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5" name="Isosceles Triangle 1714">
              <a:extLst>
                <a:ext uri="{FF2B5EF4-FFF2-40B4-BE49-F238E27FC236}">
                  <a16:creationId xmlns:a16="http://schemas.microsoft.com/office/drawing/2014/main" id="{B425DF53-7FE0-4723-B60B-EB83B778D63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6" name="Isosceles Triangle 1715">
              <a:extLst>
                <a:ext uri="{FF2B5EF4-FFF2-40B4-BE49-F238E27FC236}">
                  <a16:creationId xmlns:a16="http://schemas.microsoft.com/office/drawing/2014/main" id="{3150D2AE-9E69-4501-991E-ECA73641B6CB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17" name="Isosceles Triangle 1716">
              <a:extLst>
                <a:ext uri="{FF2B5EF4-FFF2-40B4-BE49-F238E27FC236}">
                  <a16:creationId xmlns:a16="http://schemas.microsoft.com/office/drawing/2014/main" id="{AC4995E2-5C0D-4235-8213-FCDB2F7992DC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740" name="Group 1739">
            <a:extLst>
              <a:ext uri="{FF2B5EF4-FFF2-40B4-BE49-F238E27FC236}">
                <a16:creationId xmlns:a16="http://schemas.microsoft.com/office/drawing/2014/main" id="{E6B0C052-50A3-46D4-837A-E95524C51155}"/>
              </a:ext>
            </a:extLst>
          </p:cNvPr>
          <p:cNvGrpSpPr/>
          <p:nvPr/>
        </p:nvGrpSpPr>
        <p:grpSpPr>
          <a:xfrm>
            <a:off x="4558807" y="1575426"/>
            <a:ext cx="1850469" cy="925702"/>
            <a:chOff x="4346282" y="1383052"/>
            <a:chExt cx="2004675" cy="1002844"/>
          </a:xfrm>
        </p:grpSpPr>
        <p:grpSp>
          <p:nvGrpSpPr>
            <p:cNvPr id="1741" name="Group 1740">
              <a:extLst>
                <a:ext uri="{FF2B5EF4-FFF2-40B4-BE49-F238E27FC236}">
                  <a16:creationId xmlns:a16="http://schemas.microsoft.com/office/drawing/2014/main" id="{44EF1F59-4551-4E28-8500-9AA6A27FCCDC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1746" name="Group 1745">
                <a:extLst>
                  <a:ext uri="{FF2B5EF4-FFF2-40B4-BE49-F238E27FC236}">
                    <a16:creationId xmlns:a16="http://schemas.microsoft.com/office/drawing/2014/main" id="{5928F6FA-85D1-4F15-B7DE-3648B94799A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1762" name="Rectangle 1761">
                  <a:extLst>
                    <a:ext uri="{FF2B5EF4-FFF2-40B4-BE49-F238E27FC236}">
                      <a16:creationId xmlns:a16="http://schemas.microsoft.com/office/drawing/2014/main" id="{D1C925CA-CE28-48D3-B030-E0DA3429E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3" name="Rectangle 1762">
                  <a:extLst>
                    <a:ext uri="{FF2B5EF4-FFF2-40B4-BE49-F238E27FC236}">
                      <a16:creationId xmlns:a16="http://schemas.microsoft.com/office/drawing/2014/main" id="{C4BAB46C-D98F-43DE-BE99-618F20109E6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4" name="Rectangle 1763">
                  <a:extLst>
                    <a:ext uri="{FF2B5EF4-FFF2-40B4-BE49-F238E27FC236}">
                      <a16:creationId xmlns:a16="http://schemas.microsoft.com/office/drawing/2014/main" id="{13C730C0-C3A6-485E-8A27-21DA8644F0F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5" name="Isosceles Triangle 1764">
                  <a:extLst>
                    <a:ext uri="{FF2B5EF4-FFF2-40B4-BE49-F238E27FC236}">
                      <a16:creationId xmlns:a16="http://schemas.microsoft.com/office/drawing/2014/main" id="{1D28F460-9A28-4F3E-9944-1CA27A633BF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7" name="Group 1746">
                <a:extLst>
                  <a:ext uri="{FF2B5EF4-FFF2-40B4-BE49-F238E27FC236}">
                    <a16:creationId xmlns:a16="http://schemas.microsoft.com/office/drawing/2014/main" id="{192EE584-BA49-4725-9010-5C1A4365522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1758" name="Rectangle 1757">
                  <a:extLst>
                    <a:ext uri="{FF2B5EF4-FFF2-40B4-BE49-F238E27FC236}">
                      <a16:creationId xmlns:a16="http://schemas.microsoft.com/office/drawing/2014/main" id="{89F32EFF-098D-474B-BC4E-6E74919D41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9" name="Rectangle 1758">
                  <a:extLst>
                    <a:ext uri="{FF2B5EF4-FFF2-40B4-BE49-F238E27FC236}">
                      <a16:creationId xmlns:a16="http://schemas.microsoft.com/office/drawing/2014/main" id="{2BB85634-E718-4BBE-AF0E-745D881B5F4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0" name="Rectangle 1759">
                  <a:extLst>
                    <a:ext uri="{FF2B5EF4-FFF2-40B4-BE49-F238E27FC236}">
                      <a16:creationId xmlns:a16="http://schemas.microsoft.com/office/drawing/2014/main" id="{DFC7B123-F70F-40BE-937F-45E2FDC7E7D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61" name="Isosceles Triangle 1760">
                  <a:extLst>
                    <a:ext uri="{FF2B5EF4-FFF2-40B4-BE49-F238E27FC236}">
                      <a16:creationId xmlns:a16="http://schemas.microsoft.com/office/drawing/2014/main" id="{92BDF6FD-59F3-4353-B75E-56E4F89A40B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8" name="Group 1747">
                <a:extLst>
                  <a:ext uri="{FF2B5EF4-FFF2-40B4-BE49-F238E27FC236}">
                    <a16:creationId xmlns:a16="http://schemas.microsoft.com/office/drawing/2014/main" id="{A6A5BEE4-8D0C-4A13-B233-B7CF8227C000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1754" name="Rectangle 1753">
                  <a:extLst>
                    <a:ext uri="{FF2B5EF4-FFF2-40B4-BE49-F238E27FC236}">
                      <a16:creationId xmlns:a16="http://schemas.microsoft.com/office/drawing/2014/main" id="{59E03265-EB61-45F7-B1E4-15E94C53FA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5" name="Rectangle 1754">
                  <a:extLst>
                    <a:ext uri="{FF2B5EF4-FFF2-40B4-BE49-F238E27FC236}">
                      <a16:creationId xmlns:a16="http://schemas.microsoft.com/office/drawing/2014/main" id="{B06D92A0-494D-4476-B304-E065D404742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6" name="Rectangle 1755">
                  <a:extLst>
                    <a:ext uri="{FF2B5EF4-FFF2-40B4-BE49-F238E27FC236}">
                      <a16:creationId xmlns:a16="http://schemas.microsoft.com/office/drawing/2014/main" id="{020EA1D2-7258-43CB-BDAC-615C4DDFB86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7" name="Isosceles Triangle 1756">
                  <a:extLst>
                    <a:ext uri="{FF2B5EF4-FFF2-40B4-BE49-F238E27FC236}">
                      <a16:creationId xmlns:a16="http://schemas.microsoft.com/office/drawing/2014/main" id="{58F9B693-CA58-47CE-BAE3-8EEFA2D50F2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9" name="Group 1748">
                <a:extLst>
                  <a:ext uri="{FF2B5EF4-FFF2-40B4-BE49-F238E27FC236}">
                    <a16:creationId xmlns:a16="http://schemas.microsoft.com/office/drawing/2014/main" id="{C502DA89-FE4C-4C26-AD50-0FD4123794B9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1750" name="Rectangle 1749">
                  <a:extLst>
                    <a:ext uri="{FF2B5EF4-FFF2-40B4-BE49-F238E27FC236}">
                      <a16:creationId xmlns:a16="http://schemas.microsoft.com/office/drawing/2014/main" id="{7B6741FF-212A-480E-92EC-5759B46B490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1" name="Rectangle 1750">
                  <a:extLst>
                    <a:ext uri="{FF2B5EF4-FFF2-40B4-BE49-F238E27FC236}">
                      <a16:creationId xmlns:a16="http://schemas.microsoft.com/office/drawing/2014/main" id="{841A69B8-D94C-4BC8-A113-12118FA7FE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52" name="Rectangle 1751">
                  <a:extLst>
                    <a:ext uri="{FF2B5EF4-FFF2-40B4-BE49-F238E27FC236}">
                      <a16:creationId xmlns:a16="http://schemas.microsoft.com/office/drawing/2014/main" id="{CCBC0DFB-5203-477D-BCE3-8B8F3D0AA1B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53" name="Isosceles Triangle 1752">
                  <a:extLst>
                    <a:ext uri="{FF2B5EF4-FFF2-40B4-BE49-F238E27FC236}">
                      <a16:creationId xmlns:a16="http://schemas.microsoft.com/office/drawing/2014/main" id="{93BCD879-FE41-4D26-8632-766362FE0F4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1742" name="Isosceles Triangle 1741">
              <a:extLst>
                <a:ext uri="{FF2B5EF4-FFF2-40B4-BE49-F238E27FC236}">
                  <a16:creationId xmlns:a16="http://schemas.microsoft.com/office/drawing/2014/main" id="{E4DD373E-F864-42F7-B1D0-4A2A120D08B3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3" name="Isosceles Triangle 1742">
              <a:extLst>
                <a:ext uri="{FF2B5EF4-FFF2-40B4-BE49-F238E27FC236}">
                  <a16:creationId xmlns:a16="http://schemas.microsoft.com/office/drawing/2014/main" id="{849FE3FB-7E5B-4122-9A2A-E46F0533B9F6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4" name="Isosceles Triangle 1743">
              <a:extLst>
                <a:ext uri="{FF2B5EF4-FFF2-40B4-BE49-F238E27FC236}">
                  <a16:creationId xmlns:a16="http://schemas.microsoft.com/office/drawing/2014/main" id="{E2CC94CD-A986-4822-814D-782247ABD2CC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45" name="Isosceles Triangle 1744">
              <a:extLst>
                <a:ext uri="{FF2B5EF4-FFF2-40B4-BE49-F238E27FC236}">
                  <a16:creationId xmlns:a16="http://schemas.microsoft.com/office/drawing/2014/main" id="{E6F15CD8-5AA9-401D-84BC-03DBED8108AE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1766" name="Straight Connector 1765">
            <a:extLst>
              <a:ext uri="{FF2B5EF4-FFF2-40B4-BE49-F238E27FC236}">
                <a16:creationId xmlns:a16="http://schemas.microsoft.com/office/drawing/2014/main" id="{D3B2E193-DA26-49A5-8E04-3FCC6F5228C8}"/>
              </a:ext>
            </a:extLst>
          </p:cNvPr>
          <p:cNvCxnSpPr>
            <a:cxnSpLocks/>
          </p:cNvCxnSpPr>
          <p:nvPr/>
        </p:nvCxnSpPr>
        <p:spPr>
          <a:xfrm flipV="1">
            <a:off x="4795636" y="1803552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2F2D663-5337-4DB5-B26C-986324B6DDFB}"/>
              </a:ext>
            </a:extLst>
          </p:cNvPr>
          <p:cNvCxnSpPr>
            <a:stCxn id="1661" idx="0"/>
            <a:endCxn id="1658" idx="0"/>
          </p:cNvCxnSpPr>
          <p:nvPr/>
        </p:nvCxnSpPr>
        <p:spPr>
          <a:xfrm flipH="1">
            <a:off x="4568836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198B3F-3C64-4FAA-8246-B31C2F661359}"/>
              </a:ext>
            </a:extLst>
          </p:cNvPr>
          <p:cNvCxnSpPr>
            <a:cxnSpLocks/>
          </p:cNvCxnSpPr>
          <p:nvPr/>
        </p:nvCxnSpPr>
        <p:spPr>
          <a:xfrm flipV="1">
            <a:off x="2033522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BA032E-093E-4634-AB91-DFFF62D65445}"/>
              </a:ext>
            </a:extLst>
          </p:cNvPr>
          <p:cNvCxnSpPr>
            <a:cxnSpLocks/>
          </p:cNvCxnSpPr>
          <p:nvPr/>
        </p:nvCxnSpPr>
        <p:spPr>
          <a:xfrm>
            <a:off x="2722362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2" name="Straight Connector 1681">
            <a:extLst>
              <a:ext uri="{FF2B5EF4-FFF2-40B4-BE49-F238E27FC236}">
                <a16:creationId xmlns:a16="http://schemas.microsoft.com/office/drawing/2014/main" id="{F9F16D11-FD79-4E39-BEE6-459C5CF251F4}"/>
              </a:ext>
            </a:extLst>
          </p:cNvPr>
          <p:cNvCxnSpPr>
            <a:cxnSpLocks/>
          </p:cNvCxnSpPr>
          <p:nvPr/>
        </p:nvCxnSpPr>
        <p:spPr>
          <a:xfrm flipV="1">
            <a:off x="3874593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3" name="Straight Connector 1682">
            <a:extLst>
              <a:ext uri="{FF2B5EF4-FFF2-40B4-BE49-F238E27FC236}">
                <a16:creationId xmlns:a16="http://schemas.microsoft.com/office/drawing/2014/main" id="{77145AFF-C7A3-4BBB-A860-38CF67A5ACBA}"/>
              </a:ext>
            </a:extLst>
          </p:cNvPr>
          <p:cNvCxnSpPr>
            <a:cxnSpLocks/>
          </p:cNvCxnSpPr>
          <p:nvPr/>
        </p:nvCxnSpPr>
        <p:spPr>
          <a:xfrm>
            <a:off x="4563432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0" name="Straight Connector 1709">
            <a:extLst>
              <a:ext uri="{FF2B5EF4-FFF2-40B4-BE49-F238E27FC236}">
                <a16:creationId xmlns:a16="http://schemas.microsoft.com/office/drawing/2014/main" id="{527FAE80-7B46-467F-A00E-A4F376F5D705}"/>
              </a:ext>
            </a:extLst>
          </p:cNvPr>
          <p:cNvCxnSpPr>
            <a:cxnSpLocks/>
          </p:cNvCxnSpPr>
          <p:nvPr/>
        </p:nvCxnSpPr>
        <p:spPr>
          <a:xfrm flipV="1">
            <a:off x="5725576" y="880899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1" name="Straight Connector 1710">
            <a:extLst>
              <a:ext uri="{FF2B5EF4-FFF2-40B4-BE49-F238E27FC236}">
                <a16:creationId xmlns:a16="http://schemas.microsoft.com/office/drawing/2014/main" id="{1B50F5A0-5E5B-42F2-A2BE-5E21EF4ADC59}"/>
              </a:ext>
            </a:extLst>
          </p:cNvPr>
          <p:cNvCxnSpPr>
            <a:cxnSpLocks/>
          </p:cNvCxnSpPr>
          <p:nvPr/>
        </p:nvCxnSpPr>
        <p:spPr>
          <a:xfrm>
            <a:off x="6414416" y="88089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8" name="Straight Connector 1737">
            <a:extLst>
              <a:ext uri="{FF2B5EF4-FFF2-40B4-BE49-F238E27FC236}">
                <a16:creationId xmlns:a16="http://schemas.microsoft.com/office/drawing/2014/main" id="{3B83D0C6-27B4-4DAC-B2A1-7D02C3CA294D}"/>
              </a:ext>
            </a:extLst>
          </p:cNvPr>
          <p:cNvCxnSpPr>
            <a:cxnSpLocks/>
          </p:cNvCxnSpPr>
          <p:nvPr/>
        </p:nvCxnSpPr>
        <p:spPr>
          <a:xfrm>
            <a:off x="2947587" y="2043978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9" name="Straight Connector 1738">
            <a:extLst>
              <a:ext uri="{FF2B5EF4-FFF2-40B4-BE49-F238E27FC236}">
                <a16:creationId xmlns:a16="http://schemas.microsoft.com/office/drawing/2014/main" id="{C6A9BCB6-7786-4757-BE7C-9446C63E620E}"/>
              </a:ext>
            </a:extLst>
          </p:cNvPr>
          <p:cNvCxnSpPr>
            <a:cxnSpLocks/>
          </p:cNvCxnSpPr>
          <p:nvPr/>
        </p:nvCxnSpPr>
        <p:spPr>
          <a:xfrm flipH="1" flipV="1">
            <a:off x="3421297" y="1113385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7" name="Straight Connector 1766">
            <a:extLst>
              <a:ext uri="{FF2B5EF4-FFF2-40B4-BE49-F238E27FC236}">
                <a16:creationId xmlns:a16="http://schemas.microsoft.com/office/drawing/2014/main" id="{3774D9D8-A4B0-4D3C-AEC6-A4FB042AB263}"/>
              </a:ext>
            </a:extLst>
          </p:cNvPr>
          <p:cNvCxnSpPr>
            <a:cxnSpLocks/>
          </p:cNvCxnSpPr>
          <p:nvPr/>
        </p:nvCxnSpPr>
        <p:spPr>
          <a:xfrm flipV="1">
            <a:off x="5481339" y="1121325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FD0E6EA-4FBC-466B-BED1-A6C1EBBA646A}"/>
              </a:ext>
            </a:extLst>
          </p:cNvPr>
          <p:cNvCxnSpPr>
            <a:cxnSpLocks/>
          </p:cNvCxnSpPr>
          <p:nvPr/>
        </p:nvCxnSpPr>
        <p:spPr>
          <a:xfrm>
            <a:off x="2033522" y="1121324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2732F53-2FD3-454A-A9E5-33A6965617BF}"/>
              </a:ext>
            </a:extLst>
          </p:cNvPr>
          <p:cNvCxnSpPr>
            <a:cxnSpLocks/>
          </p:cNvCxnSpPr>
          <p:nvPr/>
        </p:nvCxnSpPr>
        <p:spPr>
          <a:xfrm>
            <a:off x="2725064" y="1349099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D18BDE1C-4AB2-4C3F-A6BD-5732512AB7B8}"/>
              </a:ext>
            </a:extLst>
          </p:cNvPr>
          <p:cNvCxnSpPr>
            <a:cxnSpLocks/>
          </p:cNvCxnSpPr>
          <p:nvPr/>
        </p:nvCxnSpPr>
        <p:spPr>
          <a:xfrm flipV="1">
            <a:off x="3636427" y="1121325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A891FD3-0DE3-421C-BBC0-700AC86880D7}"/>
              </a:ext>
            </a:extLst>
          </p:cNvPr>
          <p:cNvCxnSpPr>
            <a:cxnSpLocks/>
          </p:cNvCxnSpPr>
          <p:nvPr/>
        </p:nvCxnSpPr>
        <p:spPr>
          <a:xfrm>
            <a:off x="4566134" y="1349099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816EFAA9-1744-4EAA-B926-CF41CA23F654}"/>
              </a:ext>
            </a:extLst>
          </p:cNvPr>
          <p:cNvCxnSpPr>
            <a:cxnSpLocks/>
          </p:cNvCxnSpPr>
          <p:nvPr/>
        </p:nvCxnSpPr>
        <p:spPr>
          <a:xfrm flipH="1">
            <a:off x="6417117" y="1113385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91D4E617-9BF1-4574-91C4-DC1B6BEA1A37}"/>
              </a:ext>
            </a:extLst>
          </p:cNvPr>
          <p:cNvCxnSpPr>
            <a:cxnSpLocks/>
          </p:cNvCxnSpPr>
          <p:nvPr/>
        </p:nvCxnSpPr>
        <p:spPr>
          <a:xfrm flipH="1">
            <a:off x="6175149" y="1349099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80DFFE15-CC7F-44A6-A897-66272419FC6F}"/>
              </a:ext>
            </a:extLst>
          </p:cNvPr>
          <p:cNvCxnSpPr>
            <a:cxnSpLocks/>
          </p:cNvCxnSpPr>
          <p:nvPr/>
        </p:nvCxnSpPr>
        <p:spPr>
          <a:xfrm flipV="1">
            <a:off x="3639107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F03A402-38E7-4822-B74E-51A31A2FE328}"/>
              </a:ext>
            </a:extLst>
          </p:cNvPr>
          <p:cNvCxnSpPr>
            <a:cxnSpLocks/>
          </p:cNvCxnSpPr>
          <p:nvPr/>
        </p:nvCxnSpPr>
        <p:spPr>
          <a:xfrm flipH="1">
            <a:off x="5484041" y="2036040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455E601-EE50-49B2-A7F5-8823408C6EAB}"/>
              </a:ext>
            </a:extLst>
          </p:cNvPr>
          <p:cNvGrpSpPr/>
          <p:nvPr/>
        </p:nvGrpSpPr>
        <p:grpSpPr>
          <a:xfrm>
            <a:off x="6411035" y="1573897"/>
            <a:ext cx="925702" cy="1850469"/>
            <a:chOff x="2761116" y="443274"/>
            <a:chExt cx="1002844" cy="2004675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E93626-EB8E-416A-BDE1-AF859BEEDE23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4EBC634C-A14D-4236-A1B1-25445E8760FF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9D37FF2D-9775-4957-9E53-A45B18010B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CE8BECE7-2438-46FF-8E71-CEFB1188B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5BB253FC-123D-41D1-BBD6-8B5964FC28C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E5D4AE72-A9B0-4AC2-BC7A-5F621FFDFBC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8A778F2-8B21-4C74-925B-551B0DFFD967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AD3619F-B375-43D6-9545-A92C453ECE5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3A6F86FE-68BF-4BF8-B2C5-6037AEAB928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6884F4F-6DFB-4839-B207-BF89DFFCE51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6" name="Isosceles Triangle 185">
                  <a:extLst>
                    <a:ext uri="{FF2B5EF4-FFF2-40B4-BE49-F238E27FC236}">
                      <a16:creationId xmlns:a16="http://schemas.microsoft.com/office/drawing/2014/main" id="{C8B749B3-8C7D-4948-A5AE-1F4564C16FA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A01C5F5A-0D1D-4D1A-9F85-EC9826CC48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CD647BEC-6C37-4E3F-ADB6-9A94C5CDDA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DE017C8-E3D9-4C2E-8F80-6C3074F4115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EEF62F0C-1ACF-4DA8-9C2A-667A2627855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2" name="Isosceles Triangle 181">
                  <a:extLst>
                    <a:ext uri="{FF2B5EF4-FFF2-40B4-BE49-F238E27FC236}">
                      <a16:creationId xmlns:a16="http://schemas.microsoft.com/office/drawing/2014/main" id="{77D0498D-B3FC-423A-B953-981B7360F44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7412AE58-DB0F-477C-A219-2C90E762A19C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8F8A0BF6-168B-4AA9-9B8E-50DC3F5760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FEAF64CA-E987-489A-A807-ECA673E235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FFE53785-D36D-46CF-89C7-71D34E1F2AC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8" name="Isosceles Triangle 177">
                  <a:extLst>
                    <a:ext uri="{FF2B5EF4-FFF2-40B4-BE49-F238E27FC236}">
                      <a16:creationId xmlns:a16="http://schemas.microsoft.com/office/drawing/2014/main" id="{BD1F98D3-77B8-4175-A768-4EDCEE34D88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67" name="Isosceles Triangle 166">
              <a:extLst>
                <a:ext uri="{FF2B5EF4-FFF2-40B4-BE49-F238E27FC236}">
                  <a16:creationId xmlns:a16="http://schemas.microsoft.com/office/drawing/2014/main" id="{E4ED32BD-114C-426B-893D-C95D4DCF0BD2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8" name="Isosceles Triangle 167">
              <a:extLst>
                <a:ext uri="{FF2B5EF4-FFF2-40B4-BE49-F238E27FC236}">
                  <a16:creationId xmlns:a16="http://schemas.microsoft.com/office/drawing/2014/main" id="{3069F034-547A-448D-B141-DD92FCF4A33C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99D296D1-B5A5-40CA-81B2-8A109743DAE2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id="{A3B750F1-9B56-4A87-B369-59914436FA99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B693AA7-136C-4655-A9E5-CAF6CF11BF71}"/>
              </a:ext>
            </a:extLst>
          </p:cNvPr>
          <p:cNvGrpSpPr/>
          <p:nvPr/>
        </p:nvGrpSpPr>
        <p:grpSpPr>
          <a:xfrm>
            <a:off x="5486407" y="2496530"/>
            <a:ext cx="925702" cy="1850469"/>
            <a:chOff x="2761116" y="443274"/>
            <a:chExt cx="1002844" cy="2004675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E3AB77C4-10CD-48F9-A779-CD3B4E5415A5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1445521-3933-41F0-8B28-1ECCE5390214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624B7FE3-2127-492A-B30E-62349E731B1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92331AD4-01BE-42E4-B06E-3F78160BC27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79732FF0-972E-4923-A2C7-A83A918FC25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30" name="Isosceles Triangle 229">
                  <a:extLst>
                    <a:ext uri="{FF2B5EF4-FFF2-40B4-BE49-F238E27FC236}">
                      <a16:creationId xmlns:a16="http://schemas.microsoft.com/office/drawing/2014/main" id="{7B85E918-EA23-4E99-9E01-2CD5A4DF98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14A18D8D-523C-4E01-A0B6-45C1753E7955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9CB9CAA1-7870-47C8-AEB3-03BF531D09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E47E9C45-ADCC-4C26-BCD5-138A651A6E6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D92B45EE-60E8-4661-9121-17BCA98BA8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6" name="Isosceles Triangle 225">
                  <a:extLst>
                    <a:ext uri="{FF2B5EF4-FFF2-40B4-BE49-F238E27FC236}">
                      <a16:creationId xmlns:a16="http://schemas.microsoft.com/office/drawing/2014/main" id="{FDE73E3D-8980-4498-A512-C0B2C505341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58F33D4-A4ED-424A-84C3-73656B696C8F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478B80BF-74F0-44D8-9EA6-49FDA4F5BE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43077485-4F54-431B-A7A5-B6E2933862F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463A89F4-D36C-4D9E-AAFD-5B6204644A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22" name="Isosceles Triangle 221">
                  <a:extLst>
                    <a:ext uri="{FF2B5EF4-FFF2-40B4-BE49-F238E27FC236}">
                      <a16:creationId xmlns:a16="http://schemas.microsoft.com/office/drawing/2014/main" id="{190EF078-4A67-4F85-BE36-C7936AC46A2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F5566127-B1BF-421E-A47A-7BE864091C00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05A29B1C-762B-46BF-92D0-33326ED390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194B82F1-80B8-4BEF-8659-19B32C5BDC9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61CEACE0-60E8-47FC-8B34-3FC3AD84B9C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18" name="Isosceles Triangle 217">
                  <a:extLst>
                    <a:ext uri="{FF2B5EF4-FFF2-40B4-BE49-F238E27FC236}">
                      <a16:creationId xmlns:a16="http://schemas.microsoft.com/office/drawing/2014/main" id="{8364DB63-DA1B-4FAB-ADA5-F60841DE87E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10675F3A-3CBE-40E1-9D52-1CD548002157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1" name="Isosceles Triangle 200">
              <a:extLst>
                <a:ext uri="{FF2B5EF4-FFF2-40B4-BE49-F238E27FC236}">
                  <a16:creationId xmlns:a16="http://schemas.microsoft.com/office/drawing/2014/main" id="{6B3B7F16-8431-4267-9D71-502CE288993B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5AC99D23-0942-44C0-8A46-49F4F1772E4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05" name="Isosceles Triangle 204">
              <a:extLst>
                <a:ext uri="{FF2B5EF4-FFF2-40B4-BE49-F238E27FC236}">
                  <a16:creationId xmlns:a16="http://schemas.microsoft.com/office/drawing/2014/main" id="{70F9C516-38E1-4E0A-AA0C-A6F636A1E6C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7B31DC2-0CA6-4082-B137-1DC46647D4AD}"/>
              </a:ext>
            </a:extLst>
          </p:cNvPr>
          <p:cNvGrpSpPr/>
          <p:nvPr/>
        </p:nvGrpSpPr>
        <p:grpSpPr>
          <a:xfrm>
            <a:off x="6404671" y="3427032"/>
            <a:ext cx="925702" cy="1850469"/>
            <a:chOff x="2761116" y="443274"/>
            <a:chExt cx="1002844" cy="2004675"/>
          </a:xfrm>
        </p:grpSpPr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CAFBB892-7BCC-435E-A741-1AC26033682A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6E9DDEE1-3BE2-45BD-B7EC-BC0709991E80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BE0453A7-146F-4E1D-8592-B0BB642391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1A24BA8-CB8F-40F6-A3D1-E21614F6295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B2D53CDF-A049-400D-95C0-A606EB7D134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9" name="Isosceles Triangle 258">
                  <a:extLst>
                    <a:ext uri="{FF2B5EF4-FFF2-40B4-BE49-F238E27FC236}">
                      <a16:creationId xmlns:a16="http://schemas.microsoft.com/office/drawing/2014/main" id="{7BC2B1EB-DC37-48CF-B11E-90A85B30AD6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B4935022-66FD-4CEB-9884-4DD51B9907D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C689F529-5C99-475B-8C09-9D02D0460F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11540D87-C6EC-46B2-96EB-6898FE2B008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21A65DB5-E0E6-4196-9DF8-73BC178C709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5" name="Isosceles Triangle 254">
                  <a:extLst>
                    <a:ext uri="{FF2B5EF4-FFF2-40B4-BE49-F238E27FC236}">
                      <a16:creationId xmlns:a16="http://schemas.microsoft.com/office/drawing/2014/main" id="{601893BB-FACB-4926-81DE-0F06C348D82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DE4AD78-67CA-45F9-ADCB-42206935361C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03D726ED-B81F-41E6-84D7-E4EFDD8DD8D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E796720-FA63-49B5-B45C-FEE2D9C04C6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85604AFB-7FF7-4670-89A4-1C216F82EF7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51" name="Isosceles Triangle 250">
                  <a:extLst>
                    <a:ext uri="{FF2B5EF4-FFF2-40B4-BE49-F238E27FC236}">
                      <a16:creationId xmlns:a16="http://schemas.microsoft.com/office/drawing/2014/main" id="{F620C3D5-60C6-4544-8BBE-2A994B3D260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3B8DC719-9775-4CD2-86FA-5186C71C1B08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AAC5A1FE-1AFF-46B4-9CC3-529B73F2349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8DAF4EA0-33CB-4DB2-B0EB-C2499015842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56D18C5-EEF3-4C7B-83FA-F162699D4EA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47" name="Isosceles Triangle 246">
                  <a:extLst>
                    <a:ext uri="{FF2B5EF4-FFF2-40B4-BE49-F238E27FC236}">
                      <a16:creationId xmlns:a16="http://schemas.microsoft.com/office/drawing/2014/main" id="{52DB581A-B242-421C-9331-012AC1D965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DD255FC5-921A-493C-B0D6-4A7DA38AECB8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292B83E3-BFFD-4E77-9AFB-669060DE850A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3DB1A582-A129-4444-B818-DDA3B8E6584F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BC24F049-DCE8-4CF4-A9E6-566020BD75C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22857E5-D595-4EA9-BD18-ECFD31D57DE3}"/>
              </a:ext>
            </a:extLst>
          </p:cNvPr>
          <p:cNvCxnSpPr>
            <a:stCxn id="182" idx="0"/>
            <a:endCxn id="169" idx="0"/>
          </p:cNvCxnSpPr>
          <p:nvPr/>
        </p:nvCxnSpPr>
        <p:spPr>
          <a:xfrm flipV="1">
            <a:off x="6643150" y="1801078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A9E58CAE-0617-4CDA-9DD0-9220725EBBBD}"/>
              </a:ext>
            </a:extLst>
          </p:cNvPr>
          <p:cNvCxnSpPr>
            <a:cxnSpLocks/>
          </p:cNvCxnSpPr>
          <p:nvPr/>
        </p:nvCxnSpPr>
        <p:spPr>
          <a:xfrm flipV="1">
            <a:off x="5951993" y="2501106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555EFDA-4689-4B5A-AEA8-4097CE00AE05}"/>
              </a:ext>
            </a:extLst>
          </p:cNvPr>
          <p:cNvCxnSpPr>
            <a:cxnSpLocks/>
            <a:stCxn id="169" idx="0"/>
            <a:endCxn id="186" idx="0"/>
          </p:cNvCxnSpPr>
          <p:nvPr/>
        </p:nvCxnSpPr>
        <p:spPr>
          <a:xfrm>
            <a:off x="6873898" y="1801078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E3E4610-FF26-4924-A8C1-2F1F890A7E63}"/>
              </a:ext>
            </a:extLst>
          </p:cNvPr>
          <p:cNvCxnSpPr>
            <a:cxnSpLocks/>
            <a:stCxn id="168" idx="0"/>
            <a:endCxn id="170" idx="0"/>
          </p:cNvCxnSpPr>
          <p:nvPr/>
        </p:nvCxnSpPr>
        <p:spPr>
          <a:xfrm flipH="1">
            <a:off x="6884049" y="250527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B97542BA-0648-46AC-81BF-110435AB53F8}"/>
              </a:ext>
            </a:extLst>
          </p:cNvPr>
          <p:cNvCxnSpPr>
            <a:cxnSpLocks/>
            <a:stCxn id="170" idx="0"/>
          </p:cNvCxnSpPr>
          <p:nvPr/>
        </p:nvCxnSpPr>
        <p:spPr>
          <a:xfrm flipH="1">
            <a:off x="6178108" y="3194113"/>
            <a:ext cx="705941" cy="23383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D0FDA72B-3D5A-4B31-89CE-DD7792659A7D}"/>
              </a:ext>
            </a:extLst>
          </p:cNvPr>
          <p:cNvCxnSpPr>
            <a:cxnSpLocks/>
          </p:cNvCxnSpPr>
          <p:nvPr/>
        </p:nvCxnSpPr>
        <p:spPr>
          <a:xfrm>
            <a:off x="6178867" y="3429801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AD37563-2B0F-4B2A-B812-2DF81ABBEBC8}"/>
              </a:ext>
            </a:extLst>
          </p:cNvPr>
          <p:cNvCxnSpPr>
            <a:cxnSpLocks/>
            <a:stCxn id="238" idx="0"/>
            <a:endCxn id="237" idx="0"/>
          </p:cNvCxnSpPr>
          <p:nvPr/>
        </p:nvCxnSpPr>
        <p:spPr>
          <a:xfrm>
            <a:off x="6867533" y="365421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D85189C2-DFC9-4404-B233-6DF1AA408029}"/>
              </a:ext>
            </a:extLst>
          </p:cNvPr>
          <p:cNvCxnSpPr>
            <a:cxnSpLocks/>
          </p:cNvCxnSpPr>
          <p:nvPr/>
        </p:nvCxnSpPr>
        <p:spPr>
          <a:xfrm flipH="1">
            <a:off x="6887014" y="4358414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4E7F2A43-4D69-4EB1-A578-47218E449C39}"/>
              </a:ext>
            </a:extLst>
          </p:cNvPr>
          <p:cNvCxnSpPr>
            <a:stCxn id="239" idx="0"/>
            <a:endCxn id="236" idx="0"/>
          </p:cNvCxnSpPr>
          <p:nvPr/>
        </p:nvCxnSpPr>
        <p:spPr>
          <a:xfrm flipH="1" flipV="1">
            <a:off x="6633771" y="4352712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5F693E86-E3EB-4CAA-A36D-E63FBEC060C9}"/>
              </a:ext>
            </a:extLst>
          </p:cNvPr>
          <p:cNvCxnSpPr>
            <a:cxnSpLocks/>
          </p:cNvCxnSpPr>
          <p:nvPr/>
        </p:nvCxnSpPr>
        <p:spPr>
          <a:xfrm flipH="1" flipV="1">
            <a:off x="5958280" y="4116726"/>
            <a:ext cx="683427" cy="2359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84C722B-7814-43E9-B11E-A73900576D13}"/>
              </a:ext>
            </a:extLst>
          </p:cNvPr>
          <p:cNvCxnSpPr>
            <a:cxnSpLocks/>
            <a:stCxn id="222" idx="0"/>
            <a:endCxn id="205" idx="0"/>
          </p:cNvCxnSpPr>
          <p:nvPr/>
        </p:nvCxnSpPr>
        <p:spPr>
          <a:xfrm>
            <a:off x="5718521" y="3423123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FF8BBE2-2C61-4FB0-A3EF-AF2DA53BF6BC}"/>
              </a:ext>
            </a:extLst>
          </p:cNvPr>
          <p:cNvGrpSpPr/>
          <p:nvPr/>
        </p:nvGrpSpPr>
        <p:grpSpPr>
          <a:xfrm rot="10800000">
            <a:off x="5493702" y="5279527"/>
            <a:ext cx="1850469" cy="925702"/>
            <a:chOff x="4346282" y="1383052"/>
            <a:chExt cx="2004675" cy="1002844"/>
          </a:xfrm>
        </p:grpSpPr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EE43F9D2-6028-4715-A472-15BE822C29BA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1D777702-01B0-4840-A25B-D0DE1F11B67E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4089DCB-0F8B-43FB-8EB5-9BF946A6C0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4625E5B5-CC28-40A0-A3C2-2803E0258E8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6CF21AC5-16AB-4ADA-B95F-5A7D1E97342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3" name="Isosceles Triangle 432">
                  <a:extLst>
                    <a:ext uri="{FF2B5EF4-FFF2-40B4-BE49-F238E27FC236}">
                      <a16:creationId xmlns:a16="http://schemas.microsoft.com/office/drawing/2014/main" id="{F45E985D-EB9D-42D1-91E0-724C26BD9B2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F18A7A14-7EB7-4A27-8A5D-6652714B683E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DC5DCFF7-41FB-4B87-9481-C811C8402EE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0877E45B-0C17-44A7-917B-0AB6307D22F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1628B57F-0A3C-4399-B7CF-71170A730B2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9" name="Isosceles Triangle 428">
                  <a:extLst>
                    <a:ext uri="{FF2B5EF4-FFF2-40B4-BE49-F238E27FC236}">
                      <a16:creationId xmlns:a16="http://schemas.microsoft.com/office/drawing/2014/main" id="{37B1379C-51E6-4BD8-A2B3-CD9485F7681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6" name="Group 415">
                <a:extLst>
                  <a:ext uri="{FF2B5EF4-FFF2-40B4-BE49-F238E27FC236}">
                    <a16:creationId xmlns:a16="http://schemas.microsoft.com/office/drawing/2014/main" id="{70894B3F-3B66-4E04-B244-F39DF2C46BD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422" name="Rectangle 421">
                  <a:extLst>
                    <a:ext uri="{FF2B5EF4-FFF2-40B4-BE49-F238E27FC236}">
                      <a16:creationId xmlns:a16="http://schemas.microsoft.com/office/drawing/2014/main" id="{2A30A6AD-4178-4E2F-B862-E84138F2C49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3" name="Rectangle 422">
                  <a:extLst>
                    <a:ext uri="{FF2B5EF4-FFF2-40B4-BE49-F238E27FC236}">
                      <a16:creationId xmlns:a16="http://schemas.microsoft.com/office/drawing/2014/main" id="{51288463-4FB5-4315-A6AB-E21F938EB46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4" name="Rectangle 423">
                  <a:extLst>
                    <a:ext uri="{FF2B5EF4-FFF2-40B4-BE49-F238E27FC236}">
                      <a16:creationId xmlns:a16="http://schemas.microsoft.com/office/drawing/2014/main" id="{DBE35CE9-6670-462D-9A8D-18E3E18EAE3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5" name="Isosceles Triangle 424">
                  <a:extLst>
                    <a:ext uri="{FF2B5EF4-FFF2-40B4-BE49-F238E27FC236}">
                      <a16:creationId xmlns:a16="http://schemas.microsoft.com/office/drawing/2014/main" id="{0B7DD142-A5A5-4628-811A-188908D5BE0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2F6A8033-C97B-4FE1-B8B9-2876ABF24F3B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F91C2C65-BC39-4218-90BF-5236CE3D79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4C339687-6254-4E28-AFAE-F29E29C833A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F6391C52-AE0D-4388-9CB2-32D1DB58DF4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1" name="Isosceles Triangle 420">
                  <a:extLst>
                    <a:ext uri="{FF2B5EF4-FFF2-40B4-BE49-F238E27FC236}">
                      <a16:creationId xmlns:a16="http://schemas.microsoft.com/office/drawing/2014/main" id="{254C06F1-291B-4E54-844A-3B1126C6339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410" name="Isosceles Triangle 409">
              <a:extLst>
                <a:ext uri="{FF2B5EF4-FFF2-40B4-BE49-F238E27FC236}">
                  <a16:creationId xmlns:a16="http://schemas.microsoft.com/office/drawing/2014/main" id="{0A8FD93C-F778-4001-9DF8-4E609DC8DF6A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1" name="Isosceles Triangle 410">
              <a:extLst>
                <a:ext uri="{FF2B5EF4-FFF2-40B4-BE49-F238E27FC236}">
                  <a16:creationId xmlns:a16="http://schemas.microsoft.com/office/drawing/2014/main" id="{68E29445-32E3-4EBC-AFB7-3E37750125F2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2" name="Isosceles Triangle 411">
              <a:extLst>
                <a:ext uri="{FF2B5EF4-FFF2-40B4-BE49-F238E27FC236}">
                  <a16:creationId xmlns:a16="http://schemas.microsoft.com/office/drawing/2014/main" id="{C77D5232-261B-4D73-9B4A-DBCB4FACF5E5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13" name="Isosceles Triangle 412">
              <a:extLst>
                <a:ext uri="{FF2B5EF4-FFF2-40B4-BE49-F238E27FC236}">
                  <a16:creationId xmlns:a16="http://schemas.microsoft.com/office/drawing/2014/main" id="{6D485B8A-1373-4B06-BE7A-472F72BBA20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72FDBAE-65BD-48C5-ADD3-8604C2A765B6}"/>
              </a:ext>
            </a:extLst>
          </p:cNvPr>
          <p:cNvGrpSpPr/>
          <p:nvPr/>
        </p:nvGrpSpPr>
        <p:grpSpPr>
          <a:xfrm rot="10800000">
            <a:off x="3652632" y="5279527"/>
            <a:ext cx="1850469" cy="925702"/>
            <a:chOff x="4346282" y="1383052"/>
            <a:chExt cx="2004675" cy="1002844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87E6F363-6C20-4386-98AE-4CA5712657AD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4E750B53-67F9-4146-A4DE-860C4FA46EB3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274E5D20-6CD8-4973-8734-DA4CA19A26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B9EDFCAB-56B8-444C-A0A7-99135118522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E7FF1133-2B3F-460A-BBF0-7F7C3C27D12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8" name="Isosceles Triangle 407">
                  <a:extLst>
                    <a:ext uri="{FF2B5EF4-FFF2-40B4-BE49-F238E27FC236}">
                      <a16:creationId xmlns:a16="http://schemas.microsoft.com/office/drawing/2014/main" id="{640E561B-31D2-41F5-A8D3-4F7B35FCE93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212EB036-A47B-477D-9B2A-A29D46DC2A86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64383FA3-0A17-4553-8B91-B4AF645FCB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D7706847-FE2D-4B89-A484-B4F68C10488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ABF3ACE6-DF3D-4ED1-A9F2-4E12AFF111E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4" name="Isosceles Triangle 403">
                  <a:extLst>
                    <a:ext uri="{FF2B5EF4-FFF2-40B4-BE49-F238E27FC236}">
                      <a16:creationId xmlns:a16="http://schemas.microsoft.com/office/drawing/2014/main" id="{AB944C23-4790-4539-82A6-EE4C4C4AACB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6F110797-C618-4A33-B997-729663771844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id="{05857AD2-85C7-47AA-9290-63FC4DEFFB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8" name="Rectangle 397">
                  <a:extLst>
                    <a:ext uri="{FF2B5EF4-FFF2-40B4-BE49-F238E27FC236}">
                      <a16:creationId xmlns:a16="http://schemas.microsoft.com/office/drawing/2014/main" id="{BED14D40-64A0-483C-8C6D-3B62F5A71DE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9" name="Rectangle 398">
                  <a:extLst>
                    <a:ext uri="{FF2B5EF4-FFF2-40B4-BE49-F238E27FC236}">
                      <a16:creationId xmlns:a16="http://schemas.microsoft.com/office/drawing/2014/main" id="{E0FDD8C6-FC5D-4DB9-9567-B895EC06B5E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0" name="Isosceles Triangle 399">
                  <a:extLst>
                    <a:ext uri="{FF2B5EF4-FFF2-40B4-BE49-F238E27FC236}">
                      <a16:creationId xmlns:a16="http://schemas.microsoft.com/office/drawing/2014/main" id="{99886190-909F-4E81-BD65-29107569102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84A5EF58-6E05-4940-B150-435FF63249C0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920AD3A5-66E7-4ED5-95AA-8533899839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67293216-A246-4274-86EE-AC23C069B0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id="{1AD53928-3558-4EB0-8788-2691B92E155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96" name="Isosceles Triangle 395">
                  <a:extLst>
                    <a:ext uri="{FF2B5EF4-FFF2-40B4-BE49-F238E27FC236}">
                      <a16:creationId xmlns:a16="http://schemas.microsoft.com/office/drawing/2014/main" id="{3EDB15A7-B4CA-403F-AFAB-D3FD3A3CB7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85" name="Isosceles Triangle 384">
              <a:extLst>
                <a:ext uri="{FF2B5EF4-FFF2-40B4-BE49-F238E27FC236}">
                  <a16:creationId xmlns:a16="http://schemas.microsoft.com/office/drawing/2014/main" id="{F8A5F2FF-C1BC-420D-A7B8-5CD72290E51F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6" name="Isosceles Triangle 385">
              <a:extLst>
                <a:ext uri="{FF2B5EF4-FFF2-40B4-BE49-F238E27FC236}">
                  <a16:creationId xmlns:a16="http://schemas.microsoft.com/office/drawing/2014/main" id="{E07392A2-776B-43A4-BA6A-6779365E1DAC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7" name="Isosceles Triangle 386">
              <a:extLst>
                <a:ext uri="{FF2B5EF4-FFF2-40B4-BE49-F238E27FC236}">
                  <a16:creationId xmlns:a16="http://schemas.microsoft.com/office/drawing/2014/main" id="{FE698360-BDD0-4592-8DFE-D6E6D82F8A37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88" name="Isosceles Triangle 387">
              <a:extLst>
                <a:ext uri="{FF2B5EF4-FFF2-40B4-BE49-F238E27FC236}">
                  <a16:creationId xmlns:a16="http://schemas.microsoft.com/office/drawing/2014/main" id="{563ECFE0-51FB-40DB-92E2-8688266220C2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22FE7E0-289D-4A49-BB32-E38A99B149C7}"/>
              </a:ext>
            </a:extLst>
          </p:cNvPr>
          <p:cNvGrpSpPr/>
          <p:nvPr/>
        </p:nvGrpSpPr>
        <p:grpSpPr>
          <a:xfrm rot="10800000">
            <a:off x="1801648" y="5279527"/>
            <a:ext cx="1850469" cy="925702"/>
            <a:chOff x="4346282" y="1383052"/>
            <a:chExt cx="2004675" cy="1002844"/>
          </a:xfrm>
        </p:grpSpPr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BCF9E8A0-52FE-423B-BE0B-625F80195006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FFDCCD34-AC86-4A1E-BCE1-008D0C984F42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791E5AD4-3A82-44BE-A1FF-4BFD86D6296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1" name="Rectangle 380">
                  <a:extLst>
                    <a:ext uri="{FF2B5EF4-FFF2-40B4-BE49-F238E27FC236}">
                      <a16:creationId xmlns:a16="http://schemas.microsoft.com/office/drawing/2014/main" id="{9EA75F52-656D-4877-B709-9B3B50E581C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2" name="Rectangle 381">
                  <a:extLst>
                    <a:ext uri="{FF2B5EF4-FFF2-40B4-BE49-F238E27FC236}">
                      <a16:creationId xmlns:a16="http://schemas.microsoft.com/office/drawing/2014/main" id="{B9CDC7DC-C96F-478C-B6F0-4E858BDF1BF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83" name="Isosceles Triangle 382">
                  <a:extLst>
                    <a:ext uri="{FF2B5EF4-FFF2-40B4-BE49-F238E27FC236}">
                      <a16:creationId xmlns:a16="http://schemas.microsoft.com/office/drawing/2014/main" id="{2754D583-EF10-4BDB-B157-CEB700F3DAE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C93D8897-0180-442C-A7E2-6A01C321212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9D92F6EC-2622-43C0-8771-BB1C815321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4748A3BC-5B1B-4217-9D7C-73E88A20565A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F264DB9-04C3-4925-BD79-138B57019DD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9" name="Isosceles Triangle 378">
                  <a:extLst>
                    <a:ext uri="{FF2B5EF4-FFF2-40B4-BE49-F238E27FC236}">
                      <a16:creationId xmlns:a16="http://schemas.microsoft.com/office/drawing/2014/main" id="{B8FD806E-D8F0-4388-9D8D-D899E66A6A3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822C2762-B606-463A-A93F-D5F8F2377B6E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A10D63D8-1913-4607-94C1-2393EF9EA0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5FA20CA3-DA93-44F8-BB6B-8DA9930B46F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F8F1823B-7E03-4EA1-B21A-1CDC6D2410E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5" name="Isosceles Triangle 374">
                  <a:extLst>
                    <a:ext uri="{FF2B5EF4-FFF2-40B4-BE49-F238E27FC236}">
                      <a16:creationId xmlns:a16="http://schemas.microsoft.com/office/drawing/2014/main" id="{D3F856D6-22FC-49FF-B92B-9AAADFCD85F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E20ECE4A-7FD6-4888-B3C5-46647F227572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5F94B21A-28C6-4097-8841-7C9BE3D06BC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74A6DD39-E555-4179-BA9A-379966EDFC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54CB24B-0C6E-440E-8604-76FE603D40F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1" name="Isosceles Triangle 370">
                  <a:extLst>
                    <a:ext uri="{FF2B5EF4-FFF2-40B4-BE49-F238E27FC236}">
                      <a16:creationId xmlns:a16="http://schemas.microsoft.com/office/drawing/2014/main" id="{8D4C5A15-A9FC-4A8A-BE12-C9DB756565F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60" name="Isosceles Triangle 359">
              <a:extLst>
                <a:ext uri="{FF2B5EF4-FFF2-40B4-BE49-F238E27FC236}">
                  <a16:creationId xmlns:a16="http://schemas.microsoft.com/office/drawing/2014/main" id="{D758E27A-A7F2-4D99-9E9F-944541B65E97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1" name="Isosceles Triangle 360">
              <a:extLst>
                <a:ext uri="{FF2B5EF4-FFF2-40B4-BE49-F238E27FC236}">
                  <a16:creationId xmlns:a16="http://schemas.microsoft.com/office/drawing/2014/main" id="{C6B3B4F1-3CEF-4429-8564-D31B7DAD4034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2" name="Isosceles Triangle 361">
              <a:extLst>
                <a:ext uri="{FF2B5EF4-FFF2-40B4-BE49-F238E27FC236}">
                  <a16:creationId xmlns:a16="http://schemas.microsoft.com/office/drawing/2014/main" id="{CFC193A3-1764-4AC2-9B07-A5EDBA750ADD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63" name="Isosceles Triangle 362">
              <a:extLst>
                <a:ext uri="{FF2B5EF4-FFF2-40B4-BE49-F238E27FC236}">
                  <a16:creationId xmlns:a16="http://schemas.microsoft.com/office/drawing/2014/main" id="{C6612445-776A-4D14-B41B-D4851C2C89A0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77A928E-FB17-42C9-ABC3-4447C4EE6C13}"/>
              </a:ext>
            </a:extLst>
          </p:cNvPr>
          <p:cNvGrpSpPr/>
          <p:nvPr/>
        </p:nvGrpSpPr>
        <p:grpSpPr>
          <a:xfrm rot="10800000">
            <a:off x="4561485" y="4356872"/>
            <a:ext cx="1850469" cy="925702"/>
            <a:chOff x="4346282" y="1383052"/>
            <a:chExt cx="2004675" cy="1002844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B6FEF444-828F-4DCA-ACD4-A47356446DCB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39" name="Group 338">
                <a:extLst>
                  <a:ext uri="{FF2B5EF4-FFF2-40B4-BE49-F238E27FC236}">
                    <a16:creationId xmlns:a16="http://schemas.microsoft.com/office/drawing/2014/main" id="{1136D6F0-E31A-4CF4-A164-6718B81318D5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A3247541-2208-4D1C-A2A6-79D2EE231E9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BDF8B2C2-8488-438C-9D52-ED76169E375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0F0BD43B-06A5-4203-A649-F9A84DF2C7D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8" name="Isosceles Triangle 357">
                  <a:extLst>
                    <a:ext uri="{FF2B5EF4-FFF2-40B4-BE49-F238E27FC236}">
                      <a16:creationId xmlns:a16="http://schemas.microsoft.com/office/drawing/2014/main" id="{8185D248-D5D0-4550-9D9B-05A223AC178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0" name="Group 339">
                <a:extLst>
                  <a:ext uri="{FF2B5EF4-FFF2-40B4-BE49-F238E27FC236}">
                    <a16:creationId xmlns:a16="http://schemas.microsoft.com/office/drawing/2014/main" id="{83E1DE88-72F3-4D85-953B-30CD5CF01E19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5C2547-7E60-4E63-8882-17B42FB5E7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5F6DB2C4-4263-4E75-AB11-3FA2E4951DE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1E3A6139-4AC8-4778-99E2-7550F905A4F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4" name="Isosceles Triangle 353">
                  <a:extLst>
                    <a:ext uri="{FF2B5EF4-FFF2-40B4-BE49-F238E27FC236}">
                      <a16:creationId xmlns:a16="http://schemas.microsoft.com/office/drawing/2014/main" id="{E8723EA3-123A-42C9-9CC5-869A189E21DE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0237CD56-6257-42C7-87FE-AECB1A252C06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786A18E5-2174-4B9D-A133-97FC425D06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281AB2CB-0D69-4C21-8915-3FA91337895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9" name="Rectangle 348">
                  <a:extLst>
                    <a:ext uri="{FF2B5EF4-FFF2-40B4-BE49-F238E27FC236}">
                      <a16:creationId xmlns:a16="http://schemas.microsoft.com/office/drawing/2014/main" id="{9ADCAF05-9B7C-4F07-A541-D3246E871B2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0" name="Isosceles Triangle 349">
                  <a:extLst>
                    <a:ext uri="{FF2B5EF4-FFF2-40B4-BE49-F238E27FC236}">
                      <a16:creationId xmlns:a16="http://schemas.microsoft.com/office/drawing/2014/main" id="{E216971A-A466-4542-B279-E4CDD14627F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072157A5-0878-4205-A0C7-F7855F1968CD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7A259B1E-6265-4CDC-9DFB-D657BBAE1D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5688CF29-05B8-4BA4-A5B2-C0370805A9D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99C21FD2-E37E-4EE0-A46E-A3B1A4B708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6" name="Isosceles Triangle 345">
                  <a:extLst>
                    <a:ext uri="{FF2B5EF4-FFF2-40B4-BE49-F238E27FC236}">
                      <a16:creationId xmlns:a16="http://schemas.microsoft.com/office/drawing/2014/main" id="{4797825B-A83A-44B5-B6F9-08F1D4A968F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35" name="Isosceles Triangle 334">
              <a:extLst>
                <a:ext uri="{FF2B5EF4-FFF2-40B4-BE49-F238E27FC236}">
                  <a16:creationId xmlns:a16="http://schemas.microsoft.com/office/drawing/2014/main" id="{B5A26F2A-C859-46A6-9C2A-CEA712FF6BA5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6" name="Isosceles Triangle 335">
              <a:extLst>
                <a:ext uri="{FF2B5EF4-FFF2-40B4-BE49-F238E27FC236}">
                  <a16:creationId xmlns:a16="http://schemas.microsoft.com/office/drawing/2014/main" id="{83BD72DF-8B1A-48AB-9D92-5FD7CDA699BB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7" name="Isosceles Triangle 336">
              <a:extLst>
                <a:ext uri="{FF2B5EF4-FFF2-40B4-BE49-F238E27FC236}">
                  <a16:creationId xmlns:a16="http://schemas.microsoft.com/office/drawing/2014/main" id="{7E969CB5-CC3B-4B2E-BBB0-D818DE53761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38" name="Isosceles Triangle 337">
              <a:extLst>
                <a:ext uri="{FF2B5EF4-FFF2-40B4-BE49-F238E27FC236}">
                  <a16:creationId xmlns:a16="http://schemas.microsoft.com/office/drawing/2014/main" id="{88BC0585-3231-4E8F-82B5-D3E7EA90F1EA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8AFFEF2-90E9-488B-91D2-E05502041E32}"/>
              </a:ext>
            </a:extLst>
          </p:cNvPr>
          <p:cNvGrpSpPr/>
          <p:nvPr/>
        </p:nvGrpSpPr>
        <p:grpSpPr>
          <a:xfrm rot="10800000">
            <a:off x="2716574" y="4356872"/>
            <a:ext cx="1850469" cy="925702"/>
            <a:chOff x="4346282" y="1383052"/>
            <a:chExt cx="2004675" cy="1002844"/>
          </a:xfrm>
        </p:grpSpPr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720DB3F-978C-4491-8FE5-CD664C213AAE}"/>
                </a:ext>
              </a:extLst>
            </p:cNvPr>
            <p:cNvGrpSpPr/>
            <p:nvPr/>
          </p:nvGrpSpPr>
          <p:grpSpPr>
            <a:xfrm>
              <a:off x="4346282" y="1383052"/>
              <a:ext cx="2004675" cy="1002844"/>
              <a:chOff x="2656021" y="742484"/>
              <a:chExt cx="1439273" cy="720000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90E4228D-EDFC-412E-B705-6D101B91B9B6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64792047-F157-48A9-B182-99E8E0D7F24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B958F29C-80B4-40FE-99AC-54FC9E0FCA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1FA400E3-F631-4853-AB00-53426428CCB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3B0F4CE0-A2C3-4555-B4F1-CE003B3EEB0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5F2E738F-389C-4A22-9461-D71C3C314B8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0F813A0B-5546-400C-8AB1-CC03174099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6707801F-9FD3-4BDC-9502-43B11E251DB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5DD2C414-8010-44D5-97EB-F112A92B903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9" name="Isosceles Triangle 328">
                  <a:extLst>
                    <a:ext uri="{FF2B5EF4-FFF2-40B4-BE49-F238E27FC236}">
                      <a16:creationId xmlns:a16="http://schemas.microsoft.com/office/drawing/2014/main" id="{3069947D-CA24-4692-A81B-B92C471C167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8BD2D5DA-8A5F-48BE-A5B3-A24E0CDF2ABF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5113092C-9D67-4FF6-8FA1-09DAA67BBE8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D994A71B-7A33-4760-BE57-3E4DD933AF8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128A663-51C5-4018-A82E-87B7A6A200A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5" name="Isosceles Triangle 324">
                  <a:extLst>
                    <a:ext uri="{FF2B5EF4-FFF2-40B4-BE49-F238E27FC236}">
                      <a16:creationId xmlns:a16="http://schemas.microsoft.com/office/drawing/2014/main" id="{D999AE07-D473-4A18-8047-B4AF79E6100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4834AC21-73B0-4B0A-BE28-FB4AC64A22B8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29F77D76-66C5-447C-BDEB-7001BDB43C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40291546-D1B9-40B6-9206-2CEF290D00A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7C0BDE20-B97C-4093-846B-7F19518A393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1" name="Isosceles Triangle 320">
                  <a:extLst>
                    <a:ext uri="{FF2B5EF4-FFF2-40B4-BE49-F238E27FC236}">
                      <a16:creationId xmlns:a16="http://schemas.microsoft.com/office/drawing/2014/main" id="{02387234-228C-4D15-9F7F-338A2E1EC19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</p:grpSp>
        </p:grpSp>
        <p:sp>
          <p:nvSpPr>
            <p:cNvPr id="310" name="Isosceles Triangle 309">
              <a:extLst>
                <a:ext uri="{FF2B5EF4-FFF2-40B4-BE49-F238E27FC236}">
                  <a16:creationId xmlns:a16="http://schemas.microsoft.com/office/drawing/2014/main" id="{0923C24E-5EDB-4375-892A-30EF368E1A58}"/>
                </a:ext>
              </a:extLst>
            </p:cNvPr>
            <p:cNvSpPr/>
            <p:nvPr/>
          </p:nvSpPr>
          <p:spPr>
            <a:xfrm rot="5400000">
              <a:off x="5001022" y="1936838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1" name="Isosceles Triangle 310">
              <a:extLst>
                <a:ext uri="{FF2B5EF4-FFF2-40B4-BE49-F238E27FC236}">
                  <a16:creationId xmlns:a16="http://schemas.microsoft.com/office/drawing/2014/main" id="{61CEE8A4-C690-4B8C-B083-4601EE4C17E1}"/>
                </a:ext>
              </a:extLst>
            </p:cNvPr>
            <p:cNvSpPr/>
            <p:nvPr/>
          </p:nvSpPr>
          <p:spPr>
            <a:xfrm rot="5400000">
              <a:off x="4998095" y="142962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2" name="Isosceles Triangle 311">
              <a:extLst>
                <a:ext uri="{FF2B5EF4-FFF2-40B4-BE49-F238E27FC236}">
                  <a16:creationId xmlns:a16="http://schemas.microsoft.com/office/drawing/2014/main" id="{ACC5B194-4287-4F3A-9599-51F5029D185F}"/>
                </a:ext>
              </a:extLst>
            </p:cNvPr>
            <p:cNvSpPr/>
            <p:nvPr/>
          </p:nvSpPr>
          <p:spPr>
            <a:xfrm>
              <a:off x="4452420" y="1890651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313" name="Isosceles Triangle 312">
              <a:extLst>
                <a:ext uri="{FF2B5EF4-FFF2-40B4-BE49-F238E27FC236}">
                  <a16:creationId xmlns:a16="http://schemas.microsoft.com/office/drawing/2014/main" id="{65BEFACE-752E-49DB-A19C-D7925C9ED0AD}"/>
                </a:ext>
              </a:extLst>
            </p:cNvPr>
            <p:cNvSpPr/>
            <p:nvPr/>
          </p:nvSpPr>
          <p:spPr>
            <a:xfrm>
              <a:off x="5955843" y="188205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7A7B2EE8-7151-4775-94AA-9186B94CFD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59525" y="4814023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7835CBF7-3CB7-4025-B72D-3FFE3FE64BC6}"/>
              </a:ext>
            </a:extLst>
          </p:cNvPr>
          <p:cNvCxnSpPr>
            <a:stCxn id="388" idx="0"/>
            <a:endCxn id="385" idx="0"/>
          </p:cNvCxnSpPr>
          <p:nvPr/>
        </p:nvCxnSpPr>
        <p:spPr>
          <a:xfrm rot="10800000" flipH="1">
            <a:off x="3878931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27C42FC-CB2F-464A-A634-33C519A6A9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21639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F78CC97-5BCD-47B3-8348-F2A2008F89ED}"/>
              </a:ext>
            </a:extLst>
          </p:cNvPr>
          <p:cNvCxnSpPr>
            <a:cxnSpLocks/>
          </p:cNvCxnSpPr>
          <p:nvPr/>
        </p:nvCxnSpPr>
        <p:spPr>
          <a:xfrm rot="10800000">
            <a:off x="5722703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B116912D-C33F-42B0-9D6A-AFAB3920023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80568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77AD22B1-8C49-4F34-9D7C-8FBA537BE089}"/>
              </a:ext>
            </a:extLst>
          </p:cNvPr>
          <p:cNvCxnSpPr>
            <a:cxnSpLocks/>
          </p:cNvCxnSpPr>
          <p:nvPr/>
        </p:nvCxnSpPr>
        <p:spPr>
          <a:xfrm rot="10800000">
            <a:off x="3881633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99420108-74C9-4C77-B6D3-4DFEC132E7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29585" y="5736676"/>
            <a:ext cx="688840" cy="24042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DC1C96B-CC7B-4362-956E-D3E9D4443B14}"/>
              </a:ext>
            </a:extLst>
          </p:cNvPr>
          <p:cNvCxnSpPr>
            <a:cxnSpLocks/>
          </p:cNvCxnSpPr>
          <p:nvPr/>
        </p:nvCxnSpPr>
        <p:spPr>
          <a:xfrm rot="10800000">
            <a:off x="2030649" y="5744615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F105D8F5-948D-4344-ADA5-19DE817393B7}"/>
              </a:ext>
            </a:extLst>
          </p:cNvPr>
          <p:cNvCxnSpPr>
            <a:cxnSpLocks/>
          </p:cNvCxnSpPr>
          <p:nvPr/>
        </p:nvCxnSpPr>
        <p:spPr>
          <a:xfrm rot="10800000">
            <a:off x="5504871" y="4586247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87C0A2B-14D8-4D3A-9A2D-90C94ABE092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507573" y="5054447"/>
            <a:ext cx="215130" cy="69016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F91C302-6DA4-45A0-A0F5-E56D0FD4C1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8424" y="5054447"/>
            <a:ext cx="244237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44EC70E1-3FEE-4486-9560-8FE185204994}"/>
              </a:ext>
            </a:extLst>
          </p:cNvPr>
          <p:cNvCxnSpPr>
            <a:cxnSpLocks/>
          </p:cNvCxnSpPr>
          <p:nvPr/>
        </p:nvCxnSpPr>
        <p:spPr>
          <a:xfrm rot="10800000">
            <a:off x="6418936" y="5508901"/>
            <a:ext cx="691542" cy="2277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0DA90D7C-AB8A-4D75-8E7D-6A2957DEA7D0}"/>
              </a:ext>
            </a:extLst>
          </p:cNvPr>
          <p:cNvCxnSpPr>
            <a:cxnSpLocks/>
          </p:cNvCxnSpPr>
          <p:nvPr/>
        </p:nvCxnSpPr>
        <p:spPr>
          <a:xfrm rot="10800000">
            <a:off x="6196412" y="4814022"/>
            <a:ext cx="222524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BF7798B-92AA-4ED6-BF17-C86B362DCF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69408" y="5054447"/>
            <a:ext cx="238165" cy="6822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1F80B704-C121-476B-B512-D92FA3DAE065}"/>
              </a:ext>
            </a:extLst>
          </p:cNvPr>
          <p:cNvCxnSpPr>
            <a:cxnSpLocks/>
          </p:cNvCxnSpPr>
          <p:nvPr/>
        </p:nvCxnSpPr>
        <p:spPr>
          <a:xfrm rot="10800000">
            <a:off x="4351502" y="4814022"/>
            <a:ext cx="226365" cy="69487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C8FAAF33-ED78-477E-9BFF-A016AEA4CC0D}"/>
              </a:ext>
            </a:extLst>
          </p:cNvPr>
          <p:cNvCxnSpPr>
            <a:cxnSpLocks/>
          </p:cNvCxnSpPr>
          <p:nvPr/>
        </p:nvCxnSpPr>
        <p:spPr>
          <a:xfrm rot="10800000" flipH="1">
            <a:off x="2030649" y="5508901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3755AF97-6B67-4238-918B-2129163EF602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26883" y="4820636"/>
            <a:ext cx="241968" cy="6882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74ABFEA-7CCD-4D2F-B483-89986A5D450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08660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B12465E6-9CDA-4F3A-AAFA-917DCF3580A7}"/>
              </a:ext>
            </a:extLst>
          </p:cNvPr>
          <p:cNvCxnSpPr>
            <a:cxnSpLocks/>
          </p:cNvCxnSpPr>
          <p:nvPr/>
        </p:nvCxnSpPr>
        <p:spPr>
          <a:xfrm rot="10800000" flipH="1">
            <a:off x="2963726" y="4586247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D06D0C4A-478C-4E2B-9451-955492110B22}"/>
              </a:ext>
            </a:extLst>
          </p:cNvPr>
          <p:cNvGrpSpPr/>
          <p:nvPr/>
        </p:nvGrpSpPr>
        <p:grpSpPr>
          <a:xfrm rot="10800000">
            <a:off x="1790541" y="3430583"/>
            <a:ext cx="925702" cy="1850469"/>
            <a:chOff x="2761116" y="443274"/>
            <a:chExt cx="1002844" cy="2004675"/>
          </a:xfrm>
        </p:grpSpPr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D2C80433-527B-4D3B-904B-D4049B2B993E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6D5FD8F7-7143-4E82-A2E0-5C08F7E26EA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84CBDABC-8A33-4286-AA76-A6713461A9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2" name="Rectangle 531">
                  <a:extLst>
                    <a:ext uri="{FF2B5EF4-FFF2-40B4-BE49-F238E27FC236}">
                      <a16:creationId xmlns:a16="http://schemas.microsoft.com/office/drawing/2014/main" id="{5C931EC6-0243-4CB8-96F0-2DBF9DA2BC0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C9B5B5DD-D022-4550-8363-249B6F3BDF0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4" name="Isosceles Triangle 533">
                  <a:extLst>
                    <a:ext uri="{FF2B5EF4-FFF2-40B4-BE49-F238E27FC236}">
                      <a16:creationId xmlns:a16="http://schemas.microsoft.com/office/drawing/2014/main" id="{D8882400-17C2-4F9C-8C84-C48DD318B8C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2150F3E2-E781-4624-B14E-D2A3F6DCC67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7402C756-31E3-4AA0-9E18-38C7B76C2D7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8" name="Rectangle 527">
                  <a:extLst>
                    <a:ext uri="{FF2B5EF4-FFF2-40B4-BE49-F238E27FC236}">
                      <a16:creationId xmlns:a16="http://schemas.microsoft.com/office/drawing/2014/main" id="{14F1E3D0-55CB-48EA-BE31-395124FEDB8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FDF8F8E4-1837-42FE-8761-D39A3C2B1DC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0" name="Isosceles Triangle 529">
                  <a:extLst>
                    <a:ext uri="{FF2B5EF4-FFF2-40B4-BE49-F238E27FC236}">
                      <a16:creationId xmlns:a16="http://schemas.microsoft.com/office/drawing/2014/main" id="{F066836F-39AF-4F44-AFEE-6A650D66205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EF2995A-B726-40D3-B3AC-AE544767EA0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E36C949C-0B66-44B2-AE8B-47E4E98F5F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4" name="Rectangle 523">
                  <a:extLst>
                    <a:ext uri="{FF2B5EF4-FFF2-40B4-BE49-F238E27FC236}">
                      <a16:creationId xmlns:a16="http://schemas.microsoft.com/office/drawing/2014/main" id="{EA19A6BF-87F7-4CF6-A2D1-9E62AEAFFA0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58D28317-ACF5-4554-83B9-6380550105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6" name="Isosceles Triangle 525">
                  <a:extLst>
                    <a:ext uri="{FF2B5EF4-FFF2-40B4-BE49-F238E27FC236}">
                      <a16:creationId xmlns:a16="http://schemas.microsoft.com/office/drawing/2014/main" id="{4C84D1A9-DC46-46D3-880E-32D896899FA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CA097BDF-D27A-4D2F-AD7D-99F8D383EE6A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DDF64269-B7FA-4A1C-B401-CE2830A4E88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6972EF52-D784-4A11-9250-18BAD3E1A8C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D47B77C5-8DEC-4FA0-A05A-C94A21F268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2" name="Isosceles Triangle 521">
                  <a:extLst>
                    <a:ext uri="{FF2B5EF4-FFF2-40B4-BE49-F238E27FC236}">
                      <a16:creationId xmlns:a16="http://schemas.microsoft.com/office/drawing/2014/main" id="{68F9B96F-B9F1-4BC6-8199-18AED951718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511" name="Isosceles Triangle 510">
              <a:extLst>
                <a:ext uri="{FF2B5EF4-FFF2-40B4-BE49-F238E27FC236}">
                  <a16:creationId xmlns:a16="http://schemas.microsoft.com/office/drawing/2014/main" id="{A429CB91-6CF6-4AF3-8211-EE35B8762700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2" name="Isosceles Triangle 511">
              <a:extLst>
                <a:ext uri="{FF2B5EF4-FFF2-40B4-BE49-F238E27FC236}">
                  <a16:creationId xmlns:a16="http://schemas.microsoft.com/office/drawing/2014/main" id="{E9717AB1-AAA8-4066-830E-04C23E7B5C43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3" name="Isosceles Triangle 512">
              <a:extLst>
                <a:ext uri="{FF2B5EF4-FFF2-40B4-BE49-F238E27FC236}">
                  <a16:creationId xmlns:a16="http://schemas.microsoft.com/office/drawing/2014/main" id="{7BF2663C-C3B9-4A3A-B811-E1C8B6B3853E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514" name="Isosceles Triangle 513">
              <a:extLst>
                <a:ext uri="{FF2B5EF4-FFF2-40B4-BE49-F238E27FC236}">
                  <a16:creationId xmlns:a16="http://schemas.microsoft.com/office/drawing/2014/main" id="{C42745BB-2B98-4599-AA18-6C99FE2920FE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8CB63A02-58A5-4ECA-A457-29ED9EB363DA}"/>
              </a:ext>
            </a:extLst>
          </p:cNvPr>
          <p:cNvCxnSpPr>
            <a:cxnSpLocks/>
            <a:stCxn id="513" idx="0"/>
            <a:endCxn id="530" idx="0"/>
          </p:cNvCxnSpPr>
          <p:nvPr/>
        </p:nvCxnSpPr>
        <p:spPr>
          <a:xfrm rot="10800000">
            <a:off x="2021967" y="4354457"/>
            <a:ext cx="231414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BC5FFCC1-34CF-4A20-899F-997E6DE184BC}"/>
              </a:ext>
            </a:extLst>
          </p:cNvPr>
          <p:cNvCxnSpPr>
            <a:cxnSpLocks/>
            <a:stCxn id="512" idx="0"/>
            <a:endCxn id="514" idx="0"/>
          </p:cNvCxnSpPr>
          <p:nvPr/>
        </p:nvCxnSpPr>
        <p:spPr>
          <a:xfrm rot="10800000" flipH="1">
            <a:off x="2024771" y="3660835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139932C7-7984-44CB-A8DF-6618318E73BD}"/>
              </a:ext>
            </a:extLst>
          </p:cNvPr>
          <p:cNvGrpSpPr/>
          <p:nvPr/>
        </p:nvGrpSpPr>
        <p:grpSpPr>
          <a:xfrm rot="10800000">
            <a:off x="2715157" y="2507789"/>
            <a:ext cx="925702" cy="1850469"/>
            <a:chOff x="2761116" y="443274"/>
            <a:chExt cx="1002844" cy="2004675"/>
          </a:xfrm>
        </p:grpSpPr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A053F9B9-57AE-42C9-B045-9C8745DA94D0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87" name="Group 486">
                <a:extLst>
                  <a:ext uri="{FF2B5EF4-FFF2-40B4-BE49-F238E27FC236}">
                    <a16:creationId xmlns:a16="http://schemas.microsoft.com/office/drawing/2014/main" id="{3C1446A8-5952-4B3D-BDC7-76538B6ECFBE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E16EA8A1-5746-4A9E-BEBB-DC2FB97A436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4" name="Rectangle 503">
                  <a:extLst>
                    <a:ext uri="{FF2B5EF4-FFF2-40B4-BE49-F238E27FC236}">
                      <a16:creationId xmlns:a16="http://schemas.microsoft.com/office/drawing/2014/main" id="{732AA2CE-E657-474F-864E-3B303D9B639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C538AA6-19A1-432E-BD1C-FC18D66C241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6" name="Isosceles Triangle 505">
                  <a:extLst>
                    <a:ext uri="{FF2B5EF4-FFF2-40B4-BE49-F238E27FC236}">
                      <a16:creationId xmlns:a16="http://schemas.microsoft.com/office/drawing/2014/main" id="{408E7447-0607-4C6B-A9DB-4C2E90708D7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8" name="Group 487">
                <a:extLst>
                  <a:ext uri="{FF2B5EF4-FFF2-40B4-BE49-F238E27FC236}">
                    <a16:creationId xmlns:a16="http://schemas.microsoft.com/office/drawing/2014/main" id="{F5A44942-ACFA-4212-B187-76B5F59D9879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99" name="Rectangle 498">
                  <a:extLst>
                    <a:ext uri="{FF2B5EF4-FFF2-40B4-BE49-F238E27FC236}">
                      <a16:creationId xmlns:a16="http://schemas.microsoft.com/office/drawing/2014/main" id="{4E98EDDF-7DF1-416E-913D-BCC3861474E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0" name="Rectangle 499">
                  <a:extLst>
                    <a:ext uri="{FF2B5EF4-FFF2-40B4-BE49-F238E27FC236}">
                      <a16:creationId xmlns:a16="http://schemas.microsoft.com/office/drawing/2014/main" id="{21307255-7B3A-4F40-AFDC-4C58B8E20F0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D1C69083-80A2-4D8E-844E-2A851502F8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2" name="Isosceles Triangle 501">
                  <a:extLst>
                    <a:ext uri="{FF2B5EF4-FFF2-40B4-BE49-F238E27FC236}">
                      <a16:creationId xmlns:a16="http://schemas.microsoft.com/office/drawing/2014/main" id="{FFD28B82-3898-4B49-AB26-01302A17A4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9" name="Group 488">
                <a:extLst>
                  <a:ext uri="{FF2B5EF4-FFF2-40B4-BE49-F238E27FC236}">
                    <a16:creationId xmlns:a16="http://schemas.microsoft.com/office/drawing/2014/main" id="{3202208C-8AFC-407D-B06A-5FE70D0D27A1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DEB2E2A5-C298-4A69-9A8C-906E4256DC7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6" name="Rectangle 495">
                  <a:extLst>
                    <a:ext uri="{FF2B5EF4-FFF2-40B4-BE49-F238E27FC236}">
                      <a16:creationId xmlns:a16="http://schemas.microsoft.com/office/drawing/2014/main" id="{028C0F57-5E0C-45E9-B636-D7B6FBC0F15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7" name="Rectangle 496">
                  <a:extLst>
                    <a:ext uri="{FF2B5EF4-FFF2-40B4-BE49-F238E27FC236}">
                      <a16:creationId xmlns:a16="http://schemas.microsoft.com/office/drawing/2014/main" id="{5EB4DF35-24AB-48DE-B7E0-450ACFB2258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8" name="Isosceles Triangle 497">
                  <a:extLst>
                    <a:ext uri="{FF2B5EF4-FFF2-40B4-BE49-F238E27FC236}">
                      <a16:creationId xmlns:a16="http://schemas.microsoft.com/office/drawing/2014/main" id="{38C37B47-5EA3-4FE4-9329-F605949F94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E5C585CA-2F6D-48BD-A9E9-06D678B830C5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20B43961-2059-4AF3-B20C-B9109B4262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2" name="Rectangle 491">
                  <a:extLst>
                    <a:ext uri="{FF2B5EF4-FFF2-40B4-BE49-F238E27FC236}">
                      <a16:creationId xmlns:a16="http://schemas.microsoft.com/office/drawing/2014/main" id="{02F42CE7-BDCB-4834-899E-C428E3E06EC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7D85CC6B-5BAE-40DB-A260-68248DA1F3F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4" name="Isosceles Triangle 493">
                  <a:extLst>
                    <a:ext uri="{FF2B5EF4-FFF2-40B4-BE49-F238E27FC236}">
                      <a16:creationId xmlns:a16="http://schemas.microsoft.com/office/drawing/2014/main" id="{3BC4D324-81A8-45E9-B1FE-5E6DDCA5868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83" name="Isosceles Triangle 482">
              <a:extLst>
                <a:ext uri="{FF2B5EF4-FFF2-40B4-BE49-F238E27FC236}">
                  <a16:creationId xmlns:a16="http://schemas.microsoft.com/office/drawing/2014/main" id="{435B9D9C-9992-449E-B2F9-F3A59B9C1816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4" name="Isosceles Triangle 483">
              <a:extLst>
                <a:ext uri="{FF2B5EF4-FFF2-40B4-BE49-F238E27FC236}">
                  <a16:creationId xmlns:a16="http://schemas.microsoft.com/office/drawing/2014/main" id="{878C5567-0ED0-4C64-9805-379D378EAF10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5" name="Isosceles Triangle 484">
              <a:extLst>
                <a:ext uri="{FF2B5EF4-FFF2-40B4-BE49-F238E27FC236}">
                  <a16:creationId xmlns:a16="http://schemas.microsoft.com/office/drawing/2014/main" id="{C3841A0E-E781-4C3C-B5A0-0710C170D95A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86" name="Isosceles Triangle 485">
              <a:extLst>
                <a:ext uri="{FF2B5EF4-FFF2-40B4-BE49-F238E27FC236}">
                  <a16:creationId xmlns:a16="http://schemas.microsoft.com/office/drawing/2014/main" id="{568753D4-50B7-415D-BE3B-23AF28D98E4F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32085D1-33DE-4F69-8879-BB251F9245E2}"/>
              </a:ext>
            </a:extLst>
          </p:cNvPr>
          <p:cNvCxnSpPr>
            <a:cxnSpLocks/>
            <a:stCxn id="498" idx="0"/>
            <a:endCxn id="486" idx="0"/>
          </p:cNvCxnSpPr>
          <p:nvPr/>
        </p:nvCxnSpPr>
        <p:spPr>
          <a:xfrm rot="10800000">
            <a:off x="3167846" y="2738041"/>
            <a:ext cx="240899" cy="6936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2D58D60E-4B54-498D-83EA-F1FC953A73EE}"/>
              </a:ext>
            </a:extLst>
          </p:cNvPr>
          <p:cNvGrpSpPr/>
          <p:nvPr/>
        </p:nvGrpSpPr>
        <p:grpSpPr>
          <a:xfrm rot="10800000">
            <a:off x="1788341" y="1578977"/>
            <a:ext cx="925702" cy="1850469"/>
            <a:chOff x="2761116" y="443274"/>
            <a:chExt cx="1002844" cy="2004675"/>
          </a:xfrm>
        </p:grpSpPr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5A419D8B-4907-4C1F-A343-B4E7E22CCBCC}"/>
                </a:ext>
              </a:extLst>
            </p:cNvPr>
            <p:cNvGrpSpPr/>
            <p:nvPr/>
          </p:nvGrpSpPr>
          <p:grpSpPr>
            <a:xfrm rot="5400000">
              <a:off x="2260200" y="944190"/>
              <a:ext cx="2004675" cy="1002844"/>
              <a:chOff x="1019520" y="443748"/>
              <a:chExt cx="1439273" cy="720000"/>
            </a:xfrm>
          </p:grpSpPr>
          <p:grpSp>
            <p:nvGrpSpPr>
              <p:cNvPr id="460" name="Group 459">
                <a:extLst>
                  <a:ext uri="{FF2B5EF4-FFF2-40B4-BE49-F238E27FC236}">
                    <a16:creationId xmlns:a16="http://schemas.microsoft.com/office/drawing/2014/main" id="{1E6ADA14-B4E0-4DF2-BBE7-6609CECC30E6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76" name="Rectangle 475">
                  <a:extLst>
                    <a:ext uri="{FF2B5EF4-FFF2-40B4-BE49-F238E27FC236}">
                      <a16:creationId xmlns:a16="http://schemas.microsoft.com/office/drawing/2014/main" id="{8279450E-2D1E-4958-979C-FBE55C8EDD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7" name="Rectangle 476">
                  <a:extLst>
                    <a:ext uri="{FF2B5EF4-FFF2-40B4-BE49-F238E27FC236}">
                      <a16:creationId xmlns:a16="http://schemas.microsoft.com/office/drawing/2014/main" id="{48147AA9-1727-404E-8150-CF576B24B90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4A52FB6A-DA09-4976-87F2-D620A0BDE5B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9" name="Isosceles Triangle 478">
                  <a:extLst>
                    <a:ext uri="{FF2B5EF4-FFF2-40B4-BE49-F238E27FC236}">
                      <a16:creationId xmlns:a16="http://schemas.microsoft.com/office/drawing/2014/main" id="{D465BF80-D6C1-4842-84DE-CD33DB3581C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1" name="Group 460">
                <a:extLst>
                  <a:ext uri="{FF2B5EF4-FFF2-40B4-BE49-F238E27FC236}">
                    <a16:creationId xmlns:a16="http://schemas.microsoft.com/office/drawing/2014/main" id="{8F80ADF6-664D-4711-A2C6-503A0F165416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72" name="Rectangle 471">
                  <a:extLst>
                    <a:ext uri="{FF2B5EF4-FFF2-40B4-BE49-F238E27FC236}">
                      <a16:creationId xmlns:a16="http://schemas.microsoft.com/office/drawing/2014/main" id="{6978B86B-E9E3-41B9-8728-77CACCB73D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3" name="Rectangle 472">
                  <a:extLst>
                    <a:ext uri="{FF2B5EF4-FFF2-40B4-BE49-F238E27FC236}">
                      <a16:creationId xmlns:a16="http://schemas.microsoft.com/office/drawing/2014/main" id="{E760BD5A-6458-4F48-B0CB-DB8035F9749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C1EEC527-219F-47F3-A97C-B50989015C7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5" name="Isosceles Triangle 474">
                  <a:extLst>
                    <a:ext uri="{FF2B5EF4-FFF2-40B4-BE49-F238E27FC236}">
                      <a16:creationId xmlns:a16="http://schemas.microsoft.com/office/drawing/2014/main" id="{C86D0ECB-44C9-4E80-9A3B-80EB34979F6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70833615-0447-4BEB-B27F-AFAB363D1E25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B41C6BB3-ACC2-4CA4-8C92-4A3E7F678A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499AB32F-09D3-46D4-9095-516C7A0BCF6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89EC3E4F-1433-4FA6-95CF-20A3F47AB3C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71" name="Isosceles Triangle 470">
                  <a:extLst>
                    <a:ext uri="{FF2B5EF4-FFF2-40B4-BE49-F238E27FC236}">
                      <a16:creationId xmlns:a16="http://schemas.microsoft.com/office/drawing/2014/main" id="{DB8830B0-C574-42A8-8551-A0064EC8F3B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0F3AE4D9-0997-4FFD-A0D1-522B6CADE589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64" name="Rectangle 463">
                  <a:extLst>
                    <a:ext uri="{FF2B5EF4-FFF2-40B4-BE49-F238E27FC236}">
                      <a16:creationId xmlns:a16="http://schemas.microsoft.com/office/drawing/2014/main" id="{D7AC3367-D920-48B0-ACAF-31FE69D9C21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D0CA8754-7E57-416F-8274-363048D1A4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5F6AA9B9-3BAE-4EBD-ABAE-D53CB051469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67" name="Isosceles Triangle 466">
                  <a:extLst>
                    <a:ext uri="{FF2B5EF4-FFF2-40B4-BE49-F238E27FC236}">
                      <a16:creationId xmlns:a16="http://schemas.microsoft.com/office/drawing/2014/main" id="{5BC54111-025C-4CD6-BF3D-837F683593C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sp>
          <p:nvSpPr>
            <p:cNvPr id="456" name="Isosceles Triangle 455">
              <a:extLst>
                <a:ext uri="{FF2B5EF4-FFF2-40B4-BE49-F238E27FC236}">
                  <a16:creationId xmlns:a16="http://schemas.microsoft.com/office/drawing/2014/main" id="{F9083D4F-0A52-49B1-88FA-4C54A549C3DC}"/>
                </a:ext>
              </a:extLst>
            </p:cNvPr>
            <p:cNvSpPr/>
            <p:nvPr/>
          </p:nvSpPr>
          <p:spPr>
            <a:xfrm>
              <a:off x="2858881" y="1446094"/>
              <a:ext cx="300853" cy="39921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7" name="Isosceles Triangle 456">
              <a:extLst>
                <a:ext uri="{FF2B5EF4-FFF2-40B4-BE49-F238E27FC236}">
                  <a16:creationId xmlns:a16="http://schemas.microsoft.com/office/drawing/2014/main" id="{82CF2DE4-AC53-4CDB-B449-D6628917DA2E}"/>
                </a:ext>
              </a:extLst>
            </p:cNvPr>
            <p:cNvSpPr/>
            <p:nvPr/>
          </p:nvSpPr>
          <p:spPr>
            <a:xfrm>
              <a:off x="3360256" y="1452272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8" name="Isosceles Triangle 457">
              <a:extLst>
                <a:ext uri="{FF2B5EF4-FFF2-40B4-BE49-F238E27FC236}">
                  <a16:creationId xmlns:a16="http://schemas.microsoft.com/office/drawing/2014/main" id="{5F9F4E67-533A-4626-BAAB-5ECD9AFB065B}"/>
                </a:ext>
              </a:extLst>
            </p:cNvPr>
            <p:cNvSpPr/>
            <p:nvPr/>
          </p:nvSpPr>
          <p:spPr>
            <a:xfrm rot="5400000">
              <a:off x="2912026" y="488819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459" name="Isosceles Triangle 458">
              <a:extLst>
                <a:ext uri="{FF2B5EF4-FFF2-40B4-BE49-F238E27FC236}">
                  <a16:creationId xmlns:a16="http://schemas.microsoft.com/office/drawing/2014/main" id="{B10CF895-DC76-4660-B088-3084B6CB1720}"/>
                </a:ext>
              </a:extLst>
            </p:cNvPr>
            <p:cNvSpPr/>
            <p:nvPr/>
          </p:nvSpPr>
          <p:spPr>
            <a:xfrm rot="5400000">
              <a:off x="2923023" y="1997940"/>
              <a:ext cx="299911" cy="401137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E76344A-FCE1-4D3F-922E-918D40B34D72}"/>
              </a:ext>
            </a:extLst>
          </p:cNvPr>
          <p:cNvCxnSpPr>
            <a:cxnSpLocks/>
            <a:stCxn id="458" idx="0"/>
            <a:endCxn id="457" idx="0"/>
          </p:cNvCxnSpPr>
          <p:nvPr/>
        </p:nvCxnSpPr>
        <p:spPr>
          <a:xfrm rot="10800000">
            <a:off x="2022570" y="2498063"/>
            <a:ext cx="228611" cy="70420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37F5AB58-694D-4C41-B7A0-2EB3A0981F69}"/>
              </a:ext>
            </a:extLst>
          </p:cNvPr>
          <p:cNvCxnSpPr>
            <a:cxnSpLocks/>
            <a:stCxn id="457" idx="0"/>
            <a:endCxn id="459" idx="0"/>
          </p:cNvCxnSpPr>
          <p:nvPr/>
        </p:nvCxnSpPr>
        <p:spPr>
          <a:xfrm rot="10800000" flipH="1">
            <a:off x="2022570" y="1809229"/>
            <a:ext cx="218460" cy="68883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E1D75513-2430-4CEA-B37C-93C6A7B00868}"/>
              </a:ext>
            </a:extLst>
          </p:cNvPr>
          <p:cNvCxnSpPr>
            <a:stCxn id="526" idx="0"/>
            <a:endCxn id="513" idx="0"/>
          </p:cNvCxnSpPr>
          <p:nvPr/>
        </p:nvCxnSpPr>
        <p:spPr>
          <a:xfrm rot="10800000" flipV="1">
            <a:off x="2253382" y="4354457"/>
            <a:ext cx="230748" cy="69941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F940495C-881E-414C-803E-E7D183F5F4FB}"/>
              </a:ext>
            </a:extLst>
          </p:cNvPr>
          <p:cNvCxnSpPr>
            <a:stCxn id="459" idx="0"/>
            <a:endCxn id="456" idx="0"/>
          </p:cNvCxnSpPr>
          <p:nvPr/>
        </p:nvCxnSpPr>
        <p:spPr>
          <a:xfrm rot="10800000" flipH="1" flipV="1">
            <a:off x="2241030" y="1809229"/>
            <a:ext cx="243913" cy="69453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5B8B13D1-1CFD-406F-92B6-674963AE6F2C}"/>
              </a:ext>
            </a:extLst>
          </p:cNvPr>
          <p:cNvCxnSpPr>
            <a:stCxn id="514" idx="0"/>
            <a:endCxn id="484" idx="0"/>
          </p:cNvCxnSpPr>
          <p:nvPr/>
        </p:nvCxnSpPr>
        <p:spPr>
          <a:xfrm rot="10800000" flipH="1">
            <a:off x="2243230" y="3426875"/>
            <a:ext cx="706156" cy="23395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C423DB6-B635-484B-9A69-E462FB81A50D}"/>
              </a:ext>
            </a:extLst>
          </p:cNvPr>
          <p:cNvCxnSpPr>
            <a:cxnSpLocks/>
            <a:stCxn id="484" idx="0"/>
            <a:endCxn id="458" idx="0"/>
          </p:cNvCxnSpPr>
          <p:nvPr/>
        </p:nvCxnSpPr>
        <p:spPr>
          <a:xfrm rot="10800000">
            <a:off x="2251181" y="3202264"/>
            <a:ext cx="698205" cy="22461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1153679F-F94B-4CA9-93C8-10FF44B103F7}"/>
              </a:ext>
            </a:extLst>
          </p:cNvPr>
          <p:cNvCxnSpPr>
            <a:cxnSpLocks/>
            <a:stCxn id="456" idx="0"/>
            <a:endCxn id="486" idx="0"/>
          </p:cNvCxnSpPr>
          <p:nvPr/>
        </p:nvCxnSpPr>
        <p:spPr>
          <a:xfrm rot="10800000" flipH="1" flipV="1">
            <a:off x="2484943" y="2503766"/>
            <a:ext cx="682903" cy="2342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1038DF50-F7BD-47A5-96FA-58EF2739FB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87579" y="4131118"/>
            <a:ext cx="690854" cy="22429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2C0A3C-05B9-4DFF-BC3D-8D590392EED2}"/>
              </a:ext>
            </a:extLst>
          </p:cNvPr>
          <p:cNvCxnSpPr>
            <a:stCxn id="1742" idx="0"/>
            <a:endCxn id="537" idx="0"/>
          </p:cNvCxnSpPr>
          <p:nvPr/>
        </p:nvCxnSpPr>
        <p:spPr>
          <a:xfrm flipH="1">
            <a:off x="5260957" y="2271753"/>
            <a:ext cx="225786" cy="69675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FFCF60-101F-4421-982A-0B928FEA6F6D}"/>
              </a:ext>
            </a:extLst>
          </p:cNvPr>
          <p:cNvCxnSpPr>
            <a:stCxn id="310" idx="0"/>
            <a:endCxn id="546" idx="0"/>
          </p:cNvCxnSpPr>
          <p:nvPr/>
        </p:nvCxnSpPr>
        <p:spPr>
          <a:xfrm flipV="1">
            <a:off x="3639106" y="3890727"/>
            <a:ext cx="237210" cy="69552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FB651-C5E0-4F06-9066-2C862A6D5423}"/>
              </a:ext>
            </a:extLst>
          </p:cNvPr>
          <p:cNvCxnSpPr>
            <a:stCxn id="537" idx="0"/>
            <a:endCxn id="203" idx="0"/>
          </p:cNvCxnSpPr>
          <p:nvPr/>
        </p:nvCxnSpPr>
        <p:spPr>
          <a:xfrm flipV="1">
            <a:off x="5260957" y="2723711"/>
            <a:ext cx="688312" cy="24479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482B1F-04FC-4DB7-8664-3F80C3741CE8}"/>
              </a:ext>
            </a:extLst>
          </p:cNvPr>
          <p:cNvCxnSpPr>
            <a:stCxn id="550" idx="0"/>
            <a:endCxn id="485" idx="0"/>
          </p:cNvCxnSpPr>
          <p:nvPr/>
        </p:nvCxnSpPr>
        <p:spPr>
          <a:xfrm flipH="1">
            <a:off x="3177997" y="3884112"/>
            <a:ext cx="693351" cy="24696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2D2A7-561A-4C91-B0CB-4FD5E36D4D07}"/>
              </a:ext>
            </a:extLst>
          </p:cNvPr>
          <p:cNvCxnSpPr>
            <a:stCxn id="498" idx="0"/>
            <a:endCxn id="557" idx="0"/>
          </p:cNvCxnSpPr>
          <p:nvPr/>
        </p:nvCxnSpPr>
        <p:spPr>
          <a:xfrm flipV="1">
            <a:off x="3408746" y="3197358"/>
            <a:ext cx="698469" cy="23430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128399-617D-4C0E-9C05-77A40A912704}"/>
              </a:ext>
            </a:extLst>
          </p:cNvPr>
          <p:cNvCxnSpPr>
            <a:stCxn id="557" idx="0"/>
            <a:endCxn id="559" idx="0"/>
          </p:cNvCxnSpPr>
          <p:nvPr/>
        </p:nvCxnSpPr>
        <p:spPr>
          <a:xfrm flipV="1">
            <a:off x="4107215" y="2961644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AA0D7D-A16C-4DBA-8484-76E8E211C9A2}"/>
              </a:ext>
            </a:extLst>
          </p:cNvPr>
          <p:cNvCxnSpPr>
            <a:stCxn id="559" idx="0"/>
            <a:endCxn id="558" idx="0"/>
          </p:cNvCxnSpPr>
          <p:nvPr/>
        </p:nvCxnSpPr>
        <p:spPr>
          <a:xfrm flipH="1" flipV="1">
            <a:off x="4104513" y="2729157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3ECD4A-49DF-4ABB-8842-8CF62260ECB1}"/>
              </a:ext>
            </a:extLst>
          </p:cNvPr>
          <p:cNvCxnSpPr>
            <a:stCxn id="558" idx="0"/>
            <a:endCxn id="1717" idx="0"/>
          </p:cNvCxnSpPr>
          <p:nvPr/>
        </p:nvCxnSpPr>
        <p:spPr>
          <a:xfrm flipV="1">
            <a:off x="4104513" y="2036039"/>
            <a:ext cx="233551" cy="69311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E75E20F-032E-4AE5-A4BD-C2129E5CE003}"/>
              </a:ext>
            </a:extLst>
          </p:cNvPr>
          <p:cNvCxnSpPr>
            <a:stCxn id="222" idx="0"/>
            <a:endCxn id="578" idx="0"/>
          </p:cNvCxnSpPr>
          <p:nvPr/>
        </p:nvCxnSpPr>
        <p:spPr>
          <a:xfrm flipH="1">
            <a:off x="5027275" y="3423123"/>
            <a:ext cx="691246" cy="229817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0D15772-6493-41A5-B871-208DCCB2892F}"/>
              </a:ext>
            </a:extLst>
          </p:cNvPr>
          <p:cNvCxnSpPr>
            <a:stCxn id="578" idx="0"/>
            <a:endCxn id="579" idx="0"/>
          </p:cNvCxnSpPr>
          <p:nvPr/>
        </p:nvCxnSpPr>
        <p:spPr>
          <a:xfrm flipH="1">
            <a:off x="4328339" y="3652939"/>
            <a:ext cx="698935" cy="23248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1C03B4B7-C363-461B-A436-22E991501D05}"/>
              </a:ext>
            </a:extLst>
          </p:cNvPr>
          <p:cNvCxnSpPr>
            <a:stCxn id="579" idx="0"/>
            <a:endCxn id="577" idx="0"/>
          </p:cNvCxnSpPr>
          <p:nvPr/>
        </p:nvCxnSpPr>
        <p:spPr>
          <a:xfrm>
            <a:off x="4328339" y="3885426"/>
            <a:ext cx="696234" cy="23571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2DC60FE8-D1EC-48F4-94B4-8DB9C2433F1E}"/>
              </a:ext>
            </a:extLst>
          </p:cNvPr>
          <p:cNvCxnSpPr>
            <a:stCxn id="577" idx="0"/>
            <a:endCxn id="338" idx="0"/>
          </p:cNvCxnSpPr>
          <p:nvPr/>
        </p:nvCxnSpPr>
        <p:spPr>
          <a:xfrm flipH="1">
            <a:off x="4787784" y="4121140"/>
            <a:ext cx="236789" cy="700821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" fill="hold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"/>
                            </p:stCondLst>
                            <p:childTnLst>
                              <p:par>
                                <p:cTn id="3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"/>
                            </p:stCondLst>
                            <p:childTnLst>
                              <p:par>
                                <p:cTn id="3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0" fill="hold"/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"/>
                            </p:stCondLst>
                            <p:childTnLst>
                              <p:par>
                                <p:cTn id="4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" fill="hold"/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"/>
                            </p:stCondLst>
                            <p:childTnLst>
                              <p:par>
                                <p:cTn id="4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"/>
                            </p:stCondLst>
                            <p:childTnLst>
                              <p:par>
                                <p:cTn id="5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"/>
                            </p:stCondLst>
                            <p:childTnLst>
                              <p:par>
                                <p:cTn id="5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"/>
                            </p:stCondLst>
                            <p:childTnLst>
                              <p:par>
                                <p:cTn id="6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"/>
                            </p:stCondLst>
                            <p:childTnLst>
                              <p:par>
                                <p:cTn id="6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"/>
                            </p:stCondLst>
                            <p:childTnLst>
                              <p:par>
                                <p:cTn id="7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0"/>
                            </p:stCondLst>
                            <p:childTnLst>
                              <p:par>
                                <p:cTn id="8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"/>
                            </p:stCondLst>
                            <p:childTnLst>
                              <p:par>
                                <p:cTn id="8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80"/>
                            </p:stCondLst>
                            <p:childTnLst>
                              <p:par>
                                <p:cTn id="9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20"/>
                            </p:stCondLst>
                            <p:childTnLst>
                              <p:par>
                                <p:cTn id="9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60"/>
                            </p:stCondLst>
                            <p:childTnLst>
                              <p:par>
                                <p:cTn id="10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2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40"/>
                            </p:stCondLst>
                            <p:childTnLst>
                              <p:par>
                                <p:cTn id="10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2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0"/>
                            </p:stCondLst>
                            <p:childTnLst>
                              <p:par>
                                <p:cTn id="11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1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60"/>
                            </p:stCondLst>
                            <p:childTnLst>
                              <p:par>
                                <p:cTn id="12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3" dur="2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40"/>
                            </p:stCondLst>
                            <p:childTnLst>
                              <p:par>
                                <p:cTn id="12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1" dur="2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80"/>
                            </p:stCondLst>
                            <p:childTnLst>
                              <p:par>
                                <p:cTn id="13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5" dur="2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20"/>
                            </p:stCondLst>
                            <p:childTnLst>
                              <p:par>
                                <p:cTn id="13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60"/>
                            </p:stCondLst>
                            <p:childTnLst>
                              <p:par>
                                <p:cTn id="14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2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"/>
                            </p:stCondLst>
                            <p:childTnLst>
                              <p:par>
                                <p:cTn id="14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7" dur="2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40"/>
                            </p:stCondLst>
                            <p:childTnLst>
                              <p:par>
                                <p:cTn id="14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1" dur="2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80"/>
                            </p:stCondLst>
                            <p:childTnLst>
                              <p:par>
                                <p:cTn id="15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20"/>
                            </p:stCondLst>
                            <p:childTnLst>
                              <p:par>
                                <p:cTn id="15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6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"/>
                            </p:stCondLst>
                            <p:childTnLst>
                              <p:par>
                                <p:cTn id="16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2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40"/>
                            </p:stCondLst>
                            <p:childTnLst>
                              <p:par>
                                <p:cTn id="16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1" dur="2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80"/>
                            </p:stCondLst>
                            <p:childTnLst>
                              <p:par>
                                <p:cTn id="17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5" dur="2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60"/>
                            </p:stCondLst>
                            <p:childTnLst>
                              <p:par>
                                <p:cTn id="18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"/>
                            </p:stCondLst>
                            <p:childTnLst>
                              <p:par>
                                <p:cTn id="18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40"/>
                            </p:stCondLst>
                            <p:childTnLst>
                              <p:par>
                                <p:cTn id="18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1" dur="2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80"/>
                            </p:stCondLst>
                            <p:childTnLst>
                              <p:par>
                                <p:cTn id="19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5" dur="2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20"/>
                            </p:stCondLst>
                            <p:childTnLst>
                              <p:par>
                                <p:cTn id="19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9" dur="2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60"/>
                            </p:stCondLst>
                            <p:childTnLst>
                              <p:par>
                                <p:cTn id="20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3" dur="2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2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40"/>
                            </p:stCondLst>
                            <p:childTnLst>
                              <p:par>
                                <p:cTn id="20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2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80"/>
                            </p:stCondLst>
                            <p:childTnLst>
                              <p:par>
                                <p:cTn id="21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120"/>
                            </p:stCondLst>
                            <p:childTnLst>
                              <p:par>
                                <p:cTn id="21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9" dur="2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2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3" dur="2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2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2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240"/>
                            </p:stCondLst>
                            <p:childTnLst>
                              <p:par>
                                <p:cTn id="22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1" dur="2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280"/>
                            </p:stCondLst>
                            <p:childTnLst>
                              <p:par>
                                <p:cTn id="23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5" dur="2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320"/>
                            </p:stCondLst>
                            <p:childTnLst>
                              <p:par>
                                <p:cTn id="23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9" dur="2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360"/>
                            </p:stCondLst>
                            <p:childTnLst>
                              <p:par>
                                <p:cTn id="24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3" dur="2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"/>
                            </p:stCondLst>
                            <p:childTnLst>
                              <p:par>
                                <p:cTn id="24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2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440"/>
                            </p:stCondLst>
                            <p:childTnLst>
                              <p:par>
                                <p:cTn id="24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2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480"/>
                            </p:stCondLst>
                            <p:childTnLst>
                              <p:par>
                                <p:cTn id="25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2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20"/>
                            </p:stCondLst>
                            <p:childTnLst>
                              <p:par>
                                <p:cTn id="25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9" dur="2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60"/>
                            </p:stCondLst>
                            <p:childTnLst>
                              <p:par>
                                <p:cTn id="26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3" dur="2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600"/>
                            </p:stCondLst>
                            <p:childTnLst>
                              <p:par>
                                <p:cTn id="26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7" dur="2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640"/>
                            </p:stCondLst>
                            <p:childTnLst>
                              <p:par>
                                <p:cTn id="26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1" dur="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680"/>
                            </p:stCondLst>
                            <p:childTnLst>
                              <p:par>
                                <p:cTn id="273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5" dur="2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720"/>
                            </p:stCondLst>
                            <p:childTnLst>
                              <p:par>
                                <p:cTn id="277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78" dur="2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9" dur="2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60"/>
                            </p:stCondLst>
                            <p:childTnLst>
                              <p:par>
                                <p:cTn id="281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3" dur="20" fill="hold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00"/>
                            </p:stCondLst>
                            <p:childTnLst>
                              <p:par>
                                <p:cTn id="285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7" dur="2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40"/>
                            </p:stCondLst>
                            <p:childTnLst>
                              <p:par>
                                <p:cTn id="289" presetID="7" presetClass="emph" presetSubtype="2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animClr clrSpc="rgb" dir="cw">
                                      <p:cBhvr>
                                        <p:cTn id="290" dur="2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1" dur="2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0cf94d3-5617-4462-86f6-f2c766df989d" descr="Image">
            <a:extLst>
              <a:ext uri="{FF2B5EF4-FFF2-40B4-BE49-F238E27FC236}">
                <a16:creationId xmlns:a16="http://schemas.microsoft.com/office/drawing/2014/main" id="{767645FE-341A-4DF9-A1A9-E934FEAD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" y="1258452"/>
            <a:ext cx="9145805" cy="43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09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04A0-19ED-4075-BADE-52016CC6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600810"/>
            <a:ext cx="7886700" cy="1223597"/>
          </a:xfrm>
        </p:spPr>
        <p:txBody>
          <a:bodyPr/>
          <a:lstStyle/>
          <a:p>
            <a:r>
              <a:rPr lang="en-GB" dirty="0"/>
              <a:t>Domino Knights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24B77D-DB7D-479D-ADEE-A017E76616FD}"/>
              </a:ext>
            </a:extLst>
          </p:cNvPr>
          <p:cNvGrpSpPr/>
          <p:nvPr/>
        </p:nvGrpSpPr>
        <p:grpSpPr>
          <a:xfrm>
            <a:off x="982015" y="1730440"/>
            <a:ext cx="7468885" cy="4404837"/>
            <a:chOff x="1081545" y="373622"/>
            <a:chExt cx="10382868" cy="61254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ABBC36-F815-409A-BCDE-B12E6B67E648}"/>
                </a:ext>
              </a:extLst>
            </p:cNvPr>
            <p:cNvGrpSpPr/>
            <p:nvPr/>
          </p:nvGrpSpPr>
          <p:grpSpPr>
            <a:xfrm>
              <a:off x="1081545" y="373622"/>
              <a:ext cx="10382868" cy="875071"/>
              <a:chOff x="1288024" y="373622"/>
              <a:chExt cx="10382868" cy="875071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B096D71-926E-4E08-954D-FFBF590D9E8C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4AEF053-6475-452E-9767-729B8837E336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9EAA85B-BCCD-4537-8698-CAE4B5CAABF7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E5B0071-5AA6-4CBA-8840-B97F6F0172DA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10B645E-1542-41C2-A44E-3A6AF5E25672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1289C13-168C-422D-8F42-7C8D615B8158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320CEFA-9CA2-457B-A47E-D6C2526816EC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27A6A8D-0C6D-40D9-BF8D-9A7CCB999011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9CD7FA2-5B62-4B7D-82E1-891CDB253F62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3DE00F0-6BA7-4456-9290-AFE110EEFFDB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6C13C40-55EF-41CF-BDC8-617D23A16E99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E7B374C-4DED-4837-8093-B0DE5A802F06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9BA772-9C8E-4883-8FA7-520ACE78B376}"/>
                </a:ext>
              </a:extLst>
            </p:cNvPr>
            <p:cNvGrpSpPr/>
            <p:nvPr/>
          </p:nvGrpSpPr>
          <p:grpSpPr>
            <a:xfrm>
              <a:off x="1081545" y="1248693"/>
              <a:ext cx="10382868" cy="875071"/>
              <a:chOff x="1288024" y="373622"/>
              <a:chExt cx="10382868" cy="87507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E8DC732-BC33-4439-BF62-AABB4A533EE8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82E3C24-17B5-4FF8-BD5D-13D39E6C5B4E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136F471-D7E6-4B30-BF5F-BB1A28786417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F311E7A-587D-4DFF-B618-CA5560D5822B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160B8DD-C1E7-460E-9ACD-1517F7E82F66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EA5339E-3127-4358-B4B9-74CAE17452BE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843DAD5-6924-45F9-B015-0E41856515B1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AF467A-3312-4C1A-9FF8-B1041035A295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3B1EF47-7289-4E2E-ADB6-5AD686CA72C3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4508A87-F41E-47B1-9621-B32F4EB25A73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193DED82-D004-4BC9-A7D3-9263D3F19C63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677676E-CA75-47C2-8ECB-85E53A623A8A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FBC54A-EDD6-40A0-8A7A-432F10892E1F}"/>
                </a:ext>
              </a:extLst>
            </p:cNvPr>
            <p:cNvGrpSpPr/>
            <p:nvPr/>
          </p:nvGrpSpPr>
          <p:grpSpPr>
            <a:xfrm>
              <a:off x="1081545" y="2123760"/>
              <a:ext cx="10382868" cy="875071"/>
              <a:chOff x="1288024" y="373622"/>
              <a:chExt cx="10382868" cy="87507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01ED19E-F9D7-472A-8A31-A0EF8687B3BE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C0E27DA-3117-4E3F-A98D-8E7533930212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5281DBC-F57E-4462-8EC8-3FABDA47D0F8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D4841DE-260D-412B-A9C4-2A3AD7DB37D9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4E715E-D18B-44BF-BCA3-468820F7693F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61A0F10-4A6D-4C2B-A867-5E348EFD1CCB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0A8DF0D-694B-4C7D-86FD-869FC89AC770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E21A701-3EEE-4C38-92E4-8BB0D08AFC00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079922D-EDD9-4312-92A9-299A9019F1DB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8F9067D-15C5-4B00-A7AC-8D0F4596A2AD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81847CD-25A6-4096-A70C-566F063A613C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25E31A9-87E1-4113-9A1A-29029DBAA04B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166387-5974-48C3-B5CD-DC258B914261}"/>
                </a:ext>
              </a:extLst>
            </p:cNvPr>
            <p:cNvGrpSpPr/>
            <p:nvPr/>
          </p:nvGrpSpPr>
          <p:grpSpPr>
            <a:xfrm>
              <a:off x="1081545" y="2998831"/>
              <a:ext cx="10382868" cy="875071"/>
              <a:chOff x="1288024" y="373622"/>
              <a:chExt cx="10382868" cy="87507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9D11170-FA70-4270-84B3-543D8788D29D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61490F0-4904-4F3F-B8AD-D5E81C8AC05F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2E41C59-98A8-4202-B6AA-F0AE0335D109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D56796C-CD9F-422D-A8E6-8AA8CBBCA83A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9EE91F6-9B33-478E-B0C9-9D2804411BD4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191A13-BED0-4140-9B67-4C822BE904B7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DE38ED-0168-4D19-AC8B-10936AA0B520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C0CCD6D-5E77-48B9-96E4-2AF7A4C4357B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124021E-19CC-4F53-BF4C-D511D34F694F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98B4845-5500-4583-BAD9-968B86C4B82A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9A5A5D9-22D6-45A1-96EE-17145A6F5CAD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ABD0BEB-D6E3-403A-955D-474E5EA58766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E57D8D-DBAA-4DFC-9E8B-4877C5901E64}"/>
                </a:ext>
              </a:extLst>
            </p:cNvPr>
            <p:cNvGrpSpPr/>
            <p:nvPr/>
          </p:nvGrpSpPr>
          <p:grpSpPr>
            <a:xfrm>
              <a:off x="1081545" y="3873898"/>
              <a:ext cx="10382868" cy="875071"/>
              <a:chOff x="1288024" y="373622"/>
              <a:chExt cx="10382868" cy="875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D9331D8-59E5-4C77-BD1B-712B1470F8D5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450E55F-5C46-4397-8B8C-B048A4970AC7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B563EE2-1C31-48D8-B2B7-E09873A623DF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B342D08-AB76-4513-A408-5D722757BCCB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60576B0-5DF9-46E6-87A3-97D24F7756B5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8375369-8489-4581-9E20-AE62F7654E66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0D60F7-90C5-4829-89A0-EE22A1032617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E232A4-7C01-4B5A-BE64-86048ECEA83B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BFB2561-A899-4F51-A283-C51522014C8D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1448C8E-5D3F-42F2-996A-D61C4BD02A94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AA4A10-505C-41EC-9A3C-0F72D1B3CDB1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12C666E-280F-45F3-95A2-750482743EF1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E9309C-D121-415B-A24A-5E01B83CFFA2}"/>
                </a:ext>
              </a:extLst>
            </p:cNvPr>
            <p:cNvGrpSpPr/>
            <p:nvPr/>
          </p:nvGrpSpPr>
          <p:grpSpPr>
            <a:xfrm>
              <a:off x="1081545" y="4748969"/>
              <a:ext cx="10382868" cy="875071"/>
              <a:chOff x="1288024" y="373622"/>
              <a:chExt cx="10382868" cy="87507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6F4ACC9-5209-4DFB-86BE-2580D0C6E0BC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13421EA-828D-4112-AEF5-4AB21E1E65D0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2271402-274F-42F5-8C5A-388C9D33D2F8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0C73C5-EA5F-4AE2-9C71-FA5C490E4EFD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E1728AF-1F39-443E-90BA-FB521BFF9DBD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FAD1DD-6779-4D8D-AFA8-8C0907B93BF0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EBAF751-16C1-4BDD-8BCE-B7FDB5F6CC5D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807064-75D8-4403-9A54-83DEF5D89BB4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88471B-42E7-4DEE-A1F2-4CE60B3ED5BC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904427-9CA2-45C8-8C96-FD6E45358191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9251CB-C1D5-4916-BF2C-E47C4832F068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5CB0690-A5DC-4753-88F2-AFACA68DB852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16D0F4-C619-4EED-B082-379E63CCC970}"/>
                </a:ext>
              </a:extLst>
            </p:cNvPr>
            <p:cNvGrpSpPr/>
            <p:nvPr/>
          </p:nvGrpSpPr>
          <p:grpSpPr>
            <a:xfrm>
              <a:off x="1081545" y="5624036"/>
              <a:ext cx="10382868" cy="875071"/>
              <a:chOff x="1288024" y="373622"/>
              <a:chExt cx="10382868" cy="875071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37837D-58B3-4660-B08C-F0DF47C09292}"/>
                  </a:ext>
                </a:extLst>
              </p:cNvPr>
              <p:cNvSpPr/>
              <p:nvPr/>
            </p:nvSpPr>
            <p:spPr>
              <a:xfrm>
                <a:off x="128802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A315B8-1BE5-49EE-83FA-CFC0771C6279}"/>
                  </a:ext>
                </a:extLst>
              </p:cNvPr>
              <p:cNvSpPr/>
              <p:nvPr/>
            </p:nvSpPr>
            <p:spPr>
              <a:xfrm>
                <a:off x="215326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AD4E80B-AD19-4CBD-B6BA-FB908264F873}"/>
                  </a:ext>
                </a:extLst>
              </p:cNvPr>
              <p:cNvSpPr/>
              <p:nvPr/>
            </p:nvSpPr>
            <p:spPr>
              <a:xfrm>
                <a:off x="3018502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3F58B0-1F6D-43DA-B778-724E1FE86403}"/>
                  </a:ext>
                </a:extLst>
              </p:cNvPr>
              <p:cNvSpPr/>
              <p:nvPr/>
            </p:nvSpPr>
            <p:spPr>
              <a:xfrm>
                <a:off x="3883741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2532840-F7F6-44CE-850A-3E864AEE5B49}"/>
                  </a:ext>
                </a:extLst>
              </p:cNvPr>
              <p:cNvSpPr/>
              <p:nvPr/>
            </p:nvSpPr>
            <p:spPr>
              <a:xfrm>
                <a:off x="4748980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595D58C-04CE-4CAD-B377-8B1B51C00192}"/>
                  </a:ext>
                </a:extLst>
              </p:cNvPr>
              <p:cNvSpPr/>
              <p:nvPr/>
            </p:nvSpPr>
            <p:spPr>
              <a:xfrm>
                <a:off x="5614219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7E0974D-9F69-4D52-BF7F-D7828FBE9980}"/>
                  </a:ext>
                </a:extLst>
              </p:cNvPr>
              <p:cNvSpPr/>
              <p:nvPr/>
            </p:nvSpPr>
            <p:spPr>
              <a:xfrm>
                <a:off x="6479458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16102A4-5F8F-4B76-BE6F-FBEA4B314ADF}"/>
                  </a:ext>
                </a:extLst>
              </p:cNvPr>
              <p:cNvSpPr/>
              <p:nvPr/>
            </p:nvSpPr>
            <p:spPr>
              <a:xfrm>
                <a:off x="7344697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E12C03-B115-4003-B1A5-07E0E691AE8D}"/>
                  </a:ext>
                </a:extLst>
              </p:cNvPr>
              <p:cNvSpPr/>
              <p:nvPr/>
            </p:nvSpPr>
            <p:spPr>
              <a:xfrm>
                <a:off x="8209936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733522-9F01-4226-AAB2-B50B8E8882D5}"/>
                  </a:ext>
                </a:extLst>
              </p:cNvPr>
              <p:cNvSpPr/>
              <p:nvPr/>
            </p:nvSpPr>
            <p:spPr>
              <a:xfrm>
                <a:off x="9075175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AF85282-17B3-4CBE-90C8-A38B2BC303B3}"/>
                  </a:ext>
                </a:extLst>
              </p:cNvPr>
              <p:cNvSpPr/>
              <p:nvPr/>
            </p:nvSpPr>
            <p:spPr>
              <a:xfrm>
                <a:off x="9940414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FEFDA8-9C60-4373-939F-65AFD24BD6F7}"/>
                  </a:ext>
                </a:extLst>
              </p:cNvPr>
              <p:cNvSpPr/>
              <p:nvPr/>
            </p:nvSpPr>
            <p:spPr>
              <a:xfrm>
                <a:off x="10805653" y="373622"/>
                <a:ext cx="865239" cy="87507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EAA2EC4-11A7-4FF1-A8C2-790ACAE0E402}"/>
              </a:ext>
            </a:extLst>
          </p:cNvPr>
          <p:cNvSpPr/>
          <p:nvPr/>
        </p:nvSpPr>
        <p:spPr>
          <a:xfrm rot="5400000">
            <a:off x="4462631" y="3370110"/>
            <a:ext cx="503306" cy="1108029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778E4217-7D41-4838-AFC4-90D276456CFF}"/>
              </a:ext>
            </a:extLst>
          </p:cNvPr>
          <p:cNvSpPr/>
          <p:nvPr/>
        </p:nvSpPr>
        <p:spPr>
          <a:xfrm>
            <a:off x="4671363" y="3877578"/>
            <a:ext cx="93786" cy="84236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D4F9B8C-0C8A-419A-9AC3-D89ED2AE46B7}"/>
              </a:ext>
            </a:extLst>
          </p:cNvPr>
          <p:cNvGrpSpPr/>
          <p:nvPr/>
        </p:nvGrpSpPr>
        <p:grpSpPr>
          <a:xfrm>
            <a:off x="3997159" y="2432936"/>
            <a:ext cx="815672" cy="1261859"/>
            <a:chOff x="2301726" y="4968281"/>
            <a:chExt cx="359966" cy="64729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84B857E-843D-498C-A751-B382EC7BE68C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18" name="Isosceles Triangle 117">
              <a:extLst>
                <a:ext uri="{FF2B5EF4-FFF2-40B4-BE49-F238E27FC236}">
                  <a16:creationId xmlns:a16="http://schemas.microsoft.com/office/drawing/2014/main" id="{E3906C47-7D42-4AE1-BB9E-2054D71B573D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9B3F8994-5298-4D79-95E4-37ED33250162}"/>
              </a:ext>
            </a:extLst>
          </p:cNvPr>
          <p:cNvCxnSpPr>
            <a:cxnSpLocks/>
            <a:stCxn id="293" idx="0"/>
            <a:endCxn id="118" idx="0"/>
          </p:cNvCxnSpPr>
          <p:nvPr/>
        </p:nvCxnSpPr>
        <p:spPr>
          <a:xfrm flipH="1" flipV="1">
            <a:off x="4404995" y="2992994"/>
            <a:ext cx="313262" cy="884584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D74DF09-5C1F-46F1-9CD4-0CE2D40E2FB5}"/>
              </a:ext>
            </a:extLst>
          </p:cNvPr>
          <p:cNvGrpSpPr/>
          <p:nvPr/>
        </p:nvGrpSpPr>
        <p:grpSpPr>
          <a:xfrm>
            <a:off x="4610786" y="2455386"/>
            <a:ext cx="815672" cy="1261151"/>
            <a:chOff x="2301726" y="4968644"/>
            <a:chExt cx="359966" cy="64692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76288FA-5C11-415D-BB1B-D0191EB2B719}"/>
                </a:ext>
              </a:extLst>
            </p:cNvPr>
            <p:cNvSpPr/>
            <p:nvPr/>
          </p:nvSpPr>
          <p:spPr>
            <a:xfrm flipH="1">
              <a:off x="2373709" y="4968644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61C68EE7-130C-4A63-81E4-507D2217F9B4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F279DD5A-25A4-44C8-8AED-F9989FF5E334}"/>
              </a:ext>
            </a:extLst>
          </p:cNvPr>
          <p:cNvCxnSpPr>
            <a:cxnSpLocks/>
            <a:stCxn id="293" idx="7"/>
          </p:cNvCxnSpPr>
          <p:nvPr/>
        </p:nvCxnSpPr>
        <p:spPr>
          <a:xfrm flipV="1">
            <a:off x="4751414" y="3014263"/>
            <a:ext cx="266892" cy="875651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FBA1EE0-D551-4780-AD09-6021B63C7E6D}"/>
              </a:ext>
            </a:extLst>
          </p:cNvPr>
          <p:cNvGrpSpPr/>
          <p:nvPr/>
        </p:nvGrpSpPr>
        <p:grpSpPr>
          <a:xfrm>
            <a:off x="5233192" y="3034288"/>
            <a:ext cx="815672" cy="1261859"/>
            <a:chOff x="2301726" y="4968281"/>
            <a:chExt cx="359966" cy="647290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786C4E6-0E8D-4FD8-86E3-68FD2B42034D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34" name="Isosceles Triangle 133">
              <a:extLst>
                <a:ext uri="{FF2B5EF4-FFF2-40B4-BE49-F238E27FC236}">
                  <a16:creationId xmlns:a16="http://schemas.microsoft.com/office/drawing/2014/main" id="{53DF6707-EA4E-4033-BD3A-183EB2D6532D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349C5ECA-BF89-4F02-AA0E-E585AEB8969B}"/>
              </a:ext>
            </a:extLst>
          </p:cNvPr>
          <p:cNvCxnSpPr>
            <a:cxnSpLocks/>
            <a:stCxn id="293" idx="6"/>
            <a:endCxn id="134" idx="0"/>
          </p:cNvCxnSpPr>
          <p:nvPr/>
        </p:nvCxnSpPr>
        <p:spPr>
          <a:xfrm flipV="1">
            <a:off x="4765149" y="3594346"/>
            <a:ext cx="875879" cy="325350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A95E61F-0DA8-4964-AA83-D139D1D2A40C}"/>
              </a:ext>
            </a:extLst>
          </p:cNvPr>
          <p:cNvGrpSpPr/>
          <p:nvPr/>
        </p:nvGrpSpPr>
        <p:grpSpPr>
          <a:xfrm>
            <a:off x="4619446" y="4301692"/>
            <a:ext cx="815672" cy="1261859"/>
            <a:chOff x="2301726" y="4968281"/>
            <a:chExt cx="359966" cy="64729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6CE2FA7-121E-46FD-ADDF-B66810DE4693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3723310A-6CC0-47D6-80D0-0FCC12F4354C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7C7A781F-549A-4451-B086-72955BB3A6E0}"/>
              </a:ext>
            </a:extLst>
          </p:cNvPr>
          <p:cNvCxnSpPr>
            <a:cxnSpLocks/>
            <a:stCxn id="293" idx="4"/>
          </p:cNvCxnSpPr>
          <p:nvPr/>
        </p:nvCxnSpPr>
        <p:spPr>
          <a:xfrm>
            <a:off x="4718257" y="3961814"/>
            <a:ext cx="309680" cy="899935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CABDCD4-F235-432D-82B3-52301054265B}"/>
              </a:ext>
            </a:extLst>
          </p:cNvPr>
          <p:cNvGrpSpPr/>
          <p:nvPr/>
        </p:nvGrpSpPr>
        <p:grpSpPr>
          <a:xfrm>
            <a:off x="4006459" y="4295510"/>
            <a:ext cx="815672" cy="1261859"/>
            <a:chOff x="2301726" y="4968281"/>
            <a:chExt cx="359966" cy="64729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0A3306F-441B-4083-BDDC-C69014961D68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54" name="Isosceles Triangle 153">
              <a:extLst>
                <a:ext uri="{FF2B5EF4-FFF2-40B4-BE49-F238E27FC236}">
                  <a16:creationId xmlns:a16="http://schemas.microsoft.com/office/drawing/2014/main" id="{7FAE8908-C4BF-4F62-B359-4B29FF2215D1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57A7D5FF-AD53-496A-80AA-E06C75EFEC61}"/>
              </a:ext>
            </a:extLst>
          </p:cNvPr>
          <p:cNvCxnSpPr>
            <a:cxnSpLocks/>
            <a:stCxn id="293" idx="3"/>
            <a:endCxn id="154" idx="0"/>
          </p:cNvCxnSpPr>
          <p:nvPr/>
        </p:nvCxnSpPr>
        <p:spPr>
          <a:xfrm flipH="1">
            <a:off x="4414294" y="3949478"/>
            <a:ext cx="270803" cy="906090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235111E-ABD8-4823-895F-A7DE943B1522}"/>
              </a:ext>
            </a:extLst>
          </p:cNvPr>
          <p:cNvGrpSpPr/>
          <p:nvPr/>
        </p:nvGrpSpPr>
        <p:grpSpPr>
          <a:xfrm>
            <a:off x="3376671" y="3677273"/>
            <a:ext cx="815672" cy="1261859"/>
            <a:chOff x="2301726" y="4968281"/>
            <a:chExt cx="359966" cy="647290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0BBD9C7-F990-4AD9-B68D-7399DD16201A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0D142403-137D-487C-8ED3-1E01AC1DAC25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C08DB27E-6EC4-4C34-9453-A5AD04181A6C}"/>
              </a:ext>
            </a:extLst>
          </p:cNvPr>
          <p:cNvCxnSpPr>
            <a:cxnSpLocks/>
            <a:stCxn id="293" idx="2"/>
            <a:endCxn id="158" idx="0"/>
          </p:cNvCxnSpPr>
          <p:nvPr/>
        </p:nvCxnSpPr>
        <p:spPr>
          <a:xfrm flipH="1">
            <a:off x="3784507" y="3919696"/>
            <a:ext cx="886856" cy="317634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0259D4-D952-471E-BB48-4101DA6BA5FD}"/>
              </a:ext>
            </a:extLst>
          </p:cNvPr>
          <p:cNvGrpSpPr/>
          <p:nvPr/>
        </p:nvGrpSpPr>
        <p:grpSpPr>
          <a:xfrm>
            <a:off x="3370230" y="3039833"/>
            <a:ext cx="815672" cy="1261859"/>
            <a:chOff x="2301726" y="4968281"/>
            <a:chExt cx="359966" cy="64729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4796CFE4-4E5C-4C0D-9D81-410D3EAC0886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62" name="Isosceles Triangle 161">
              <a:extLst>
                <a:ext uri="{FF2B5EF4-FFF2-40B4-BE49-F238E27FC236}">
                  <a16:creationId xmlns:a16="http://schemas.microsoft.com/office/drawing/2014/main" id="{58B6D4DD-0F9D-40F0-BF11-2E0130230675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90783D62-8CA5-4F52-B4FC-934354560073}"/>
              </a:ext>
            </a:extLst>
          </p:cNvPr>
          <p:cNvCxnSpPr>
            <a:cxnSpLocks/>
            <a:stCxn id="293" idx="1"/>
            <a:endCxn id="162" idx="0"/>
          </p:cNvCxnSpPr>
          <p:nvPr/>
        </p:nvCxnSpPr>
        <p:spPr>
          <a:xfrm flipH="1" flipV="1">
            <a:off x="3778065" y="3599890"/>
            <a:ext cx="907032" cy="290023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17F185A-1192-4185-9D98-C27332872AAD}"/>
              </a:ext>
            </a:extLst>
          </p:cNvPr>
          <p:cNvGrpSpPr/>
          <p:nvPr/>
        </p:nvGrpSpPr>
        <p:grpSpPr>
          <a:xfrm>
            <a:off x="5241853" y="3694280"/>
            <a:ext cx="815672" cy="1261859"/>
            <a:chOff x="2301726" y="4968281"/>
            <a:chExt cx="359966" cy="64729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DBE3558-E987-44EB-A85B-F2458A44C78C}"/>
                </a:ext>
              </a:extLst>
            </p:cNvPr>
            <p:cNvSpPr/>
            <p:nvPr/>
          </p:nvSpPr>
          <p:spPr>
            <a:xfrm flipH="1">
              <a:off x="2373709" y="4968281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CB1FDA8A-E3F3-480C-BFDE-5B9A516CDD1D}"/>
                </a:ext>
              </a:extLst>
            </p:cNvPr>
            <p:cNvSpPr/>
            <p:nvPr/>
          </p:nvSpPr>
          <p:spPr>
            <a:xfrm flipH="1">
              <a:off x="2301726" y="5255571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C086B10F-A873-44C0-837B-35E39D0D2285}"/>
              </a:ext>
            </a:extLst>
          </p:cNvPr>
          <p:cNvCxnSpPr>
            <a:cxnSpLocks/>
            <a:stCxn id="293" idx="5"/>
            <a:endCxn id="138" idx="0"/>
          </p:cNvCxnSpPr>
          <p:nvPr/>
        </p:nvCxnSpPr>
        <p:spPr>
          <a:xfrm>
            <a:off x="4751414" y="3949478"/>
            <a:ext cx="898274" cy="304860"/>
          </a:xfrm>
          <a:prstGeom prst="straightConnector1">
            <a:avLst/>
          </a:prstGeom>
          <a:ln w="38100" cmpd="sng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3369224-49f5-42f8-ade7-cc13a25b062f" descr="Image">
            <a:extLst>
              <a:ext uri="{FF2B5EF4-FFF2-40B4-BE49-F238E27FC236}">
                <a16:creationId xmlns:a16="http://schemas.microsoft.com/office/drawing/2014/main" id="{D1D2845C-7DE9-4D3C-90AE-44251697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695"/>
            <a:ext cx="9144000" cy="445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321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ominoKnightsFilmFast">
            <a:hlinkClick r:id="" action="ppaction://media"/>
            <a:extLst>
              <a:ext uri="{FF2B5EF4-FFF2-40B4-BE49-F238E27FC236}">
                <a16:creationId xmlns:a16="http://schemas.microsoft.com/office/drawing/2014/main" id="{737A3D26-F481-4FAA-9CDB-5F0665DCFDC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39" y="896816"/>
            <a:ext cx="9003323" cy="50643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D50BF9-22D6-4865-92A8-D80499ACE084}"/>
              </a:ext>
            </a:extLst>
          </p:cNvPr>
          <p:cNvSpPr/>
          <p:nvPr/>
        </p:nvSpPr>
        <p:spPr>
          <a:xfrm>
            <a:off x="61263" y="762945"/>
            <a:ext cx="1118609" cy="5282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891CEDF-BAF2-4FA1-BC01-10A96D45D57B}"/>
              </a:ext>
            </a:extLst>
          </p:cNvPr>
          <p:cNvSpPr/>
          <p:nvPr/>
        </p:nvSpPr>
        <p:spPr>
          <a:xfrm>
            <a:off x="7955053" y="678993"/>
            <a:ext cx="1118609" cy="528219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</p:spTree>
    <p:extLst>
      <p:ext uri="{BB962C8B-B14F-4D97-AF65-F5344CB8AC3E}">
        <p14:creationId xmlns:p14="http://schemas.microsoft.com/office/powerpoint/2010/main" val="1722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54E1E-04DF-4AFE-91B2-D5F624039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7" y="889005"/>
            <a:ext cx="6752492" cy="506436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37EEAD-FE33-42DE-A9F1-2F5E0BEDDFA0}"/>
              </a:ext>
            </a:extLst>
          </p:cNvPr>
          <p:cNvCxnSpPr>
            <a:cxnSpLocks/>
          </p:cNvCxnSpPr>
          <p:nvPr/>
        </p:nvCxnSpPr>
        <p:spPr>
          <a:xfrm flipH="1" flipV="1">
            <a:off x="4535696" y="4338856"/>
            <a:ext cx="232966" cy="4148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DF967-F3CC-4F28-8100-50C668D0C7C9}"/>
              </a:ext>
            </a:extLst>
          </p:cNvPr>
          <p:cNvCxnSpPr/>
          <p:nvPr/>
        </p:nvCxnSpPr>
        <p:spPr>
          <a:xfrm flipH="1">
            <a:off x="4283840" y="4329781"/>
            <a:ext cx="251856" cy="42656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6766B8-DCDE-4576-B614-AAC1BD4C5F4C}"/>
              </a:ext>
            </a:extLst>
          </p:cNvPr>
          <p:cNvCxnSpPr>
            <a:cxnSpLocks/>
          </p:cNvCxnSpPr>
          <p:nvPr/>
        </p:nvCxnSpPr>
        <p:spPr>
          <a:xfrm flipH="1">
            <a:off x="3455578" y="4756349"/>
            <a:ext cx="828263" cy="14521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9C4FC-FF38-48C0-81E6-095AE30C2B21}"/>
              </a:ext>
            </a:extLst>
          </p:cNvPr>
          <p:cNvCxnSpPr/>
          <p:nvPr/>
        </p:nvCxnSpPr>
        <p:spPr>
          <a:xfrm flipH="1" flipV="1">
            <a:off x="2731857" y="4692818"/>
            <a:ext cx="744226" cy="2087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7F663-0896-49AD-A6C9-498E74C6CCB4}"/>
              </a:ext>
            </a:extLst>
          </p:cNvPr>
          <p:cNvCxnSpPr>
            <a:cxnSpLocks/>
          </p:cNvCxnSpPr>
          <p:nvPr/>
        </p:nvCxnSpPr>
        <p:spPr>
          <a:xfrm flipV="1">
            <a:off x="2731857" y="4543065"/>
            <a:ext cx="834985" cy="14975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12A480-206D-4802-8025-CF1987C5BF31}"/>
              </a:ext>
            </a:extLst>
          </p:cNvPr>
          <p:cNvCxnSpPr>
            <a:cxnSpLocks/>
          </p:cNvCxnSpPr>
          <p:nvPr/>
        </p:nvCxnSpPr>
        <p:spPr>
          <a:xfrm flipV="1">
            <a:off x="3566841" y="4221901"/>
            <a:ext cx="304765" cy="32116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2FC58B-01F4-4AC2-98C1-40F720F362A0}"/>
              </a:ext>
            </a:extLst>
          </p:cNvPr>
          <p:cNvCxnSpPr>
            <a:cxnSpLocks/>
          </p:cNvCxnSpPr>
          <p:nvPr/>
        </p:nvCxnSpPr>
        <p:spPr>
          <a:xfrm flipV="1">
            <a:off x="3875424" y="4137487"/>
            <a:ext cx="560569" cy="8441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019C47-E6AA-4EC9-97C3-01A567856B5E}"/>
              </a:ext>
            </a:extLst>
          </p:cNvPr>
          <p:cNvCxnSpPr>
            <a:cxnSpLocks/>
          </p:cNvCxnSpPr>
          <p:nvPr/>
        </p:nvCxnSpPr>
        <p:spPr>
          <a:xfrm flipH="1">
            <a:off x="2438334" y="4273056"/>
            <a:ext cx="767327" cy="10262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27F67-201D-4271-8B3E-AF7A3A0BD4FD}"/>
              </a:ext>
            </a:extLst>
          </p:cNvPr>
          <p:cNvCxnSpPr>
            <a:cxnSpLocks/>
          </p:cNvCxnSpPr>
          <p:nvPr/>
        </p:nvCxnSpPr>
        <p:spPr>
          <a:xfrm flipH="1">
            <a:off x="1976819" y="4371377"/>
            <a:ext cx="465320" cy="47119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D1CAB1-75FA-49D2-A97A-0E7040906724}"/>
              </a:ext>
            </a:extLst>
          </p:cNvPr>
          <p:cNvCxnSpPr/>
          <p:nvPr/>
        </p:nvCxnSpPr>
        <p:spPr>
          <a:xfrm flipV="1">
            <a:off x="1976817" y="4375676"/>
            <a:ext cx="0" cy="46689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F74906-E090-428F-A1BF-F6F0E4A6937F}"/>
              </a:ext>
            </a:extLst>
          </p:cNvPr>
          <p:cNvCxnSpPr/>
          <p:nvPr/>
        </p:nvCxnSpPr>
        <p:spPr>
          <a:xfrm flipV="1">
            <a:off x="1976818" y="4068435"/>
            <a:ext cx="474304" cy="30724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992AE6-CB9B-4CC0-A5DE-6EF966057F16}"/>
              </a:ext>
            </a:extLst>
          </p:cNvPr>
          <p:cNvCxnSpPr/>
          <p:nvPr/>
        </p:nvCxnSpPr>
        <p:spPr>
          <a:xfrm flipV="1">
            <a:off x="2451121" y="3991703"/>
            <a:ext cx="652848" cy="7536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DA426E-D2BE-48A1-925F-244E05B18DB3}"/>
              </a:ext>
            </a:extLst>
          </p:cNvPr>
          <p:cNvCxnSpPr/>
          <p:nvPr/>
        </p:nvCxnSpPr>
        <p:spPr>
          <a:xfrm flipH="1" flipV="1">
            <a:off x="2626511" y="3877133"/>
            <a:ext cx="477459" cy="11457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A0CB3A-990E-45A6-8781-836DAFEC16CD}"/>
              </a:ext>
            </a:extLst>
          </p:cNvPr>
          <p:cNvCxnSpPr/>
          <p:nvPr/>
        </p:nvCxnSpPr>
        <p:spPr>
          <a:xfrm flipV="1">
            <a:off x="2626510" y="3624937"/>
            <a:ext cx="0" cy="25623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2343AA-652C-4398-A88D-FE79A4A4128E}"/>
              </a:ext>
            </a:extLst>
          </p:cNvPr>
          <p:cNvCxnSpPr/>
          <p:nvPr/>
        </p:nvCxnSpPr>
        <p:spPr>
          <a:xfrm flipV="1">
            <a:off x="2626510" y="3383776"/>
            <a:ext cx="326572" cy="24618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360119A-956B-42A1-B512-27844BD0223D}"/>
              </a:ext>
            </a:extLst>
          </p:cNvPr>
          <p:cNvCxnSpPr>
            <a:cxnSpLocks/>
          </p:cNvCxnSpPr>
          <p:nvPr/>
        </p:nvCxnSpPr>
        <p:spPr>
          <a:xfrm flipH="1" flipV="1">
            <a:off x="4336290" y="3825530"/>
            <a:ext cx="199405" cy="306397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799ED5-DAFD-4829-8841-7C6CEC0274AC}"/>
              </a:ext>
            </a:extLst>
          </p:cNvPr>
          <p:cNvCxnSpPr>
            <a:cxnSpLocks/>
          </p:cNvCxnSpPr>
          <p:nvPr/>
        </p:nvCxnSpPr>
        <p:spPr>
          <a:xfrm flipH="1" flipV="1">
            <a:off x="4155214" y="3578181"/>
            <a:ext cx="181076" cy="24667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3EE607B-8613-461B-AE0D-E685CAB626C7}"/>
              </a:ext>
            </a:extLst>
          </p:cNvPr>
          <p:cNvCxnSpPr/>
          <p:nvPr/>
        </p:nvCxnSpPr>
        <p:spPr>
          <a:xfrm flipH="1">
            <a:off x="3937478" y="3578180"/>
            <a:ext cx="217736" cy="22689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BAA290-1745-42B1-B9B0-2FBD0D7EB4D2}"/>
              </a:ext>
            </a:extLst>
          </p:cNvPr>
          <p:cNvCxnSpPr>
            <a:cxnSpLocks/>
          </p:cNvCxnSpPr>
          <p:nvPr/>
        </p:nvCxnSpPr>
        <p:spPr>
          <a:xfrm flipH="1" flipV="1">
            <a:off x="3445279" y="3691630"/>
            <a:ext cx="492198" cy="11344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42A327-95F7-4CCB-9E77-F291274C4B89}"/>
              </a:ext>
            </a:extLst>
          </p:cNvPr>
          <p:cNvCxnSpPr>
            <a:cxnSpLocks/>
          </p:cNvCxnSpPr>
          <p:nvPr/>
        </p:nvCxnSpPr>
        <p:spPr>
          <a:xfrm>
            <a:off x="3445279" y="3691629"/>
            <a:ext cx="60150" cy="27711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510B00-FC49-4A11-804D-5AD2515D2E21}"/>
              </a:ext>
            </a:extLst>
          </p:cNvPr>
          <p:cNvCxnSpPr>
            <a:cxnSpLocks/>
          </p:cNvCxnSpPr>
          <p:nvPr/>
        </p:nvCxnSpPr>
        <p:spPr>
          <a:xfrm flipH="1">
            <a:off x="3205660" y="3968745"/>
            <a:ext cx="303318" cy="30431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D2519F-09E9-442E-9694-17E524DC7540}"/>
              </a:ext>
            </a:extLst>
          </p:cNvPr>
          <p:cNvCxnSpPr>
            <a:cxnSpLocks/>
          </p:cNvCxnSpPr>
          <p:nvPr/>
        </p:nvCxnSpPr>
        <p:spPr>
          <a:xfrm>
            <a:off x="2959288" y="3383777"/>
            <a:ext cx="0" cy="24116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059F3C-9D76-4A25-A639-7F2BE61443BF}"/>
              </a:ext>
            </a:extLst>
          </p:cNvPr>
          <p:cNvCxnSpPr>
            <a:cxnSpLocks/>
          </p:cNvCxnSpPr>
          <p:nvPr/>
        </p:nvCxnSpPr>
        <p:spPr>
          <a:xfrm flipV="1">
            <a:off x="2953082" y="3556909"/>
            <a:ext cx="555896" cy="6802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A2384F-3CB4-4B4B-BAFD-95AA2D6DDD86}"/>
              </a:ext>
            </a:extLst>
          </p:cNvPr>
          <p:cNvCxnSpPr>
            <a:cxnSpLocks/>
          </p:cNvCxnSpPr>
          <p:nvPr/>
        </p:nvCxnSpPr>
        <p:spPr>
          <a:xfrm flipH="1" flipV="1">
            <a:off x="3444996" y="3343200"/>
            <a:ext cx="68449" cy="21474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FDEB5E-44CF-426A-895A-0ECD9B765E98}"/>
              </a:ext>
            </a:extLst>
          </p:cNvPr>
          <p:cNvCxnSpPr>
            <a:cxnSpLocks/>
          </p:cNvCxnSpPr>
          <p:nvPr/>
        </p:nvCxnSpPr>
        <p:spPr>
          <a:xfrm flipH="1" flipV="1">
            <a:off x="3038442" y="3291082"/>
            <a:ext cx="406555" cy="4804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B02C2CB-7366-4951-9673-2C1B38E7A4D6}"/>
              </a:ext>
            </a:extLst>
          </p:cNvPr>
          <p:cNvCxnSpPr>
            <a:cxnSpLocks/>
          </p:cNvCxnSpPr>
          <p:nvPr/>
        </p:nvCxnSpPr>
        <p:spPr>
          <a:xfrm flipV="1">
            <a:off x="3040146" y="3139079"/>
            <a:ext cx="0" cy="14782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F386DA-9D3C-4C1E-A80B-730739BBC406}"/>
              </a:ext>
            </a:extLst>
          </p:cNvPr>
          <p:cNvCxnSpPr>
            <a:cxnSpLocks/>
          </p:cNvCxnSpPr>
          <p:nvPr/>
        </p:nvCxnSpPr>
        <p:spPr>
          <a:xfrm flipV="1">
            <a:off x="3040146" y="3027903"/>
            <a:ext cx="189109" cy="11191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777C625-2523-4E20-BCF3-68BD59E9292E}"/>
              </a:ext>
            </a:extLst>
          </p:cNvPr>
          <p:cNvCxnSpPr/>
          <p:nvPr/>
        </p:nvCxnSpPr>
        <p:spPr>
          <a:xfrm>
            <a:off x="3229256" y="3031602"/>
            <a:ext cx="43532" cy="11982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3394CC-F053-461D-82F0-1E4AC7C613F7}"/>
              </a:ext>
            </a:extLst>
          </p:cNvPr>
          <p:cNvCxnSpPr>
            <a:cxnSpLocks/>
          </p:cNvCxnSpPr>
          <p:nvPr/>
        </p:nvCxnSpPr>
        <p:spPr>
          <a:xfrm>
            <a:off x="3272788" y="3151428"/>
            <a:ext cx="365579" cy="4806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92452A-AAEE-4FD8-8DBC-4BE2D6C0D646}"/>
              </a:ext>
            </a:extLst>
          </p:cNvPr>
          <p:cNvCxnSpPr>
            <a:cxnSpLocks/>
          </p:cNvCxnSpPr>
          <p:nvPr/>
        </p:nvCxnSpPr>
        <p:spPr>
          <a:xfrm>
            <a:off x="3638367" y="3199489"/>
            <a:ext cx="80857" cy="16901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4BB2789-4D91-4040-ADD1-41F34EC523C9}"/>
              </a:ext>
            </a:extLst>
          </p:cNvPr>
          <p:cNvCxnSpPr/>
          <p:nvPr/>
        </p:nvCxnSpPr>
        <p:spPr>
          <a:xfrm>
            <a:off x="3719224" y="3368508"/>
            <a:ext cx="486336" cy="8569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E74673D-9FF8-4E0D-B3E5-6E2CE2ED0854}"/>
              </a:ext>
            </a:extLst>
          </p:cNvPr>
          <p:cNvCxnSpPr/>
          <p:nvPr/>
        </p:nvCxnSpPr>
        <p:spPr>
          <a:xfrm flipH="1" flipV="1">
            <a:off x="4103650" y="3268112"/>
            <a:ext cx="101910" cy="18248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8C0703E-C648-409E-9413-26F109783616}"/>
              </a:ext>
            </a:extLst>
          </p:cNvPr>
          <p:cNvCxnSpPr/>
          <p:nvPr/>
        </p:nvCxnSpPr>
        <p:spPr>
          <a:xfrm flipH="1" flipV="1">
            <a:off x="3962392" y="3091515"/>
            <a:ext cx="152486" cy="18502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10CF08E-A906-44D8-BFC5-3F35DA86985E}"/>
              </a:ext>
            </a:extLst>
          </p:cNvPr>
          <p:cNvCxnSpPr>
            <a:cxnSpLocks/>
          </p:cNvCxnSpPr>
          <p:nvPr/>
        </p:nvCxnSpPr>
        <p:spPr>
          <a:xfrm flipH="1" flipV="1">
            <a:off x="3613682" y="3060957"/>
            <a:ext cx="348710" cy="3824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21AA10E-B0C5-4864-87AE-4B1F41C4A51F}"/>
              </a:ext>
            </a:extLst>
          </p:cNvPr>
          <p:cNvCxnSpPr>
            <a:cxnSpLocks/>
          </p:cNvCxnSpPr>
          <p:nvPr/>
        </p:nvCxnSpPr>
        <p:spPr>
          <a:xfrm flipV="1">
            <a:off x="3638367" y="3027903"/>
            <a:ext cx="394642" cy="3305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F4B7E19-F09F-497A-8075-328D79400BF0}"/>
              </a:ext>
            </a:extLst>
          </p:cNvPr>
          <p:cNvCxnSpPr>
            <a:cxnSpLocks/>
          </p:cNvCxnSpPr>
          <p:nvPr/>
        </p:nvCxnSpPr>
        <p:spPr>
          <a:xfrm>
            <a:off x="4028875" y="3023791"/>
            <a:ext cx="380894" cy="56667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20BDFFB-8734-4906-87A3-C20530AB1D56}"/>
              </a:ext>
            </a:extLst>
          </p:cNvPr>
          <p:cNvCxnSpPr>
            <a:cxnSpLocks/>
          </p:cNvCxnSpPr>
          <p:nvPr/>
        </p:nvCxnSpPr>
        <p:spPr>
          <a:xfrm>
            <a:off x="4409768" y="3079984"/>
            <a:ext cx="102606" cy="14515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10EBD18-4888-4E8D-A179-7D23ED9112CE}"/>
              </a:ext>
            </a:extLst>
          </p:cNvPr>
          <p:cNvCxnSpPr>
            <a:cxnSpLocks/>
          </p:cNvCxnSpPr>
          <p:nvPr/>
        </p:nvCxnSpPr>
        <p:spPr>
          <a:xfrm flipV="1">
            <a:off x="4514079" y="3079985"/>
            <a:ext cx="90822" cy="14514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2EE02C-DC36-4CB1-9B6A-F8F0D4A819AD}"/>
              </a:ext>
            </a:extLst>
          </p:cNvPr>
          <p:cNvCxnSpPr/>
          <p:nvPr/>
        </p:nvCxnSpPr>
        <p:spPr>
          <a:xfrm flipV="1">
            <a:off x="4604900" y="3056029"/>
            <a:ext cx="415193" cy="1638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53877FB-AA7F-44A4-80F0-1F3F04C27B08}"/>
              </a:ext>
            </a:extLst>
          </p:cNvPr>
          <p:cNvCxnSpPr>
            <a:cxnSpLocks/>
          </p:cNvCxnSpPr>
          <p:nvPr/>
        </p:nvCxnSpPr>
        <p:spPr>
          <a:xfrm>
            <a:off x="5020093" y="3056029"/>
            <a:ext cx="384142" cy="3388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4200AE7-C2A6-45D0-95BA-69D36E6A1B1D}"/>
              </a:ext>
            </a:extLst>
          </p:cNvPr>
          <p:cNvCxnSpPr>
            <a:cxnSpLocks/>
          </p:cNvCxnSpPr>
          <p:nvPr/>
        </p:nvCxnSpPr>
        <p:spPr>
          <a:xfrm flipH="1">
            <a:off x="5025718" y="3091515"/>
            <a:ext cx="378517" cy="4830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CEAF2-B728-44A7-949D-02874C7B66B2}"/>
              </a:ext>
            </a:extLst>
          </p:cNvPr>
          <p:cNvCxnSpPr>
            <a:cxnSpLocks/>
          </p:cNvCxnSpPr>
          <p:nvPr/>
        </p:nvCxnSpPr>
        <p:spPr>
          <a:xfrm flipH="1">
            <a:off x="4982486" y="3139822"/>
            <a:ext cx="43232" cy="14707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F2E2889-D5D4-4398-9DC5-28BB5A5AD02A}"/>
              </a:ext>
            </a:extLst>
          </p:cNvPr>
          <p:cNvCxnSpPr/>
          <p:nvPr/>
        </p:nvCxnSpPr>
        <p:spPr>
          <a:xfrm flipH="1">
            <a:off x="4514079" y="3283998"/>
            <a:ext cx="468407" cy="3105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767B63E-FD89-4CD0-ACA1-8BC1E5E8A7EC}"/>
              </a:ext>
            </a:extLst>
          </p:cNvPr>
          <p:cNvCxnSpPr/>
          <p:nvPr/>
        </p:nvCxnSpPr>
        <p:spPr>
          <a:xfrm>
            <a:off x="4514079" y="3323057"/>
            <a:ext cx="175877" cy="1898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20E61C9-7D87-4D19-9CE8-6A95C608F8C9}"/>
              </a:ext>
            </a:extLst>
          </p:cNvPr>
          <p:cNvCxnSpPr/>
          <p:nvPr/>
        </p:nvCxnSpPr>
        <p:spPr>
          <a:xfrm>
            <a:off x="4689956" y="3504356"/>
            <a:ext cx="178086" cy="25470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B4FBF3A-EB88-4575-88F1-8AEA110A5C02}"/>
              </a:ext>
            </a:extLst>
          </p:cNvPr>
          <p:cNvCxnSpPr/>
          <p:nvPr/>
        </p:nvCxnSpPr>
        <p:spPr>
          <a:xfrm flipV="1">
            <a:off x="4868042" y="3512903"/>
            <a:ext cx="130433" cy="24615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D871C48-5032-4C66-8822-A0D17B8B8E09}"/>
              </a:ext>
            </a:extLst>
          </p:cNvPr>
          <p:cNvCxnSpPr/>
          <p:nvPr/>
        </p:nvCxnSpPr>
        <p:spPr>
          <a:xfrm>
            <a:off x="4992983" y="3512904"/>
            <a:ext cx="527834" cy="8865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5776947-2B82-460B-8F29-27AC04211D1A}"/>
              </a:ext>
            </a:extLst>
          </p:cNvPr>
          <p:cNvCxnSpPr/>
          <p:nvPr/>
        </p:nvCxnSpPr>
        <p:spPr>
          <a:xfrm flipH="1" flipV="1">
            <a:off x="5300554" y="3417980"/>
            <a:ext cx="232557" cy="18357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A5AA31C-D6DA-40BD-BC0F-31E5929282C0}"/>
              </a:ext>
            </a:extLst>
          </p:cNvPr>
          <p:cNvCxnSpPr/>
          <p:nvPr/>
        </p:nvCxnSpPr>
        <p:spPr>
          <a:xfrm flipV="1">
            <a:off x="5300553" y="3225134"/>
            <a:ext cx="39186" cy="1928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97D7627-6204-49D8-AE9B-5FCBA7E4E230}"/>
              </a:ext>
            </a:extLst>
          </p:cNvPr>
          <p:cNvCxnSpPr/>
          <p:nvPr/>
        </p:nvCxnSpPr>
        <p:spPr>
          <a:xfrm flipV="1">
            <a:off x="5341445" y="3199489"/>
            <a:ext cx="395654" cy="2564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E21176-4C03-4DB4-8B03-CAA6F3FDB924}"/>
              </a:ext>
            </a:extLst>
          </p:cNvPr>
          <p:cNvCxnSpPr/>
          <p:nvPr/>
        </p:nvCxnSpPr>
        <p:spPr>
          <a:xfrm flipV="1">
            <a:off x="5737098" y="3072410"/>
            <a:ext cx="44393" cy="13334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A3DF431-4A23-4755-8F83-6F14B06FAF3F}"/>
              </a:ext>
            </a:extLst>
          </p:cNvPr>
          <p:cNvCxnSpPr/>
          <p:nvPr/>
        </p:nvCxnSpPr>
        <p:spPr>
          <a:xfrm>
            <a:off x="5781491" y="3060957"/>
            <a:ext cx="238694" cy="16417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4C45FD0-A828-495A-ACB9-B0F386B6AECF}"/>
              </a:ext>
            </a:extLst>
          </p:cNvPr>
          <p:cNvCxnSpPr>
            <a:cxnSpLocks/>
          </p:cNvCxnSpPr>
          <p:nvPr/>
        </p:nvCxnSpPr>
        <p:spPr>
          <a:xfrm flipH="1">
            <a:off x="5996792" y="3225134"/>
            <a:ext cx="18041" cy="14337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9534AA7-9A85-4BBA-8406-61147480CBC9}"/>
              </a:ext>
            </a:extLst>
          </p:cNvPr>
          <p:cNvCxnSpPr/>
          <p:nvPr/>
        </p:nvCxnSpPr>
        <p:spPr>
          <a:xfrm flipH="1">
            <a:off x="5580706" y="3368508"/>
            <a:ext cx="412691" cy="4947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B04098A-7B0D-42FE-B45D-A19B161E4C96}"/>
              </a:ext>
            </a:extLst>
          </p:cNvPr>
          <p:cNvCxnSpPr>
            <a:cxnSpLocks/>
          </p:cNvCxnSpPr>
          <p:nvPr/>
        </p:nvCxnSpPr>
        <p:spPr>
          <a:xfrm>
            <a:off x="5580706" y="3417980"/>
            <a:ext cx="497162" cy="6728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F92B2ED-1000-4545-8317-CE4888E65756}"/>
              </a:ext>
            </a:extLst>
          </p:cNvPr>
          <p:cNvCxnSpPr/>
          <p:nvPr/>
        </p:nvCxnSpPr>
        <p:spPr>
          <a:xfrm>
            <a:off x="6077869" y="3485265"/>
            <a:ext cx="310075" cy="22508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1E77548-E348-4A82-B5B1-B5D2AC567C06}"/>
              </a:ext>
            </a:extLst>
          </p:cNvPr>
          <p:cNvCxnSpPr>
            <a:cxnSpLocks/>
          </p:cNvCxnSpPr>
          <p:nvPr/>
        </p:nvCxnSpPr>
        <p:spPr>
          <a:xfrm>
            <a:off x="6383358" y="3710348"/>
            <a:ext cx="25687" cy="23680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2F761C1-C59D-4BAF-8707-D71B807DBD0F}"/>
              </a:ext>
            </a:extLst>
          </p:cNvPr>
          <p:cNvCxnSpPr/>
          <p:nvPr/>
        </p:nvCxnSpPr>
        <p:spPr>
          <a:xfrm flipH="1" flipV="1">
            <a:off x="6057353" y="3691630"/>
            <a:ext cx="351692" cy="25552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1AE32FA-E1F8-4A6C-96E9-53585557F6BF}"/>
              </a:ext>
            </a:extLst>
          </p:cNvPr>
          <p:cNvCxnSpPr/>
          <p:nvPr/>
        </p:nvCxnSpPr>
        <p:spPr>
          <a:xfrm flipH="1">
            <a:off x="5580707" y="3691630"/>
            <a:ext cx="476646" cy="6743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D9EBEB4-C55B-4B59-918E-434F9DAA344F}"/>
              </a:ext>
            </a:extLst>
          </p:cNvPr>
          <p:cNvCxnSpPr/>
          <p:nvPr/>
        </p:nvCxnSpPr>
        <p:spPr>
          <a:xfrm>
            <a:off x="5580706" y="3759061"/>
            <a:ext cx="305490" cy="27719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6619D32-C133-4074-B194-F0C9AFDC8629}"/>
              </a:ext>
            </a:extLst>
          </p:cNvPr>
          <p:cNvCxnSpPr/>
          <p:nvPr/>
        </p:nvCxnSpPr>
        <p:spPr>
          <a:xfrm>
            <a:off x="5886196" y="4036251"/>
            <a:ext cx="640080" cy="11488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3AFF9A7-8CAF-4ABA-A289-52B70378C2B4}"/>
              </a:ext>
            </a:extLst>
          </p:cNvPr>
          <p:cNvCxnSpPr/>
          <p:nvPr/>
        </p:nvCxnSpPr>
        <p:spPr>
          <a:xfrm>
            <a:off x="6526276" y="4151136"/>
            <a:ext cx="482991" cy="37831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4705FA8-0D2E-4E95-B3EF-86B7660C2848}"/>
              </a:ext>
            </a:extLst>
          </p:cNvPr>
          <p:cNvCxnSpPr/>
          <p:nvPr/>
        </p:nvCxnSpPr>
        <p:spPr>
          <a:xfrm>
            <a:off x="7009266" y="4529452"/>
            <a:ext cx="67994" cy="4657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A5F6D2C-75DF-4A30-B584-1893F9534D87}"/>
              </a:ext>
            </a:extLst>
          </p:cNvPr>
          <p:cNvCxnSpPr/>
          <p:nvPr/>
        </p:nvCxnSpPr>
        <p:spPr>
          <a:xfrm flipH="1" flipV="1">
            <a:off x="6580202" y="4512207"/>
            <a:ext cx="497058" cy="48299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82C70FF-F561-435E-9571-0A45D24389C8}"/>
              </a:ext>
            </a:extLst>
          </p:cNvPr>
          <p:cNvCxnSpPr/>
          <p:nvPr/>
        </p:nvCxnSpPr>
        <p:spPr>
          <a:xfrm flipH="1" flipV="1">
            <a:off x="5822891" y="4375677"/>
            <a:ext cx="757311" cy="13653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F674D1F-FD64-472E-902D-5BD643E5A5FC}"/>
              </a:ext>
            </a:extLst>
          </p:cNvPr>
          <p:cNvCxnSpPr/>
          <p:nvPr/>
        </p:nvCxnSpPr>
        <p:spPr>
          <a:xfrm flipH="1" flipV="1">
            <a:off x="5494645" y="4019837"/>
            <a:ext cx="328246" cy="35583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7B46052-FC9E-46C1-BF54-C8BA7D88B494}"/>
              </a:ext>
            </a:extLst>
          </p:cNvPr>
          <p:cNvCxnSpPr/>
          <p:nvPr/>
        </p:nvCxnSpPr>
        <p:spPr>
          <a:xfrm flipH="1" flipV="1">
            <a:off x="4885045" y="3909641"/>
            <a:ext cx="609600" cy="110197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E248E02-BF74-413E-9F7C-DC58DAA88B1C}"/>
              </a:ext>
            </a:extLst>
          </p:cNvPr>
          <p:cNvCxnSpPr/>
          <p:nvPr/>
        </p:nvCxnSpPr>
        <p:spPr>
          <a:xfrm>
            <a:off x="4885045" y="3909641"/>
            <a:ext cx="260252" cy="33293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082DC36-BAD9-484F-9C16-213DBE7067CF}"/>
              </a:ext>
            </a:extLst>
          </p:cNvPr>
          <p:cNvCxnSpPr/>
          <p:nvPr/>
        </p:nvCxnSpPr>
        <p:spPr>
          <a:xfrm>
            <a:off x="5145297" y="4242576"/>
            <a:ext cx="304800" cy="39858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78B63C3-9F84-4FF9-A6AB-B4D5BA85AE2D}"/>
              </a:ext>
            </a:extLst>
          </p:cNvPr>
          <p:cNvCxnSpPr/>
          <p:nvPr/>
        </p:nvCxnSpPr>
        <p:spPr>
          <a:xfrm>
            <a:off x="5450097" y="4641161"/>
            <a:ext cx="790135" cy="16412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05DB6E7-A6F0-44AD-8372-3474987E603E}"/>
              </a:ext>
            </a:extLst>
          </p:cNvPr>
          <p:cNvCxnSpPr/>
          <p:nvPr/>
        </p:nvCxnSpPr>
        <p:spPr>
          <a:xfrm flipH="1">
            <a:off x="5533111" y="4805284"/>
            <a:ext cx="707122" cy="15474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49C1AA-1F36-4279-8727-46F1A5D0A20C}"/>
              </a:ext>
            </a:extLst>
          </p:cNvPr>
          <p:cNvCxnSpPr>
            <a:cxnSpLocks/>
          </p:cNvCxnSpPr>
          <p:nvPr/>
        </p:nvCxnSpPr>
        <p:spPr>
          <a:xfrm flipH="1" flipV="1">
            <a:off x="4768663" y="4753702"/>
            <a:ext cx="764449" cy="20632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8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6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4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2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4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8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6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4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8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2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6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4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8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2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6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4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8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2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6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8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4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8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2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96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4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8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2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16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2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4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28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32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36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4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4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8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2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6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64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68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72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76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8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84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154E1E-04DF-4AFE-91B2-D5F624039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47" y="889005"/>
            <a:ext cx="6752492" cy="506436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37EEAD-FE33-42DE-A9F1-2F5E0BEDDFA0}"/>
              </a:ext>
            </a:extLst>
          </p:cNvPr>
          <p:cNvCxnSpPr>
            <a:cxnSpLocks/>
          </p:cNvCxnSpPr>
          <p:nvPr/>
        </p:nvCxnSpPr>
        <p:spPr>
          <a:xfrm flipH="1" flipV="1">
            <a:off x="4535696" y="4338856"/>
            <a:ext cx="232966" cy="4148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DF967-F3CC-4F28-8100-50C668D0C7C9}"/>
              </a:ext>
            </a:extLst>
          </p:cNvPr>
          <p:cNvCxnSpPr/>
          <p:nvPr/>
        </p:nvCxnSpPr>
        <p:spPr>
          <a:xfrm flipH="1">
            <a:off x="4283840" y="4329781"/>
            <a:ext cx="251856" cy="42656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6766B8-DCDE-4576-B614-AAC1BD4C5F4C}"/>
              </a:ext>
            </a:extLst>
          </p:cNvPr>
          <p:cNvCxnSpPr>
            <a:cxnSpLocks/>
          </p:cNvCxnSpPr>
          <p:nvPr/>
        </p:nvCxnSpPr>
        <p:spPr>
          <a:xfrm flipH="1">
            <a:off x="3455578" y="4756349"/>
            <a:ext cx="828263" cy="14521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9C4FC-FF38-48C0-81E6-095AE30C2B21}"/>
              </a:ext>
            </a:extLst>
          </p:cNvPr>
          <p:cNvCxnSpPr/>
          <p:nvPr/>
        </p:nvCxnSpPr>
        <p:spPr>
          <a:xfrm flipH="1" flipV="1">
            <a:off x="2731857" y="4692818"/>
            <a:ext cx="744226" cy="2087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97F663-0896-49AD-A6C9-498E74C6CCB4}"/>
              </a:ext>
            </a:extLst>
          </p:cNvPr>
          <p:cNvCxnSpPr>
            <a:cxnSpLocks/>
          </p:cNvCxnSpPr>
          <p:nvPr/>
        </p:nvCxnSpPr>
        <p:spPr>
          <a:xfrm flipV="1">
            <a:off x="2731857" y="4543065"/>
            <a:ext cx="834985" cy="14975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12A480-206D-4802-8025-CF1987C5BF31}"/>
              </a:ext>
            </a:extLst>
          </p:cNvPr>
          <p:cNvCxnSpPr>
            <a:cxnSpLocks/>
          </p:cNvCxnSpPr>
          <p:nvPr/>
        </p:nvCxnSpPr>
        <p:spPr>
          <a:xfrm flipV="1">
            <a:off x="3566841" y="4221901"/>
            <a:ext cx="304765" cy="32116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2FC58B-01F4-4AC2-98C1-40F720F362A0}"/>
              </a:ext>
            </a:extLst>
          </p:cNvPr>
          <p:cNvCxnSpPr>
            <a:cxnSpLocks/>
          </p:cNvCxnSpPr>
          <p:nvPr/>
        </p:nvCxnSpPr>
        <p:spPr>
          <a:xfrm flipV="1">
            <a:off x="3875424" y="4137487"/>
            <a:ext cx="592410" cy="8441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019C47-E6AA-4EC9-97C3-01A567856B5E}"/>
              </a:ext>
            </a:extLst>
          </p:cNvPr>
          <p:cNvCxnSpPr>
            <a:cxnSpLocks/>
          </p:cNvCxnSpPr>
          <p:nvPr/>
        </p:nvCxnSpPr>
        <p:spPr>
          <a:xfrm flipH="1">
            <a:off x="2438334" y="4273056"/>
            <a:ext cx="767327" cy="10262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27F67-201D-4271-8B3E-AF7A3A0BD4FD}"/>
              </a:ext>
            </a:extLst>
          </p:cNvPr>
          <p:cNvCxnSpPr>
            <a:cxnSpLocks/>
          </p:cNvCxnSpPr>
          <p:nvPr/>
        </p:nvCxnSpPr>
        <p:spPr>
          <a:xfrm flipH="1">
            <a:off x="1976819" y="4371377"/>
            <a:ext cx="465320" cy="47119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D1CAB1-75FA-49D2-A97A-0E7040906724}"/>
              </a:ext>
            </a:extLst>
          </p:cNvPr>
          <p:cNvCxnSpPr/>
          <p:nvPr/>
        </p:nvCxnSpPr>
        <p:spPr>
          <a:xfrm flipV="1">
            <a:off x="1976817" y="4375676"/>
            <a:ext cx="0" cy="46689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F74906-E090-428F-A1BF-F6F0E4A6937F}"/>
              </a:ext>
            </a:extLst>
          </p:cNvPr>
          <p:cNvCxnSpPr/>
          <p:nvPr/>
        </p:nvCxnSpPr>
        <p:spPr>
          <a:xfrm flipV="1">
            <a:off x="1976818" y="4068435"/>
            <a:ext cx="474304" cy="30724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992AE6-CB9B-4CC0-A5DE-6EF966057F16}"/>
              </a:ext>
            </a:extLst>
          </p:cNvPr>
          <p:cNvCxnSpPr/>
          <p:nvPr/>
        </p:nvCxnSpPr>
        <p:spPr>
          <a:xfrm flipV="1">
            <a:off x="2451121" y="3991703"/>
            <a:ext cx="652848" cy="7536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DA426E-D2BE-48A1-925F-244E05B18DB3}"/>
              </a:ext>
            </a:extLst>
          </p:cNvPr>
          <p:cNvCxnSpPr/>
          <p:nvPr/>
        </p:nvCxnSpPr>
        <p:spPr>
          <a:xfrm flipH="1" flipV="1">
            <a:off x="2626511" y="3877133"/>
            <a:ext cx="477459" cy="11457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A0CB3A-990E-45A6-8781-836DAFEC16CD}"/>
              </a:ext>
            </a:extLst>
          </p:cNvPr>
          <p:cNvCxnSpPr/>
          <p:nvPr/>
        </p:nvCxnSpPr>
        <p:spPr>
          <a:xfrm flipV="1">
            <a:off x="2626510" y="3624937"/>
            <a:ext cx="0" cy="25623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2343AA-652C-4398-A88D-FE79A4A4128E}"/>
              </a:ext>
            </a:extLst>
          </p:cNvPr>
          <p:cNvCxnSpPr/>
          <p:nvPr/>
        </p:nvCxnSpPr>
        <p:spPr>
          <a:xfrm flipV="1">
            <a:off x="2626510" y="3383776"/>
            <a:ext cx="326572" cy="24618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360119A-956B-42A1-B512-27844BD0223D}"/>
              </a:ext>
            </a:extLst>
          </p:cNvPr>
          <p:cNvCxnSpPr>
            <a:cxnSpLocks/>
          </p:cNvCxnSpPr>
          <p:nvPr/>
        </p:nvCxnSpPr>
        <p:spPr>
          <a:xfrm flipH="1" flipV="1">
            <a:off x="4336290" y="3825530"/>
            <a:ext cx="131544" cy="22555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799ED5-DAFD-4829-8841-7C6CEC0274AC}"/>
              </a:ext>
            </a:extLst>
          </p:cNvPr>
          <p:cNvCxnSpPr>
            <a:cxnSpLocks/>
          </p:cNvCxnSpPr>
          <p:nvPr/>
        </p:nvCxnSpPr>
        <p:spPr>
          <a:xfrm flipH="1" flipV="1">
            <a:off x="4155214" y="3578181"/>
            <a:ext cx="181076" cy="24667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3EE607B-8613-461B-AE0D-E685CAB626C7}"/>
              </a:ext>
            </a:extLst>
          </p:cNvPr>
          <p:cNvCxnSpPr/>
          <p:nvPr/>
        </p:nvCxnSpPr>
        <p:spPr>
          <a:xfrm flipH="1">
            <a:off x="3937478" y="3578180"/>
            <a:ext cx="217736" cy="22689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6BAA290-1745-42B1-B9B0-2FBD0D7EB4D2}"/>
              </a:ext>
            </a:extLst>
          </p:cNvPr>
          <p:cNvCxnSpPr>
            <a:cxnSpLocks/>
          </p:cNvCxnSpPr>
          <p:nvPr/>
        </p:nvCxnSpPr>
        <p:spPr>
          <a:xfrm flipH="1" flipV="1">
            <a:off x="3445279" y="3691630"/>
            <a:ext cx="492198" cy="11344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D42A327-95F7-4CCB-9E77-F291274C4B89}"/>
              </a:ext>
            </a:extLst>
          </p:cNvPr>
          <p:cNvCxnSpPr>
            <a:cxnSpLocks/>
          </p:cNvCxnSpPr>
          <p:nvPr/>
        </p:nvCxnSpPr>
        <p:spPr>
          <a:xfrm>
            <a:off x="3445279" y="3691629"/>
            <a:ext cx="60150" cy="27711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E510B00-FC49-4A11-804D-5AD2515D2E21}"/>
              </a:ext>
            </a:extLst>
          </p:cNvPr>
          <p:cNvCxnSpPr>
            <a:cxnSpLocks/>
          </p:cNvCxnSpPr>
          <p:nvPr/>
        </p:nvCxnSpPr>
        <p:spPr>
          <a:xfrm flipH="1">
            <a:off x="3205660" y="3968745"/>
            <a:ext cx="303318" cy="30431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D2519F-09E9-442E-9694-17E524DC7540}"/>
              </a:ext>
            </a:extLst>
          </p:cNvPr>
          <p:cNvCxnSpPr>
            <a:cxnSpLocks/>
          </p:cNvCxnSpPr>
          <p:nvPr/>
        </p:nvCxnSpPr>
        <p:spPr>
          <a:xfrm>
            <a:off x="2959288" y="3383777"/>
            <a:ext cx="0" cy="24116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A059F3C-9D76-4A25-A639-7F2BE61443BF}"/>
              </a:ext>
            </a:extLst>
          </p:cNvPr>
          <p:cNvCxnSpPr>
            <a:cxnSpLocks/>
          </p:cNvCxnSpPr>
          <p:nvPr/>
        </p:nvCxnSpPr>
        <p:spPr>
          <a:xfrm flipV="1">
            <a:off x="2953082" y="3556909"/>
            <a:ext cx="555896" cy="6802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A2384F-3CB4-4B4B-BAFD-95AA2D6DDD86}"/>
              </a:ext>
            </a:extLst>
          </p:cNvPr>
          <p:cNvCxnSpPr>
            <a:cxnSpLocks/>
          </p:cNvCxnSpPr>
          <p:nvPr/>
        </p:nvCxnSpPr>
        <p:spPr>
          <a:xfrm flipH="1" flipV="1">
            <a:off x="3444996" y="3343200"/>
            <a:ext cx="68449" cy="21474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FDEB5E-44CF-426A-895A-0ECD9B765E98}"/>
              </a:ext>
            </a:extLst>
          </p:cNvPr>
          <p:cNvCxnSpPr>
            <a:cxnSpLocks/>
          </p:cNvCxnSpPr>
          <p:nvPr/>
        </p:nvCxnSpPr>
        <p:spPr>
          <a:xfrm flipH="1" flipV="1">
            <a:off x="3038442" y="3291082"/>
            <a:ext cx="406555" cy="4804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B02C2CB-7366-4951-9673-2C1B38E7A4D6}"/>
              </a:ext>
            </a:extLst>
          </p:cNvPr>
          <p:cNvCxnSpPr>
            <a:cxnSpLocks/>
          </p:cNvCxnSpPr>
          <p:nvPr/>
        </p:nvCxnSpPr>
        <p:spPr>
          <a:xfrm flipV="1">
            <a:off x="3040146" y="3139079"/>
            <a:ext cx="0" cy="14782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6F386DA-9D3C-4C1E-A80B-730739BBC406}"/>
              </a:ext>
            </a:extLst>
          </p:cNvPr>
          <p:cNvCxnSpPr>
            <a:cxnSpLocks/>
          </p:cNvCxnSpPr>
          <p:nvPr/>
        </p:nvCxnSpPr>
        <p:spPr>
          <a:xfrm flipV="1">
            <a:off x="3040146" y="3027903"/>
            <a:ext cx="189109" cy="11191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777C625-2523-4E20-BCF3-68BD59E9292E}"/>
              </a:ext>
            </a:extLst>
          </p:cNvPr>
          <p:cNvCxnSpPr/>
          <p:nvPr/>
        </p:nvCxnSpPr>
        <p:spPr>
          <a:xfrm>
            <a:off x="3229256" y="3031602"/>
            <a:ext cx="43532" cy="11982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3394CC-F053-461D-82F0-1E4AC7C613F7}"/>
              </a:ext>
            </a:extLst>
          </p:cNvPr>
          <p:cNvCxnSpPr>
            <a:cxnSpLocks/>
          </p:cNvCxnSpPr>
          <p:nvPr/>
        </p:nvCxnSpPr>
        <p:spPr>
          <a:xfrm>
            <a:off x="3272788" y="3151428"/>
            <a:ext cx="365579" cy="4806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92452A-AAEE-4FD8-8DBC-4BE2D6C0D646}"/>
              </a:ext>
            </a:extLst>
          </p:cNvPr>
          <p:cNvCxnSpPr>
            <a:cxnSpLocks/>
          </p:cNvCxnSpPr>
          <p:nvPr/>
        </p:nvCxnSpPr>
        <p:spPr>
          <a:xfrm>
            <a:off x="3638367" y="3199489"/>
            <a:ext cx="80857" cy="16901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4BB2789-4D91-4040-ADD1-41F34EC523C9}"/>
              </a:ext>
            </a:extLst>
          </p:cNvPr>
          <p:cNvCxnSpPr/>
          <p:nvPr/>
        </p:nvCxnSpPr>
        <p:spPr>
          <a:xfrm>
            <a:off x="3719224" y="3368508"/>
            <a:ext cx="486336" cy="8569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E74673D-9FF8-4E0D-B3E5-6E2CE2ED0854}"/>
              </a:ext>
            </a:extLst>
          </p:cNvPr>
          <p:cNvCxnSpPr/>
          <p:nvPr/>
        </p:nvCxnSpPr>
        <p:spPr>
          <a:xfrm flipH="1" flipV="1">
            <a:off x="4103650" y="3268112"/>
            <a:ext cx="101910" cy="18248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8C0703E-C648-409E-9413-26F109783616}"/>
              </a:ext>
            </a:extLst>
          </p:cNvPr>
          <p:cNvCxnSpPr/>
          <p:nvPr/>
        </p:nvCxnSpPr>
        <p:spPr>
          <a:xfrm flipH="1" flipV="1">
            <a:off x="3962392" y="3091515"/>
            <a:ext cx="152486" cy="18502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10CF08E-A906-44D8-BFC5-3F35DA86985E}"/>
              </a:ext>
            </a:extLst>
          </p:cNvPr>
          <p:cNvCxnSpPr>
            <a:cxnSpLocks/>
          </p:cNvCxnSpPr>
          <p:nvPr/>
        </p:nvCxnSpPr>
        <p:spPr>
          <a:xfrm flipH="1" flipV="1">
            <a:off x="3613682" y="3060957"/>
            <a:ext cx="348710" cy="3824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21AA10E-B0C5-4864-87AE-4B1F41C4A51F}"/>
              </a:ext>
            </a:extLst>
          </p:cNvPr>
          <p:cNvCxnSpPr>
            <a:cxnSpLocks/>
          </p:cNvCxnSpPr>
          <p:nvPr/>
        </p:nvCxnSpPr>
        <p:spPr>
          <a:xfrm flipV="1">
            <a:off x="3638367" y="3027903"/>
            <a:ext cx="394642" cy="33054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F4B7E19-F09F-497A-8075-328D79400BF0}"/>
              </a:ext>
            </a:extLst>
          </p:cNvPr>
          <p:cNvCxnSpPr>
            <a:cxnSpLocks/>
          </p:cNvCxnSpPr>
          <p:nvPr/>
        </p:nvCxnSpPr>
        <p:spPr>
          <a:xfrm>
            <a:off x="4028875" y="3023791"/>
            <a:ext cx="380894" cy="56667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20BDFFB-8734-4906-87A3-C20530AB1D56}"/>
              </a:ext>
            </a:extLst>
          </p:cNvPr>
          <p:cNvCxnSpPr>
            <a:cxnSpLocks/>
          </p:cNvCxnSpPr>
          <p:nvPr/>
        </p:nvCxnSpPr>
        <p:spPr>
          <a:xfrm>
            <a:off x="4409768" y="3079984"/>
            <a:ext cx="102606" cy="14515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10EBD18-4888-4E8D-A179-7D23ED9112CE}"/>
              </a:ext>
            </a:extLst>
          </p:cNvPr>
          <p:cNvCxnSpPr>
            <a:cxnSpLocks/>
          </p:cNvCxnSpPr>
          <p:nvPr/>
        </p:nvCxnSpPr>
        <p:spPr>
          <a:xfrm flipV="1">
            <a:off x="4514079" y="3079985"/>
            <a:ext cx="90822" cy="14514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D2EE02C-DC36-4CB1-9B6A-F8F0D4A819AD}"/>
              </a:ext>
            </a:extLst>
          </p:cNvPr>
          <p:cNvCxnSpPr/>
          <p:nvPr/>
        </p:nvCxnSpPr>
        <p:spPr>
          <a:xfrm flipV="1">
            <a:off x="4604900" y="3056029"/>
            <a:ext cx="415193" cy="1638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53877FB-AA7F-44A4-80F0-1F3F04C27B08}"/>
              </a:ext>
            </a:extLst>
          </p:cNvPr>
          <p:cNvCxnSpPr>
            <a:cxnSpLocks/>
          </p:cNvCxnSpPr>
          <p:nvPr/>
        </p:nvCxnSpPr>
        <p:spPr>
          <a:xfrm>
            <a:off x="5020093" y="3056029"/>
            <a:ext cx="384142" cy="3388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4200AE7-C2A6-45D0-95BA-69D36E6A1B1D}"/>
              </a:ext>
            </a:extLst>
          </p:cNvPr>
          <p:cNvCxnSpPr>
            <a:cxnSpLocks/>
          </p:cNvCxnSpPr>
          <p:nvPr/>
        </p:nvCxnSpPr>
        <p:spPr>
          <a:xfrm flipH="1">
            <a:off x="5025718" y="3091515"/>
            <a:ext cx="378517" cy="4830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26CEAF2-B728-44A7-949D-02874C7B66B2}"/>
              </a:ext>
            </a:extLst>
          </p:cNvPr>
          <p:cNvCxnSpPr>
            <a:cxnSpLocks/>
          </p:cNvCxnSpPr>
          <p:nvPr/>
        </p:nvCxnSpPr>
        <p:spPr>
          <a:xfrm flipH="1">
            <a:off x="4982486" y="3139822"/>
            <a:ext cx="43232" cy="14707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F2E2889-D5D4-4398-9DC5-28BB5A5AD02A}"/>
              </a:ext>
            </a:extLst>
          </p:cNvPr>
          <p:cNvCxnSpPr/>
          <p:nvPr/>
        </p:nvCxnSpPr>
        <p:spPr>
          <a:xfrm flipH="1">
            <a:off x="4514079" y="3283998"/>
            <a:ext cx="468407" cy="3105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767B63E-FD89-4CD0-ACA1-8BC1E5E8A7EC}"/>
              </a:ext>
            </a:extLst>
          </p:cNvPr>
          <p:cNvCxnSpPr/>
          <p:nvPr/>
        </p:nvCxnSpPr>
        <p:spPr>
          <a:xfrm>
            <a:off x="4514079" y="3323057"/>
            <a:ext cx="175877" cy="1898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20E61C9-7D87-4D19-9CE8-6A95C608F8C9}"/>
              </a:ext>
            </a:extLst>
          </p:cNvPr>
          <p:cNvCxnSpPr/>
          <p:nvPr/>
        </p:nvCxnSpPr>
        <p:spPr>
          <a:xfrm>
            <a:off x="4689956" y="3504356"/>
            <a:ext cx="178086" cy="25470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B4FBF3A-EB88-4575-88F1-8AEA110A5C02}"/>
              </a:ext>
            </a:extLst>
          </p:cNvPr>
          <p:cNvCxnSpPr/>
          <p:nvPr/>
        </p:nvCxnSpPr>
        <p:spPr>
          <a:xfrm flipV="1">
            <a:off x="4868042" y="3512903"/>
            <a:ext cx="130433" cy="24615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D871C48-5032-4C66-8822-A0D17B8B8E09}"/>
              </a:ext>
            </a:extLst>
          </p:cNvPr>
          <p:cNvCxnSpPr/>
          <p:nvPr/>
        </p:nvCxnSpPr>
        <p:spPr>
          <a:xfrm>
            <a:off x="4992983" y="3512904"/>
            <a:ext cx="527834" cy="8865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5776947-2B82-460B-8F29-27AC04211D1A}"/>
              </a:ext>
            </a:extLst>
          </p:cNvPr>
          <p:cNvCxnSpPr/>
          <p:nvPr/>
        </p:nvCxnSpPr>
        <p:spPr>
          <a:xfrm flipH="1" flipV="1">
            <a:off x="5300554" y="3417980"/>
            <a:ext cx="232557" cy="18357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A5AA31C-D6DA-40BD-BC0F-31E5929282C0}"/>
              </a:ext>
            </a:extLst>
          </p:cNvPr>
          <p:cNvCxnSpPr/>
          <p:nvPr/>
        </p:nvCxnSpPr>
        <p:spPr>
          <a:xfrm flipV="1">
            <a:off x="5300553" y="3225134"/>
            <a:ext cx="39186" cy="1928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97D7627-6204-49D8-AE9B-5FCBA7E4E230}"/>
              </a:ext>
            </a:extLst>
          </p:cNvPr>
          <p:cNvCxnSpPr/>
          <p:nvPr/>
        </p:nvCxnSpPr>
        <p:spPr>
          <a:xfrm flipV="1">
            <a:off x="5341445" y="3199489"/>
            <a:ext cx="395654" cy="2564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EE21176-4C03-4DB4-8B03-CAA6F3FDB924}"/>
              </a:ext>
            </a:extLst>
          </p:cNvPr>
          <p:cNvCxnSpPr/>
          <p:nvPr/>
        </p:nvCxnSpPr>
        <p:spPr>
          <a:xfrm flipV="1">
            <a:off x="5737098" y="3072410"/>
            <a:ext cx="44393" cy="13334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AA3DF431-4A23-4755-8F83-6F14B06FAF3F}"/>
              </a:ext>
            </a:extLst>
          </p:cNvPr>
          <p:cNvCxnSpPr/>
          <p:nvPr/>
        </p:nvCxnSpPr>
        <p:spPr>
          <a:xfrm>
            <a:off x="5781491" y="3060957"/>
            <a:ext cx="238694" cy="164178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74C45FD0-A828-495A-ACB9-B0F386B6AECF}"/>
              </a:ext>
            </a:extLst>
          </p:cNvPr>
          <p:cNvCxnSpPr>
            <a:cxnSpLocks/>
          </p:cNvCxnSpPr>
          <p:nvPr/>
        </p:nvCxnSpPr>
        <p:spPr>
          <a:xfrm flipH="1">
            <a:off x="5996792" y="3225134"/>
            <a:ext cx="18041" cy="14337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9534AA7-9A85-4BBA-8406-61147480CBC9}"/>
              </a:ext>
            </a:extLst>
          </p:cNvPr>
          <p:cNvCxnSpPr/>
          <p:nvPr/>
        </p:nvCxnSpPr>
        <p:spPr>
          <a:xfrm flipH="1">
            <a:off x="5580706" y="3368508"/>
            <a:ext cx="412691" cy="4947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DB04098A-7B0D-42FE-B45D-A19B161E4C96}"/>
              </a:ext>
            </a:extLst>
          </p:cNvPr>
          <p:cNvCxnSpPr>
            <a:cxnSpLocks/>
          </p:cNvCxnSpPr>
          <p:nvPr/>
        </p:nvCxnSpPr>
        <p:spPr>
          <a:xfrm>
            <a:off x="5580706" y="3417980"/>
            <a:ext cx="497162" cy="6728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F92B2ED-1000-4545-8317-CE4888E65756}"/>
              </a:ext>
            </a:extLst>
          </p:cNvPr>
          <p:cNvCxnSpPr/>
          <p:nvPr/>
        </p:nvCxnSpPr>
        <p:spPr>
          <a:xfrm>
            <a:off x="6077869" y="3485265"/>
            <a:ext cx="310075" cy="22508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1E77548-E348-4A82-B5B1-B5D2AC567C06}"/>
              </a:ext>
            </a:extLst>
          </p:cNvPr>
          <p:cNvCxnSpPr>
            <a:cxnSpLocks/>
          </p:cNvCxnSpPr>
          <p:nvPr/>
        </p:nvCxnSpPr>
        <p:spPr>
          <a:xfrm>
            <a:off x="6383358" y="3710348"/>
            <a:ext cx="25687" cy="23680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2F761C1-C59D-4BAF-8707-D71B807DBD0F}"/>
              </a:ext>
            </a:extLst>
          </p:cNvPr>
          <p:cNvCxnSpPr/>
          <p:nvPr/>
        </p:nvCxnSpPr>
        <p:spPr>
          <a:xfrm flipH="1" flipV="1">
            <a:off x="6057353" y="3691630"/>
            <a:ext cx="351692" cy="25552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1AE32FA-E1F8-4A6C-96E9-53585557F6BF}"/>
              </a:ext>
            </a:extLst>
          </p:cNvPr>
          <p:cNvCxnSpPr/>
          <p:nvPr/>
        </p:nvCxnSpPr>
        <p:spPr>
          <a:xfrm flipH="1">
            <a:off x="5580707" y="3691630"/>
            <a:ext cx="476646" cy="67432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D9EBEB4-C55B-4B59-918E-434F9DAA344F}"/>
              </a:ext>
            </a:extLst>
          </p:cNvPr>
          <p:cNvCxnSpPr/>
          <p:nvPr/>
        </p:nvCxnSpPr>
        <p:spPr>
          <a:xfrm>
            <a:off x="5580706" y="3759061"/>
            <a:ext cx="305490" cy="27719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6619D32-C133-4074-B194-F0C9AFDC8629}"/>
              </a:ext>
            </a:extLst>
          </p:cNvPr>
          <p:cNvCxnSpPr/>
          <p:nvPr/>
        </p:nvCxnSpPr>
        <p:spPr>
          <a:xfrm>
            <a:off x="5886196" y="4036251"/>
            <a:ext cx="640080" cy="11488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3AFF9A7-8CAF-4ABA-A289-52B70378C2B4}"/>
              </a:ext>
            </a:extLst>
          </p:cNvPr>
          <p:cNvCxnSpPr/>
          <p:nvPr/>
        </p:nvCxnSpPr>
        <p:spPr>
          <a:xfrm>
            <a:off x="6526276" y="4151136"/>
            <a:ext cx="482991" cy="37831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74705FA8-0D2E-4E95-B3EF-86B7660C2848}"/>
              </a:ext>
            </a:extLst>
          </p:cNvPr>
          <p:cNvCxnSpPr/>
          <p:nvPr/>
        </p:nvCxnSpPr>
        <p:spPr>
          <a:xfrm>
            <a:off x="7009266" y="4529452"/>
            <a:ext cx="67994" cy="46574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A5F6D2C-75DF-4A30-B584-1893F9534D87}"/>
              </a:ext>
            </a:extLst>
          </p:cNvPr>
          <p:cNvCxnSpPr/>
          <p:nvPr/>
        </p:nvCxnSpPr>
        <p:spPr>
          <a:xfrm flipH="1" flipV="1">
            <a:off x="6580202" y="4512207"/>
            <a:ext cx="497058" cy="482991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182C70FF-F561-435E-9571-0A45D24389C8}"/>
              </a:ext>
            </a:extLst>
          </p:cNvPr>
          <p:cNvCxnSpPr/>
          <p:nvPr/>
        </p:nvCxnSpPr>
        <p:spPr>
          <a:xfrm flipH="1" flipV="1">
            <a:off x="5822891" y="4375677"/>
            <a:ext cx="757311" cy="136530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F674D1F-FD64-472E-902D-5BD643E5A5FC}"/>
              </a:ext>
            </a:extLst>
          </p:cNvPr>
          <p:cNvCxnSpPr/>
          <p:nvPr/>
        </p:nvCxnSpPr>
        <p:spPr>
          <a:xfrm flipH="1" flipV="1">
            <a:off x="5494645" y="4019837"/>
            <a:ext cx="328246" cy="355839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7B46052-FC9E-46C1-BF54-C8BA7D88B494}"/>
              </a:ext>
            </a:extLst>
          </p:cNvPr>
          <p:cNvCxnSpPr/>
          <p:nvPr/>
        </p:nvCxnSpPr>
        <p:spPr>
          <a:xfrm flipH="1" flipV="1">
            <a:off x="4885045" y="3909641"/>
            <a:ext cx="609600" cy="110197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E248E02-BF74-413E-9F7C-DC58DAA88B1C}"/>
              </a:ext>
            </a:extLst>
          </p:cNvPr>
          <p:cNvCxnSpPr/>
          <p:nvPr/>
        </p:nvCxnSpPr>
        <p:spPr>
          <a:xfrm>
            <a:off x="4885045" y="3909641"/>
            <a:ext cx="260252" cy="33293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5082DC36-BAD9-484F-9C16-213DBE7067CF}"/>
              </a:ext>
            </a:extLst>
          </p:cNvPr>
          <p:cNvCxnSpPr/>
          <p:nvPr/>
        </p:nvCxnSpPr>
        <p:spPr>
          <a:xfrm>
            <a:off x="5145297" y="4242576"/>
            <a:ext cx="304800" cy="39858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78B63C3-9F84-4FF9-A6AB-B4D5BA85AE2D}"/>
              </a:ext>
            </a:extLst>
          </p:cNvPr>
          <p:cNvCxnSpPr/>
          <p:nvPr/>
        </p:nvCxnSpPr>
        <p:spPr>
          <a:xfrm>
            <a:off x="5450097" y="4641161"/>
            <a:ext cx="790135" cy="164123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05DB6E7-A6F0-44AD-8372-3474987E603E}"/>
              </a:ext>
            </a:extLst>
          </p:cNvPr>
          <p:cNvCxnSpPr/>
          <p:nvPr/>
        </p:nvCxnSpPr>
        <p:spPr>
          <a:xfrm flipH="1">
            <a:off x="5533111" y="4805284"/>
            <a:ext cx="707122" cy="154745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49C1AA-1F36-4279-8727-46F1A5D0A20C}"/>
              </a:ext>
            </a:extLst>
          </p:cNvPr>
          <p:cNvCxnSpPr>
            <a:cxnSpLocks/>
          </p:cNvCxnSpPr>
          <p:nvPr/>
        </p:nvCxnSpPr>
        <p:spPr>
          <a:xfrm flipH="1" flipV="1">
            <a:off x="4768663" y="4753702"/>
            <a:ext cx="764449" cy="206326"/>
          </a:xfrm>
          <a:prstGeom prst="line">
            <a:avLst/>
          </a:prstGeom>
          <a:ln w="19050" cmpd="sng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"/>
                            </p:stCondLst>
                            <p:childTnLst>
                              <p:par>
                                <p:cTn id="1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"/>
                            </p:stCondLst>
                            <p:childTnLst>
                              <p:par>
                                <p:cTn id="1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"/>
                            </p:stCondLst>
                            <p:childTnLst>
                              <p:par>
                                <p:cTn id="2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"/>
                            </p:stCondLst>
                            <p:childTnLst>
                              <p:par>
                                <p:cTn id="3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"/>
                            </p:stCondLst>
                            <p:childTnLst>
                              <p:par>
                                <p:cTn id="3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"/>
                            </p:stCondLst>
                            <p:childTnLst>
                              <p:par>
                                <p:cTn id="4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"/>
                            </p:stCondLst>
                            <p:childTnLst>
                              <p:par>
                                <p:cTn id="4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"/>
                            </p:stCondLst>
                            <p:childTnLst>
                              <p:par>
                                <p:cTn id="5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"/>
                            </p:stCondLst>
                            <p:childTnLst>
                              <p:par>
                                <p:cTn id="5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"/>
                            </p:stCondLst>
                            <p:childTnLst>
                              <p:par>
                                <p:cTn id="6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"/>
                            </p:stCondLst>
                            <p:childTnLst>
                              <p:par>
                                <p:cTn id="6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"/>
                            </p:stCondLst>
                            <p:childTnLst>
                              <p:par>
                                <p:cTn id="7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0"/>
                            </p:stCondLst>
                            <p:childTnLst>
                              <p:par>
                                <p:cTn id="7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60"/>
                            </p:stCondLst>
                            <p:childTnLst>
                              <p:par>
                                <p:cTn id="8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"/>
                            </p:stCondLst>
                            <p:childTnLst>
                              <p:par>
                                <p:cTn id="8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80"/>
                            </p:stCondLst>
                            <p:childTnLst>
                              <p:par>
                                <p:cTn id="9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20"/>
                            </p:stCondLst>
                            <p:childTnLst>
                              <p:par>
                                <p:cTn id="9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60"/>
                            </p:stCondLst>
                            <p:childTnLst>
                              <p:par>
                                <p:cTn id="10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40"/>
                            </p:stCondLst>
                            <p:childTnLst>
                              <p:par>
                                <p:cTn id="10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0"/>
                            </p:stCondLst>
                            <p:childTnLst>
                              <p:par>
                                <p:cTn id="11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1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60"/>
                            </p:stCondLst>
                            <p:childTnLst>
                              <p:par>
                                <p:cTn id="12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40"/>
                            </p:stCondLst>
                            <p:childTnLst>
                              <p:par>
                                <p:cTn id="12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80"/>
                            </p:stCondLst>
                            <p:childTnLst>
                              <p:par>
                                <p:cTn id="13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20"/>
                            </p:stCondLst>
                            <p:childTnLst>
                              <p:par>
                                <p:cTn id="13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60"/>
                            </p:stCondLst>
                            <p:childTnLst>
                              <p:par>
                                <p:cTn id="14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"/>
                            </p:stCondLst>
                            <p:childTnLst>
                              <p:par>
                                <p:cTn id="14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40"/>
                            </p:stCondLst>
                            <p:childTnLst>
                              <p:par>
                                <p:cTn id="14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80"/>
                            </p:stCondLst>
                            <p:childTnLst>
                              <p:par>
                                <p:cTn id="15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20"/>
                            </p:stCondLst>
                            <p:childTnLst>
                              <p:par>
                                <p:cTn id="15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60"/>
                            </p:stCondLst>
                            <p:childTnLst>
                              <p:par>
                                <p:cTn id="16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"/>
                            </p:stCondLst>
                            <p:childTnLst>
                              <p:par>
                                <p:cTn id="16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40"/>
                            </p:stCondLst>
                            <p:childTnLst>
                              <p:par>
                                <p:cTn id="16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70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1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80"/>
                            </p:stCondLst>
                            <p:childTnLst>
                              <p:par>
                                <p:cTn id="17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78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60"/>
                            </p:stCondLst>
                            <p:childTnLst>
                              <p:par>
                                <p:cTn id="18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"/>
                            </p:stCondLst>
                            <p:childTnLst>
                              <p:par>
                                <p:cTn id="18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86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840"/>
                            </p:stCondLst>
                            <p:childTnLst>
                              <p:par>
                                <p:cTn id="18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90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80"/>
                            </p:stCondLst>
                            <p:childTnLst>
                              <p:par>
                                <p:cTn id="19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94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20"/>
                            </p:stCondLst>
                            <p:childTnLst>
                              <p:par>
                                <p:cTn id="19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98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9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60"/>
                            </p:stCondLst>
                            <p:childTnLst>
                              <p:par>
                                <p:cTn id="20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02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3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06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40"/>
                            </p:stCondLst>
                            <p:childTnLst>
                              <p:par>
                                <p:cTn id="20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0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1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80"/>
                            </p:stCondLst>
                            <p:childTnLst>
                              <p:par>
                                <p:cTn id="21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4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5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120"/>
                            </p:stCondLst>
                            <p:childTnLst>
                              <p:par>
                                <p:cTn id="21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18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9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2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3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2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26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7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240"/>
                            </p:stCondLst>
                            <p:childTnLst>
                              <p:par>
                                <p:cTn id="22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30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280"/>
                            </p:stCondLst>
                            <p:childTnLst>
                              <p:par>
                                <p:cTn id="23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320"/>
                            </p:stCondLst>
                            <p:childTnLst>
                              <p:par>
                                <p:cTn id="23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38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360"/>
                            </p:stCondLst>
                            <p:childTnLst>
                              <p:par>
                                <p:cTn id="24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42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3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"/>
                            </p:stCondLst>
                            <p:childTnLst>
                              <p:par>
                                <p:cTn id="24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46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7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440"/>
                            </p:stCondLst>
                            <p:childTnLst>
                              <p:par>
                                <p:cTn id="24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50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1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480"/>
                            </p:stCondLst>
                            <p:childTnLst>
                              <p:par>
                                <p:cTn id="25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54" dur="indefinit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5" dur="indefinit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20"/>
                            </p:stCondLst>
                            <p:childTnLst>
                              <p:par>
                                <p:cTn id="25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58" dur="indefinit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9" dur="indefinit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560"/>
                            </p:stCondLst>
                            <p:childTnLst>
                              <p:par>
                                <p:cTn id="26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62" dur="indefinit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3" dur="indefinit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600"/>
                            </p:stCondLst>
                            <p:childTnLst>
                              <p:par>
                                <p:cTn id="26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66" dur="indefinit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7" dur="indefinit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640"/>
                            </p:stCondLst>
                            <p:childTnLst>
                              <p:par>
                                <p:cTn id="26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70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1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680"/>
                            </p:stCondLst>
                            <p:childTnLst>
                              <p:par>
                                <p:cTn id="273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74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5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720"/>
                            </p:stCondLst>
                            <p:childTnLst>
                              <p:par>
                                <p:cTn id="277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78" dur="indefinit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9" dur="indefinit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60"/>
                            </p:stCondLst>
                            <p:childTnLst>
                              <p:par>
                                <p:cTn id="281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82" dur="indefinit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3" dur="indefinit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00"/>
                            </p:stCondLst>
                            <p:childTnLst>
                              <p:par>
                                <p:cTn id="285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86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7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840"/>
                            </p:stCondLst>
                            <p:childTnLst>
                              <p:par>
                                <p:cTn id="289" presetID="7" presetClass="emph" presetSubtype="1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290" dur="indefinit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1" dur="indefinit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126857B-40DE-43A6-8F87-13E3559B0B4C}"/>
              </a:ext>
            </a:extLst>
          </p:cNvPr>
          <p:cNvGrpSpPr>
            <a:grpSpLocks noChangeAspect="1"/>
          </p:cNvGrpSpPr>
          <p:nvPr/>
        </p:nvGrpSpPr>
        <p:grpSpPr>
          <a:xfrm>
            <a:off x="1762237" y="4316552"/>
            <a:ext cx="5478294" cy="1569109"/>
            <a:chOff x="1272317" y="4400347"/>
            <a:chExt cx="6898310" cy="1975834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6E1DD6A-4669-4FF9-8E6B-A9F90B900E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72317" y="4400347"/>
              <a:ext cx="6898310" cy="1975834"/>
              <a:chOff x="0" y="-1954"/>
              <a:chExt cx="2518546" cy="721369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E46C04D3-76EE-41C2-A72A-213DEA76644A}"/>
                  </a:ext>
                </a:extLst>
              </p:cNvPr>
              <p:cNvGrpSpPr/>
              <p:nvPr/>
            </p:nvGrpSpPr>
            <p:grpSpPr>
              <a:xfrm>
                <a:off x="0" y="-1954"/>
                <a:ext cx="360000" cy="720000"/>
                <a:chOff x="0" y="0"/>
                <a:chExt cx="360000" cy="720000"/>
              </a:xfrm>
            </p:grpSpPr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638FF546-DA9C-47BE-946F-3F34868751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4202099-A3E8-48C5-BF7E-96B5FFE87E9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24BA3FDD-6173-4E0D-B924-C2FE56EB565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02" name="Isosceles Triangle 201">
                  <a:extLst>
                    <a:ext uri="{FF2B5EF4-FFF2-40B4-BE49-F238E27FC236}">
                      <a16:creationId xmlns:a16="http://schemas.microsoft.com/office/drawing/2014/main" id="{E9D17E55-1829-48EF-BA3F-1D4EFFA1075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5EC5DACC-14ED-4A7E-9355-A54C13EA479D}"/>
                  </a:ext>
                </a:extLst>
              </p:cNvPr>
              <p:cNvGrpSpPr/>
              <p:nvPr/>
            </p:nvGrpSpPr>
            <p:grpSpPr>
              <a:xfrm rot="5400000">
                <a:off x="539983" y="-181954"/>
                <a:ext cx="360000" cy="720000"/>
                <a:chOff x="0" y="0"/>
                <a:chExt cx="360000" cy="720000"/>
              </a:xfrm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03CBAC96-A9B9-4BC8-BF3B-78C21C3E6DD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E2298980-0718-41E8-9C68-451870C3530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FCE085C-C167-4684-8F3E-F20C26468A5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98" name="Isosceles Triangle 197">
                  <a:extLst>
                    <a:ext uri="{FF2B5EF4-FFF2-40B4-BE49-F238E27FC236}">
                      <a16:creationId xmlns:a16="http://schemas.microsoft.com/office/drawing/2014/main" id="{6F141BAC-E86F-4597-95B3-5D124963C7C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FDEA1516-479E-4076-B20B-ABC65F7CE98B}"/>
                  </a:ext>
                </a:extLst>
              </p:cNvPr>
              <p:cNvGrpSpPr/>
              <p:nvPr/>
            </p:nvGrpSpPr>
            <p:grpSpPr>
              <a:xfrm rot="5400000">
                <a:off x="539983" y="179415"/>
                <a:ext cx="360000" cy="720000"/>
                <a:chOff x="0" y="0"/>
                <a:chExt cx="360000" cy="72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3420AAB9-6C56-424E-9B15-0C5A8BFC66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DE2DF653-48D9-49FF-AFD3-0768D524E5A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3515A1B0-DB8A-44AB-9B82-B4858CCC268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94" name="Isosceles Triangle 193">
                  <a:extLst>
                    <a:ext uri="{FF2B5EF4-FFF2-40B4-BE49-F238E27FC236}">
                      <a16:creationId xmlns:a16="http://schemas.microsoft.com/office/drawing/2014/main" id="{DA18F322-163C-421E-8D4B-6653DD81019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799CDA7E-C602-4D9F-A6CC-27261187C097}"/>
                  </a:ext>
                </a:extLst>
              </p:cNvPr>
              <p:cNvGrpSpPr/>
              <p:nvPr/>
            </p:nvGrpSpPr>
            <p:grpSpPr>
              <a:xfrm>
                <a:off x="1079273" y="-1954"/>
                <a:ext cx="360000" cy="720000"/>
                <a:chOff x="0" y="0"/>
                <a:chExt cx="360000" cy="720000"/>
              </a:xfrm>
            </p:grpSpPr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1C992499-DB7B-4C5B-A5B6-6C881BD590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0C5965A-19B4-4B45-A49E-4FF2F0FC336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257FC76-0FB5-47D6-9C59-7A0274A3DEC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36459247-9501-4D9F-8FDC-1091E712FD6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5CBA5B7D-9949-41A9-BB66-4B578DC49440}"/>
                  </a:ext>
                </a:extLst>
              </p:cNvPr>
              <p:cNvGrpSpPr/>
              <p:nvPr/>
            </p:nvGrpSpPr>
            <p:grpSpPr>
              <a:xfrm rot="5400000">
                <a:off x="1619256" y="-181954"/>
                <a:ext cx="360000" cy="720000"/>
                <a:chOff x="0" y="0"/>
                <a:chExt cx="360000" cy="720000"/>
              </a:xfrm>
            </p:grpSpPr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FAB9A24F-3D5A-48A6-BA92-20BB7458CFB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C64E36A-C726-42CE-AD39-57D61B7F9E0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D2D10E1B-7A9D-453D-83E0-C150854DBE6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6" name="Isosceles Triangle 185">
                  <a:extLst>
                    <a:ext uri="{FF2B5EF4-FFF2-40B4-BE49-F238E27FC236}">
                      <a16:creationId xmlns:a16="http://schemas.microsoft.com/office/drawing/2014/main" id="{899E079E-F9AB-4BF6-895E-7C8E4DC1812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0FEFA060-BFC6-4420-82CE-CFD3397A6D7D}"/>
                  </a:ext>
                </a:extLst>
              </p:cNvPr>
              <p:cNvGrpSpPr/>
              <p:nvPr/>
            </p:nvGrpSpPr>
            <p:grpSpPr>
              <a:xfrm rot="5400000">
                <a:off x="1619256" y="179415"/>
                <a:ext cx="360000" cy="720000"/>
                <a:chOff x="0" y="0"/>
                <a:chExt cx="360000" cy="720000"/>
              </a:xfrm>
            </p:grpSpPr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9D1AD764-F616-46A5-96B5-AE97183DFAA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793E7FD4-4224-416D-A94E-9A950471426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5B8BC4F7-C6F0-43FA-ACFE-DE2CCC04241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82" name="Isosceles Triangle 181">
                  <a:extLst>
                    <a:ext uri="{FF2B5EF4-FFF2-40B4-BE49-F238E27FC236}">
                      <a16:creationId xmlns:a16="http://schemas.microsoft.com/office/drawing/2014/main" id="{11858990-EC8B-40D7-B550-5A6429844D1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1487C530-AFA6-42C9-830F-2D736597E936}"/>
                  </a:ext>
                </a:extLst>
              </p:cNvPr>
              <p:cNvGrpSpPr/>
              <p:nvPr/>
            </p:nvGrpSpPr>
            <p:grpSpPr>
              <a:xfrm>
                <a:off x="2158546" y="-1954"/>
                <a:ext cx="360000" cy="720000"/>
                <a:chOff x="0" y="0"/>
                <a:chExt cx="360000" cy="720000"/>
              </a:xfrm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59511F40-C08C-4043-A135-8A318C7385A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5EA03CE1-5655-435E-8AFF-87BAC78F5B3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E2E3983-7C4D-4F6E-9E56-AB378279EB1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178" name="Isosceles Triangle 177">
                  <a:extLst>
                    <a:ext uri="{FF2B5EF4-FFF2-40B4-BE49-F238E27FC236}">
                      <a16:creationId xmlns:a16="http://schemas.microsoft.com/office/drawing/2014/main" id="{B90FB260-5EE1-4E9B-BE31-A7738D17CF9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6022D08-86DB-404C-B29A-B2A587C5AA65}"/>
                </a:ext>
              </a:extLst>
            </p:cNvPr>
            <p:cNvCxnSpPr>
              <a:stCxn id="178" idx="0"/>
              <a:endCxn id="182" idx="0"/>
            </p:cNvCxnSpPr>
            <p:nvPr/>
          </p:nvCxnSpPr>
          <p:spPr>
            <a:xfrm flipH="1">
              <a:off x="6202434" y="5384445"/>
              <a:ext cx="1475173" cy="498717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61F95904-E709-4C27-9080-D0126047F8F7}"/>
                </a:ext>
              </a:extLst>
            </p:cNvPr>
            <p:cNvCxnSpPr>
              <a:stCxn id="178" idx="0"/>
              <a:endCxn id="186" idx="0"/>
            </p:cNvCxnSpPr>
            <p:nvPr/>
          </p:nvCxnSpPr>
          <p:spPr>
            <a:xfrm flipH="1" flipV="1">
              <a:off x="6202434" y="4893370"/>
              <a:ext cx="1475173" cy="491075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872410D7-AA51-48D9-B5A3-0C1D3ECFE9BB}"/>
                </a:ext>
              </a:extLst>
            </p:cNvPr>
            <p:cNvCxnSpPr>
              <a:cxnSpLocks/>
              <a:stCxn id="186" idx="0"/>
              <a:endCxn id="190" idx="0"/>
            </p:cNvCxnSpPr>
            <p:nvPr/>
          </p:nvCxnSpPr>
          <p:spPr>
            <a:xfrm flipH="1">
              <a:off x="4721473" y="4893370"/>
              <a:ext cx="1480961" cy="491075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724389B-3B74-45D6-82AE-5CE6129BFF45}"/>
                </a:ext>
              </a:extLst>
            </p:cNvPr>
            <p:cNvCxnSpPr>
              <a:cxnSpLocks/>
              <a:stCxn id="190" idx="0"/>
              <a:endCxn id="194" idx="0"/>
            </p:cNvCxnSpPr>
            <p:nvPr/>
          </p:nvCxnSpPr>
          <p:spPr>
            <a:xfrm flipH="1">
              <a:off x="3246299" y="5384445"/>
              <a:ext cx="1475173" cy="498717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16F518B-FC4A-4F11-B04D-1C7AA3B9AE98}"/>
                </a:ext>
              </a:extLst>
            </p:cNvPr>
            <p:cNvCxnSpPr>
              <a:cxnSpLocks/>
              <a:stCxn id="194" idx="0"/>
              <a:endCxn id="202" idx="0"/>
            </p:cNvCxnSpPr>
            <p:nvPr/>
          </p:nvCxnSpPr>
          <p:spPr>
            <a:xfrm flipH="1" flipV="1">
              <a:off x="1765338" y="5384445"/>
              <a:ext cx="1480961" cy="498717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284C19F6-6DFB-4F80-8725-9D906013AE05}"/>
                </a:ext>
              </a:extLst>
            </p:cNvPr>
            <p:cNvCxnSpPr>
              <a:stCxn id="202" idx="0"/>
              <a:endCxn id="198" idx="0"/>
            </p:cNvCxnSpPr>
            <p:nvPr/>
          </p:nvCxnSpPr>
          <p:spPr>
            <a:xfrm flipV="1">
              <a:off x="1765338" y="4893370"/>
              <a:ext cx="1480961" cy="491075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850FC0-A1D9-4094-9242-43CCE7FD4FCB}"/>
              </a:ext>
            </a:extLst>
          </p:cNvPr>
          <p:cNvGrpSpPr>
            <a:grpSpLocks noChangeAspect="1"/>
          </p:cNvGrpSpPr>
          <p:nvPr/>
        </p:nvGrpSpPr>
        <p:grpSpPr>
          <a:xfrm>
            <a:off x="829831" y="1880088"/>
            <a:ext cx="783065" cy="1566130"/>
            <a:chOff x="0" y="0"/>
            <a:chExt cx="360000" cy="720000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C9279CF-B59A-41DD-8751-883C19F8AA40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05D77BAF-7B1D-47A2-8D19-CBDAC871F63F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13287EE-6F5A-4861-874E-B681E1606A60}"/>
                </a:ext>
              </a:extLst>
            </p:cNvPr>
            <p:cNvSpPr/>
            <p:nvPr/>
          </p:nvSpPr>
          <p:spPr>
            <a:xfrm>
              <a:off x="72000" y="72000"/>
              <a:ext cx="216000" cy="576000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id="{388B7053-3F30-4B3D-9C2F-9E193F90074F}"/>
                </a:ext>
              </a:extLst>
            </p:cNvPr>
            <p:cNvSpPr/>
            <p:nvPr/>
          </p:nvSpPr>
          <p:spPr>
            <a:xfrm>
              <a:off x="17" y="359290"/>
              <a:ext cx="359966" cy="360000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0718BC-174E-498F-B3EE-C6265CF26418}"/>
              </a:ext>
            </a:extLst>
          </p:cNvPr>
          <p:cNvGrpSpPr>
            <a:grpSpLocks noChangeAspect="1"/>
          </p:cNvGrpSpPr>
          <p:nvPr/>
        </p:nvGrpSpPr>
        <p:grpSpPr>
          <a:xfrm>
            <a:off x="5358033" y="1887137"/>
            <a:ext cx="3130680" cy="1569109"/>
            <a:chOff x="5635899" y="2142108"/>
            <a:chExt cx="3942176" cy="197583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5FC8CF7-877F-437F-91C8-8B7AD08CF494}"/>
                </a:ext>
              </a:extLst>
            </p:cNvPr>
            <p:cNvGrpSpPr/>
            <p:nvPr/>
          </p:nvGrpSpPr>
          <p:grpSpPr>
            <a:xfrm>
              <a:off x="5635899" y="2142108"/>
              <a:ext cx="986041" cy="1972085"/>
              <a:chOff x="0" y="0"/>
              <a:chExt cx="360000" cy="720000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01C0E95-DAD6-46AD-B617-5AAB61565D51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2840A05-25C2-474D-8733-227A25920095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8A3D9F4-E51A-4C8F-ADE6-4F8040D1CDF2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52713118-E764-4911-B8D3-2118FA626752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D2D2815-57B8-4E1F-83E8-950472F0677D}"/>
                </a:ext>
              </a:extLst>
            </p:cNvPr>
            <p:cNvGrpSpPr/>
            <p:nvPr/>
          </p:nvGrpSpPr>
          <p:grpSpPr>
            <a:xfrm rot="5400000">
              <a:off x="7114915" y="1649087"/>
              <a:ext cx="986042" cy="1972084"/>
              <a:chOff x="0" y="0"/>
              <a:chExt cx="360000" cy="720000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EE58D24-7249-467B-934D-4BCDB2376B9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EB3075E-BFFD-4D9E-9EB7-FA4C0BC1D832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3A5A4BD-7219-413B-B6A7-575CC6F900E4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17F586AA-1D58-4A51-8047-C86C6C2521AB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4A51434-EE27-41EC-B646-846BBB40CD68}"/>
                </a:ext>
              </a:extLst>
            </p:cNvPr>
            <p:cNvGrpSpPr/>
            <p:nvPr/>
          </p:nvGrpSpPr>
          <p:grpSpPr>
            <a:xfrm rot="5400000">
              <a:off x="7114915" y="2638879"/>
              <a:ext cx="986042" cy="1972084"/>
              <a:chOff x="0" y="0"/>
              <a:chExt cx="360000" cy="720000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0578B35-10B8-4A37-BBA7-D134342746DA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8D0F890-CE86-41AC-85F3-9BD9FCBF6DA7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30F4B0D-89DB-4B16-8D9E-4F450FEEDA2B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6A1F6CE5-9D6A-4180-BCE3-21E9651465E3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A1CD4BB-6324-4819-8EF7-FA2779E0DA93}"/>
                </a:ext>
              </a:extLst>
            </p:cNvPr>
            <p:cNvGrpSpPr/>
            <p:nvPr/>
          </p:nvGrpSpPr>
          <p:grpSpPr>
            <a:xfrm>
              <a:off x="8592034" y="2142108"/>
              <a:ext cx="986041" cy="1972085"/>
              <a:chOff x="0" y="0"/>
              <a:chExt cx="360000" cy="72000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054AC37-D1BB-48D6-A711-F7683FDD0F59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BABEA5F-1026-4C2A-904A-FDF58BD7B3FF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66651EC-EFA6-4275-AC0E-1B2DD7DDBF15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99" name="Isosceles Triangle 98">
                <a:extLst>
                  <a:ext uri="{FF2B5EF4-FFF2-40B4-BE49-F238E27FC236}">
                    <a16:creationId xmlns:a16="http://schemas.microsoft.com/office/drawing/2014/main" id="{5C4FF70E-513F-4597-BE47-F331B3B7DE57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75CA87A-A619-4381-AA7A-1F011B3705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9882" y="3125257"/>
              <a:ext cx="1475173" cy="498717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1D7EE6B-36B9-4026-8F3D-23B2F682A9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9881" y="2634182"/>
              <a:ext cx="1475173" cy="491075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61D3B560-D6A6-459F-85C8-9B4636B2C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8918" y="2634182"/>
              <a:ext cx="1480961" cy="491075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76FD61-2A6D-428D-A55D-A62650C83CA7}"/>
                </a:ext>
              </a:extLst>
            </p:cNvPr>
            <p:cNvCxnSpPr>
              <a:cxnSpLocks/>
            </p:cNvCxnSpPr>
            <p:nvPr/>
          </p:nvCxnSpPr>
          <p:spPr>
            <a:xfrm>
              <a:off x="6128920" y="3125257"/>
              <a:ext cx="1480961" cy="498717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EE15AB-EC90-44CC-B352-78660EEBE009}"/>
              </a:ext>
            </a:extLst>
          </p:cNvPr>
          <p:cNvGrpSpPr>
            <a:grpSpLocks noChangeAspect="1"/>
          </p:cNvGrpSpPr>
          <p:nvPr/>
        </p:nvGrpSpPr>
        <p:grpSpPr>
          <a:xfrm>
            <a:off x="2255568" y="1881883"/>
            <a:ext cx="2349158" cy="1569107"/>
            <a:chOff x="2299811" y="2136416"/>
            <a:chExt cx="2958077" cy="1975832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507D40BB-ADD3-453B-B807-B8F5A9690984}"/>
                </a:ext>
              </a:extLst>
            </p:cNvPr>
            <p:cNvGrpSpPr/>
            <p:nvPr/>
          </p:nvGrpSpPr>
          <p:grpSpPr>
            <a:xfrm>
              <a:off x="2299811" y="2136416"/>
              <a:ext cx="986041" cy="1972083"/>
              <a:chOff x="0" y="0"/>
              <a:chExt cx="360000" cy="720000"/>
            </a:xfrm>
          </p:grpSpPr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C46EAC1E-AD7D-4128-9833-985AFCC618F2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73740AF4-EF8B-4E0F-8226-BFBF34C7F51B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95EDB702-341B-45E9-A87E-9D785635A8F8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245" name="Isosceles Triangle 244">
                <a:extLst>
                  <a:ext uri="{FF2B5EF4-FFF2-40B4-BE49-F238E27FC236}">
                    <a16:creationId xmlns:a16="http://schemas.microsoft.com/office/drawing/2014/main" id="{059721D8-3FB5-471D-8AED-A3727992041D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7B8598C7-21C1-4AEC-B102-B0FB241DB150}"/>
                </a:ext>
              </a:extLst>
            </p:cNvPr>
            <p:cNvGrpSpPr/>
            <p:nvPr/>
          </p:nvGrpSpPr>
          <p:grpSpPr>
            <a:xfrm rot="5400000">
              <a:off x="3778826" y="1643395"/>
              <a:ext cx="986041" cy="1972083"/>
              <a:chOff x="0" y="0"/>
              <a:chExt cx="360000" cy="720000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88E487BC-4397-49E9-AAB5-4DFDCD558D35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CF12FDC-BCA3-4DC7-B0A2-449930E267DC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F7530B0-A524-492A-91CE-0E678288308F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250" name="Isosceles Triangle 249">
                <a:extLst>
                  <a:ext uri="{FF2B5EF4-FFF2-40B4-BE49-F238E27FC236}">
                    <a16:creationId xmlns:a16="http://schemas.microsoft.com/office/drawing/2014/main" id="{6E800B7A-0189-47B1-B2CB-ACACAB694122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BEE8B2D5-68F4-45EF-B509-1F9522AFFD5D}"/>
                </a:ext>
              </a:extLst>
            </p:cNvPr>
            <p:cNvGrpSpPr/>
            <p:nvPr/>
          </p:nvGrpSpPr>
          <p:grpSpPr>
            <a:xfrm rot="5400000">
              <a:off x="3778826" y="2633186"/>
              <a:ext cx="986041" cy="1972083"/>
              <a:chOff x="0" y="0"/>
              <a:chExt cx="360000" cy="720000"/>
            </a:xfrm>
          </p:grpSpPr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8DBB79B5-8EF8-4AD3-8070-23100189C107}"/>
                  </a:ext>
                </a:extLst>
              </p:cNvPr>
              <p:cNvSpPr/>
              <p:nvPr/>
            </p:nvSpPr>
            <p:spPr>
              <a:xfrm>
                <a:off x="0" y="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ADA76ABF-466C-4B5D-A03B-05164181FE41}"/>
                  </a:ext>
                </a:extLst>
              </p:cNvPr>
              <p:cNvSpPr/>
              <p:nvPr/>
            </p:nvSpPr>
            <p:spPr>
              <a:xfrm>
                <a:off x="0" y="360000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25818516-46A0-4EB1-83C2-599AAC9DC2C9}"/>
                  </a:ext>
                </a:extLst>
              </p:cNvPr>
              <p:cNvSpPr/>
              <p:nvPr/>
            </p:nvSpPr>
            <p:spPr>
              <a:xfrm>
                <a:off x="72000" y="72000"/>
                <a:ext cx="216000" cy="57600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  <p:sp>
            <p:nvSpPr>
              <p:cNvPr id="255" name="Isosceles Triangle 254">
                <a:extLst>
                  <a:ext uri="{FF2B5EF4-FFF2-40B4-BE49-F238E27FC236}">
                    <a16:creationId xmlns:a16="http://schemas.microsoft.com/office/drawing/2014/main" id="{55C058D0-02A3-4799-93EB-29089F959C4A}"/>
                  </a:ext>
                </a:extLst>
              </p:cNvPr>
              <p:cNvSpPr/>
              <p:nvPr/>
            </p:nvSpPr>
            <p:spPr>
              <a:xfrm>
                <a:off x="17" y="359290"/>
                <a:ext cx="359966" cy="360000"/>
              </a:xfrm>
              <a:prstGeom prst="triangle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</p:grp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E78F943-9470-4759-BAB6-FC41F3548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2831" y="2629508"/>
              <a:ext cx="1480960" cy="491075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F28B3C4-FAA8-4C1F-8603-23E33565A41A}"/>
                </a:ext>
              </a:extLst>
            </p:cNvPr>
            <p:cNvCxnSpPr>
              <a:cxnSpLocks/>
            </p:cNvCxnSpPr>
            <p:nvPr/>
          </p:nvCxnSpPr>
          <p:spPr>
            <a:xfrm>
              <a:off x="2792952" y="3120510"/>
              <a:ext cx="1480960" cy="498717"/>
            </a:xfrm>
            <a:prstGeom prst="line">
              <a:avLst/>
            </a:prstGeom>
            <a:ln w="28575" cmpd="sng">
              <a:solidFill>
                <a:schemeClr val="accent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052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278FE220-D311-4E24-ACAA-D603810DDBE9}"/>
              </a:ext>
            </a:extLst>
          </p:cNvPr>
          <p:cNvSpPr/>
          <p:nvPr/>
        </p:nvSpPr>
        <p:spPr>
          <a:xfrm rot="5400000">
            <a:off x="1501633" y="19485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741D6C2-A99B-4D63-BA4B-806352BE0D9B}"/>
              </a:ext>
            </a:extLst>
          </p:cNvPr>
          <p:cNvSpPr/>
          <p:nvPr/>
        </p:nvSpPr>
        <p:spPr>
          <a:xfrm rot="5400000">
            <a:off x="902824" y="19485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C24DCA41-59B5-45BE-9D2C-8B23E9909625}"/>
              </a:ext>
            </a:extLst>
          </p:cNvPr>
          <p:cNvSpPr/>
          <p:nvPr/>
        </p:nvSpPr>
        <p:spPr>
          <a:xfrm rot="5400000">
            <a:off x="904033" y="1948518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117330C-B439-4EAA-BD95-79D8D824E2C6}"/>
              </a:ext>
            </a:extLst>
          </p:cNvPr>
          <p:cNvSpPr/>
          <p:nvPr/>
        </p:nvSpPr>
        <p:spPr>
          <a:xfrm rot="10800000">
            <a:off x="1501633" y="3146107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C823C1B3-A58B-424F-87F4-12A8EB0AA2DF}"/>
              </a:ext>
            </a:extLst>
          </p:cNvPr>
          <p:cNvSpPr/>
          <p:nvPr/>
        </p:nvSpPr>
        <p:spPr>
          <a:xfrm rot="10800000">
            <a:off x="1501633" y="254729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9" name="Isosceles Triangle 248">
            <a:extLst>
              <a:ext uri="{FF2B5EF4-FFF2-40B4-BE49-F238E27FC236}">
                <a16:creationId xmlns:a16="http://schemas.microsoft.com/office/drawing/2014/main" id="{62C67F09-6CD0-4B0D-81A0-A7D06653068C}"/>
              </a:ext>
            </a:extLst>
          </p:cNvPr>
          <p:cNvSpPr/>
          <p:nvPr/>
        </p:nvSpPr>
        <p:spPr>
          <a:xfrm rot="10800000">
            <a:off x="1501660" y="2548479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3F52507-2769-402B-82BC-50F78DFC835B}"/>
              </a:ext>
            </a:extLst>
          </p:cNvPr>
          <p:cNvSpPr/>
          <p:nvPr/>
        </p:nvSpPr>
        <p:spPr>
          <a:xfrm rot="10800000">
            <a:off x="903715" y="3146107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7BAD790-9358-4CB1-BFD8-88C15E6D5707}"/>
              </a:ext>
            </a:extLst>
          </p:cNvPr>
          <p:cNvSpPr/>
          <p:nvPr/>
        </p:nvSpPr>
        <p:spPr>
          <a:xfrm rot="10800000">
            <a:off x="903715" y="254729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3" name="Isosceles Triangle 252">
            <a:extLst>
              <a:ext uri="{FF2B5EF4-FFF2-40B4-BE49-F238E27FC236}">
                <a16:creationId xmlns:a16="http://schemas.microsoft.com/office/drawing/2014/main" id="{6F49DAB2-2507-46A8-A7FC-869A67DEF29B}"/>
              </a:ext>
            </a:extLst>
          </p:cNvPr>
          <p:cNvSpPr/>
          <p:nvPr/>
        </p:nvSpPr>
        <p:spPr>
          <a:xfrm rot="10800000">
            <a:off x="903743" y="2548479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22DD665-93A0-455F-B53A-31D35F6A99BA}"/>
              </a:ext>
            </a:extLst>
          </p:cNvPr>
          <p:cNvSpPr/>
          <p:nvPr/>
        </p:nvSpPr>
        <p:spPr>
          <a:xfrm rot="5400000">
            <a:off x="1501633" y="374373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673C9A0A-6F66-4022-8234-1D5D0E63D78B}"/>
              </a:ext>
            </a:extLst>
          </p:cNvPr>
          <p:cNvSpPr/>
          <p:nvPr/>
        </p:nvSpPr>
        <p:spPr>
          <a:xfrm rot="5400000">
            <a:off x="902824" y="374373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7" name="Isosceles Triangle 256">
            <a:extLst>
              <a:ext uri="{FF2B5EF4-FFF2-40B4-BE49-F238E27FC236}">
                <a16:creationId xmlns:a16="http://schemas.microsoft.com/office/drawing/2014/main" id="{F6F691DF-F759-45C0-95CE-CBF537511379}"/>
              </a:ext>
            </a:extLst>
          </p:cNvPr>
          <p:cNvSpPr/>
          <p:nvPr/>
        </p:nvSpPr>
        <p:spPr>
          <a:xfrm rot="5400000">
            <a:off x="904033" y="3743735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698B05C0-D269-4946-8721-1A0E02E8A07F}"/>
              </a:ext>
            </a:extLst>
          </p:cNvPr>
          <p:cNvSpPr/>
          <p:nvPr/>
        </p:nvSpPr>
        <p:spPr>
          <a:xfrm rot="5400000">
            <a:off x="2695589" y="195077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1580E4A-D2B8-4762-8E30-409C06BFE349}"/>
              </a:ext>
            </a:extLst>
          </p:cNvPr>
          <p:cNvSpPr/>
          <p:nvPr/>
        </p:nvSpPr>
        <p:spPr>
          <a:xfrm rot="5400000">
            <a:off x="2096781" y="195077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BF8A90-F90E-4D79-A58D-835B8DA15880}"/>
              </a:ext>
            </a:extLst>
          </p:cNvPr>
          <p:cNvSpPr/>
          <p:nvPr/>
        </p:nvSpPr>
        <p:spPr>
          <a:xfrm rot="5400000">
            <a:off x="2516055" y="1770830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61" name="Isosceles Triangle 260">
            <a:extLst>
              <a:ext uri="{FF2B5EF4-FFF2-40B4-BE49-F238E27FC236}">
                <a16:creationId xmlns:a16="http://schemas.microsoft.com/office/drawing/2014/main" id="{D9133C29-9848-4540-9CCD-BE31DFBC555B}"/>
              </a:ext>
            </a:extLst>
          </p:cNvPr>
          <p:cNvSpPr/>
          <p:nvPr/>
        </p:nvSpPr>
        <p:spPr>
          <a:xfrm rot="5400000">
            <a:off x="2098566" y="1944436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FE360FE-641E-464D-8B9A-45FADAB56CE2}"/>
              </a:ext>
            </a:extLst>
          </p:cNvPr>
          <p:cNvSpPr/>
          <p:nvPr/>
        </p:nvSpPr>
        <p:spPr>
          <a:xfrm rot="5400000">
            <a:off x="2696165" y="2548691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F9999893-AB34-4F31-BBD5-24668C420292}"/>
              </a:ext>
            </a:extLst>
          </p:cNvPr>
          <p:cNvSpPr/>
          <p:nvPr/>
        </p:nvSpPr>
        <p:spPr>
          <a:xfrm rot="5400000">
            <a:off x="2097357" y="2548691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5" name="Isosceles Triangle 264">
            <a:extLst>
              <a:ext uri="{FF2B5EF4-FFF2-40B4-BE49-F238E27FC236}">
                <a16:creationId xmlns:a16="http://schemas.microsoft.com/office/drawing/2014/main" id="{403F0B94-91BC-410D-9A1D-ACE6B2EB4031}"/>
              </a:ext>
            </a:extLst>
          </p:cNvPr>
          <p:cNvSpPr/>
          <p:nvPr/>
        </p:nvSpPr>
        <p:spPr>
          <a:xfrm rot="5400000">
            <a:off x="2098566" y="254235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407ECC69-1108-4A33-ACE5-87661270D2EC}"/>
              </a:ext>
            </a:extLst>
          </p:cNvPr>
          <p:cNvSpPr/>
          <p:nvPr/>
        </p:nvSpPr>
        <p:spPr>
          <a:xfrm>
            <a:off x="3293792" y="195077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15A36C99-A670-40C0-BF16-FAFE56F7E001}"/>
              </a:ext>
            </a:extLst>
          </p:cNvPr>
          <p:cNvSpPr/>
          <p:nvPr/>
        </p:nvSpPr>
        <p:spPr>
          <a:xfrm>
            <a:off x="3296961" y="2549582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9072F8DA-9929-4DB4-9D68-325BD4023391}"/>
              </a:ext>
            </a:extLst>
          </p:cNvPr>
          <p:cNvSpPr/>
          <p:nvPr/>
        </p:nvSpPr>
        <p:spPr>
          <a:xfrm>
            <a:off x="3293820" y="254206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B1DA93C-D65D-46B8-8D01-260B94B71F29}"/>
              </a:ext>
            </a:extLst>
          </p:cNvPr>
          <p:cNvSpPr/>
          <p:nvPr/>
        </p:nvSpPr>
        <p:spPr>
          <a:xfrm>
            <a:off x="2100058" y="3147506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7F38769-F9FD-421B-B97D-4FAD2280F3D6}"/>
              </a:ext>
            </a:extLst>
          </p:cNvPr>
          <p:cNvSpPr/>
          <p:nvPr/>
        </p:nvSpPr>
        <p:spPr>
          <a:xfrm>
            <a:off x="2100058" y="374631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3" name="Isosceles Triangle 272">
            <a:extLst>
              <a:ext uri="{FF2B5EF4-FFF2-40B4-BE49-F238E27FC236}">
                <a16:creationId xmlns:a16="http://schemas.microsoft.com/office/drawing/2014/main" id="{FC11DEBE-4A07-4F5D-AEDF-CB37E1E287BA}"/>
              </a:ext>
            </a:extLst>
          </p:cNvPr>
          <p:cNvSpPr/>
          <p:nvPr/>
        </p:nvSpPr>
        <p:spPr>
          <a:xfrm>
            <a:off x="2096917" y="374196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41BE833-4FCD-4487-8A42-D81653DE2E55}"/>
              </a:ext>
            </a:extLst>
          </p:cNvPr>
          <p:cNvSpPr/>
          <p:nvPr/>
        </p:nvSpPr>
        <p:spPr>
          <a:xfrm rot="5400000">
            <a:off x="3296189" y="314663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6D83DA1A-4803-4AB9-9A53-26D25EC10850}"/>
              </a:ext>
            </a:extLst>
          </p:cNvPr>
          <p:cNvSpPr/>
          <p:nvPr/>
        </p:nvSpPr>
        <p:spPr>
          <a:xfrm rot="5400000">
            <a:off x="2697381" y="314663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7" name="Isosceles Triangle 276">
            <a:extLst>
              <a:ext uri="{FF2B5EF4-FFF2-40B4-BE49-F238E27FC236}">
                <a16:creationId xmlns:a16="http://schemas.microsoft.com/office/drawing/2014/main" id="{A803B2A8-23D2-4298-A0E1-38E63BEFE500}"/>
              </a:ext>
            </a:extLst>
          </p:cNvPr>
          <p:cNvSpPr/>
          <p:nvPr/>
        </p:nvSpPr>
        <p:spPr>
          <a:xfrm rot="5400000">
            <a:off x="2704927" y="3146630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95FB0119-6AEA-4E06-876F-29750963AEBC}"/>
              </a:ext>
            </a:extLst>
          </p:cNvPr>
          <p:cNvSpPr/>
          <p:nvPr/>
        </p:nvSpPr>
        <p:spPr>
          <a:xfrm rot="10800000">
            <a:off x="3293020" y="43442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36DB86B-00B7-46A0-8C01-CC56427090EA}"/>
              </a:ext>
            </a:extLst>
          </p:cNvPr>
          <p:cNvSpPr/>
          <p:nvPr/>
        </p:nvSpPr>
        <p:spPr>
          <a:xfrm rot="10800000">
            <a:off x="3293020" y="374540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1" name="Isosceles Triangle 280">
            <a:extLst>
              <a:ext uri="{FF2B5EF4-FFF2-40B4-BE49-F238E27FC236}">
                <a16:creationId xmlns:a16="http://schemas.microsoft.com/office/drawing/2014/main" id="{13F39C47-CB63-41F7-AF89-AD1202E5053E}"/>
              </a:ext>
            </a:extLst>
          </p:cNvPr>
          <p:cNvSpPr/>
          <p:nvPr/>
        </p:nvSpPr>
        <p:spPr>
          <a:xfrm rot="10800000">
            <a:off x="3302554" y="3746591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417FA225-4622-4E8D-95F3-C8667EC3CE14}"/>
              </a:ext>
            </a:extLst>
          </p:cNvPr>
          <p:cNvSpPr/>
          <p:nvPr/>
        </p:nvSpPr>
        <p:spPr>
          <a:xfrm rot="10800000">
            <a:off x="2693088" y="43442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F7FCA61C-51C1-4F41-8683-07A131725E84}"/>
              </a:ext>
            </a:extLst>
          </p:cNvPr>
          <p:cNvSpPr/>
          <p:nvPr/>
        </p:nvSpPr>
        <p:spPr>
          <a:xfrm rot="10800000">
            <a:off x="2693088" y="374540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5" name="Isosceles Triangle 284">
            <a:extLst>
              <a:ext uri="{FF2B5EF4-FFF2-40B4-BE49-F238E27FC236}">
                <a16:creationId xmlns:a16="http://schemas.microsoft.com/office/drawing/2014/main" id="{5728E7F5-1FE1-4375-A1CC-CB64D8812244}"/>
              </a:ext>
            </a:extLst>
          </p:cNvPr>
          <p:cNvSpPr/>
          <p:nvPr/>
        </p:nvSpPr>
        <p:spPr>
          <a:xfrm rot="10800000">
            <a:off x="2693116" y="3746591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11571A98-9F6B-43BC-8BF0-FA91F6D67686}"/>
              </a:ext>
            </a:extLst>
          </p:cNvPr>
          <p:cNvSpPr/>
          <p:nvPr/>
        </p:nvSpPr>
        <p:spPr>
          <a:xfrm rot="5400000">
            <a:off x="3299358" y="494184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32ED98A7-9CD9-4A0C-8FDB-CD67B5C97604}"/>
              </a:ext>
            </a:extLst>
          </p:cNvPr>
          <p:cNvSpPr/>
          <p:nvPr/>
        </p:nvSpPr>
        <p:spPr>
          <a:xfrm rot="5400000">
            <a:off x="2700550" y="494184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9" name="Isosceles Triangle 288">
            <a:extLst>
              <a:ext uri="{FF2B5EF4-FFF2-40B4-BE49-F238E27FC236}">
                <a16:creationId xmlns:a16="http://schemas.microsoft.com/office/drawing/2014/main" id="{0EBC5D99-92E5-4C17-8630-73F34A62BE83}"/>
              </a:ext>
            </a:extLst>
          </p:cNvPr>
          <p:cNvSpPr/>
          <p:nvPr/>
        </p:nvSpPr>
        <p:spPr>
          <a:xfrm rot="5400000">
            <a:off x="2704927" y="4941845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C3032D5-F3A7-4377-BB13-4F41ECE554FE}"/>
              </a:ext>
            </a:extLst>
          </p:cNvPr>
          <p:cNvSpPr/>
          <p:nvPr/>
        </p:nvSpPr>
        <p:spPr>
          <a:xfrm rot="16200000" flipH="1">
            <a:off x="1502585" y="4341756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2440936-5128-437F-BD7D-68A88426E852}"/>
              </a:ext>
            </a:extLst>
          </p:cNvPr>
          <p:cNvSpPr/>
          <p:nvPr/>
        </p:nvSpPr>
        <p:spPr>
          <a:xfrm rot="16200000" flipH="1">
            <a:off x="2101394" y="4341756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3" name="Isosceles Triangle 292">
            <a:extLst>
              <a:ext uri="{FF2B5EF4-FFF2-40B4-BE49-F238E27FC236}">
                <a16:creationId xmlns:a16="http://schemas.microsoft.com/office/drawing/2014/main" id="{07BB0ABF-81A9-4601-8E83-A303DEA72C13}"/>
              </a:ext>
            </a:extLst>
          </p:cNvPr>
          <p:cNvSpPr/>
          <p:nvPr/>
        </p:nvSpPr>
        <p:spPr>
          <a:xfrm rot="16200000" flipH="1">
            <a:off x="2099623" y="4340256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5FA2B27-F33C-4554-9CDE-2C1FFFC6E77C}"/>
              </a:ext>
            </a:extLst>
          </p:cNvPr>
          <p:cNvSpPr/>
          <p:nvPr/>
        </p:nvSpPr>
        <p:spPr>
          <a:xfrm rot="16200000" flipH="1">
            <a:off x="1502585" y="493967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E9D626B6-08BA-4579-B378-9BEDEA9C48D0}"/>
              </a:ext>
            </a:extLst>
          </p:cNvPr>
          <p:cNvSpPr/>
          <p:nvPr/>
        </p:nvSpPr>
        <p:spPr>
          <a:xfrm rot="16200000" flipH="1">
            <a:off x="2101394" y="493967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7" name="Isosceles Triangle 296">
            <a:extLst>
              <a:ext uri="{FF2B5EF4-FFF2-40B4-BE49-F238E27FC236}">
                <a16:creationId xmlns:a16="http://schemas.microsoft.com/office/drawing/2014/main" id="{C144C88E-E23A-41D4-9C62-CF31DB54BF68}"/>
              </a:ext>
            </a:extLst>
          </p:cNvPr>
          <p:cNvSpPr/>
          <p:nvPr/>
        </p:nvSpPr>
        <p:spPr>
          <a:xfrm rot="16200000" flipH="1">
            <a:off x="2100240" y="4939673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FC6A110-AAF2-49B2-8E53-F1C14A7E422B}"/>
              </a:ext>
            </a:extLst>
          </p:cNvPr>
          <p:cNvSpPr/>
          <p:nvPr/>
        </p:nvSpPr>
        <p:spPr>
          <a:xfrm flipH="1">
            <a:off x="902796" y="434077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2D73E14-72AA-4C93-BC87-53B388570C91}"/>
              </a:ext>
            </a:extLst>
          </p:cNvPr>
          <p:cNvSpPr/>
          <p:nvPr/>
        </p:nvSpPr>
        <p:spPr>
          <a:xfrm flipH="1">
            <a:off x="902796" y="4939581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01" name="Isosceles Triangle 300">
            <a:extLst>
              <a:ext uri="{FF2B5EF4-FFF2-40B4-BE49-F238E27FC236}">
                <a16:creationId xmlns:a16="http://schemas.microsoft.com/office/drawing/2014/main" id="{C5FCA472-92F7-4973-AE4F-5454B374DCC9}"/>
              </a:ext>
            </a:extLst>
          </p:cNvPr>
          <p:cNvSpPr/>
          <p:nvPr/>
        </p:nvSpPr>
        <p:spPr>
          <a:xfrm flipH="1">
            <a:off x="902824" y="4938400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B7750E-0B0B-4EB4-82B5-552BF142E38C}"/>
              </a:ext>
            </a:extLst>
          </p:cNvPr>
          <p:cNvGrpSpPr/>
          <p:nvPr/>
        </p:nvGrpSpPr>
        <p:grpSpPr>
          <a:xfrm>
            <a:off x="2697346" y="2069353"/>
            <a:ext cx="1077582" cy="958094"/>
            <a:chOff x="2697346" y="2069353"/>
            <a:chExt cx="1077582" cy="958094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898A0C4E-7F81-4CAD-9DF5-0EFD7D973E06}"/>
                </a:ext>
              </a:extLst>
            </p:cNvPr>
            <p:cNvSpPr/>
            <p:nvPr/>
          </p:nvSpPr>
          <p:spPr>
            <a:xfrm>
              <a:off x="3415643" y="2069353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3D0CD44-5D6B-42D1-BACF-3059ED9B0505}"/>
                </a:ext>
              </a:extLst>
            </p:cNvPr>
            <p:cNvCxnSpPr>
              <a:cxnSpLocks/>
            </p:cNvCxnSpPr>
            <p:nvPr/>
          </p:nvCxnSpPr>
          <p:spPr>
            <a:xfrm>
              <a:off x="2697346" y="2241439"/>
              <a:ext cx="895850" cy="29822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210804-61E4-4B46-AF98-C1AA5DF30620}"/>
              </a:ext>
            </a:extLst>
          </p:cNvPr>
          <p:cNvGrpSpPr/>
          <p:nvPr/>
        </p:nvGrpSpPr>
        <p:grpSpPr>
          <a:xfrm>
            <a:off x="2215315" y="2539662"/>
            <a:ext cx="1377881" cy="487652"/>
            <a:chOff x="2215315" y="2539662"/>
            <a:chExt cx="1377881" cy="487652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1FDE07DB-DCCA-4994-AB80-D62E4E2AD376}"/>
                </a:ext>
              </a:extLst>
            </p:cNvPr>
            <p:cNvSpPr/>
            <p:nvPr/>
          </p:nvSpPr>
          <p:spPr>
            <a:xfrm rot="5400000">
              <a:off x="2514719" y="2368625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39CA5E4-DCA8-4EE4-AB08-AF90595B6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7346" y="2539662"/>
              <a:ext cx="895850" cy="29969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7CE118-A192-4E1D-83F3-02AE78469D0A}"/>
              </a:ext>
            </a:extLst>
          </p:cNvPr>
          <p:cNvGrpSpPr/>
          <p:nvPr/>
        </p:nvGrpSpPr>
        <p:grpSpPr>
          <a:xfrm>
            <a:off x="1623042" y="2665881"/>
            <a:ext cx="1074304" cy="958094"/>
            <a:chOff x="1623042" y="2665881"/>
            <a:chExt cx="1074304" cy="958094"/>
          </a:xfrm>
        </p:grpSpPr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37BD14BD-C25C-4874-8715-9AD6902FE2DA}"/>
                </a:ext>
              </a:extLst>
            </p:cNvPr>
            <p:cNvSpPr/>
            <p:nvPr/>
          </p:nvSpPr>
          <p:spPr>
            <a:xfrm rot="10800000">
              <a:off x="1623042" y="2665881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4AA98C-12E5-4FFD-92DF-D0A99391DD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036" y="2839356"/>
              <a:ext cx="896310" cy="3055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18123B-7705-4564-B7D6-44ECBD2C553D}"/>
              </a:ext>
            </a:extLst>
          </p:cNvPr>
          <p:cNvGrpSpPr/>
          <p:nvPr/>
        </p:nvGrpSpPr>
        <p:grpSpPr>
          <a:xfrm>
            <a:off x="1022586" y="2068280"/>
            <a:ext cx="958093" cy="1074931"/>
            <a:chOff x="1022586" y="2068280"/>
            <a:chExt cx="958093" cy="1074931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5D2B696-5C4E-4567-960C-5AA822A98298}"/>
                </a:ext>
              </a:extLst>
            </p:cNvPr>
            <p:cNvSpPr/>
            <p:nvPr/>
          </p:nvSpPr>
          <p:spPr>
            <a:xfrm rot="5400000">
              <a:off x="1321990" y="1768876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3E7CF2-A788-4A41-9F12-5FDDFDED24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02814" y="2245521"/>
              <a:ext cx="288487" cy="89769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1F57E9-9867-4493-8FAD-0BEE4AD0B695}"/>
              </a:ext>
            </a:extLst>
          </p:cNvPr>
          <p:cNvGrpSpPr/>
          <p:nvPr/>
        </p:nvGrpSpPr>
        <p:grpSpPr>
          <a:xfrm>
            <a:off x="1022557" y="2245520"/>
            <a:ext cx="480257" cy="1375529"/>
            <a:chOff x="1022557" y="2245520"/>
            <a:chExt cx="480257" cy="1375529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F47DC6B3-FCD5-4CBC-8E08-096663A0DAC0}"/>
                </a:ext>
              </a:extLst>
            </p:cNvPr>
            <p:cNvSpPr/>
            <p:nvPr/>
          </p:nvSpPr>
          <p:spPr>
            <a:xfrm rot="10800000">
              <a:off x="1022557" y="2662955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03BAA39-1DA1-4984-92F7-7E2CA212D7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3120" y="2245520"/>
              <a:ext cx="299694" cy="89936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5D18A1-3A39-40B2-B43C-7E71EA878D5D}"/>
              </a:ext>
            </a:extLst>
          </p:cNvPr>
          <p:cNvGrpSpPr/>
          <p:nvPr/>
        </p:nvGrpSpPr>
        <p:grpSpPr>
          <a:xfrm>
            <a:off x="1022586" y="3144885"/>
            <a:ext cx="958093" cy="1077895"/>
            <a:chOff x="1022586" y="3144885"/>
            <a:chExt cx="958093" cy="1077895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941D8429-9566-46CD-B454-5915573D517A}"/>
                </a:ext>
              </a:extLst>
            </p:cNvPr>
            <p:cNvSpPr/>
            <p:nvPr/>
          </p:nvSpPr>
          <p:spPr>
            <a:xfrm rot="5400000">
              <a:off x="1321990" y="3564091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11A962-7BF6-4C98-B7DF-EDFAB233AB1B}"/>
                </a:ext>
              </a:extLst>
            </p:cNvPr>
            <p:cNvCxnSpPr>
              <a:cxnSpLocks/>
            </p:cNvCxnSpPr>
            <p:nvPr/>
          </p:nvCxnSpPr>
          <p:spPr>
            <a:xfrm>
              <a:off x="1203120" y="3144885"/>
              <a:ext cx="299694" cy="89585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3F7F3E-5BFE-4AA1-978A-1F183B2C1841}"/>
              </a:ext>
            </a:extLst>
          </p:cNvPr>
          <p:cNvGrpSpPr/>
          <p:nvPr/>
        </p:nvGrpSpPr>
        <p:grpSpPr>
          <a:xfrm>
            <a:off x="1502814" y="3267267"/>
            <a:ext cx="1076290" cy="958094"/>
            <a:chOff x="1502814" y="3267267"/>
            <a:chExt cx="1076290" cy="958094"/>
          </a:xfrm>
        </p:grpSpPr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E9FE2316-DB49-4048-BA5C-A74EDB97EBBC}"/>
                </a:ext>
              </a:extLst>
            </p:cNvPr>
            <p:cNvSpPr/>
            <p:nvPr/>
          </p:nvSpPr>
          <p:spPr>
            <a:xfrm>
              <a:off x="2219819" y="3267267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F7E6EF-CBBE-4495-A59A-FA808A997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2814" y="3739562"/>
              <a:ext cx="893479" cy="30117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720B21-4C22-48BB-874B-4965779C638F}"/>
              </a:ext>
            </a:extLst>
          </p:cNvPr>
          <p:cNvGrpSpPr/>
          <p:nvPr/>
        </p:nvGrpSpPr>
        <p:grpSpPr>
          <a:xfrm>
            <a:off x="2396293" y="3266391"/>
            <a:ext cx="1378942" cy="473401"/>
            <a:chOff x="2396293" y="3266391"/>
            <a:chExt cx="1378942" cy="473401"/>
          </a:xfrm>
        </p:grpSpPr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605BB10-2C5D-46F6-8E69-E94BD5A85CD3}"/>
                </a:ext>
              </a:extLst>
            </p:cNvPr>
            <p:cNvSpPr/>
            <p:nvPr/>
          </p:nvSpPr>
          <p:spPr>
            <a:xfrm rot="5400000">
              <a:off x="3116546" y="2966987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56722E-0443-45D5-AA06-7EF45B9D07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96293" y="3443862"/>
              <a:ext cx="907415" cy="29593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2D043-C164-4F3A-BB9E-13995ACFBEB9}"/>
              </a:ext>
            </a:extLst>
          </p:cNvPr>
          <p:cNvGrpSpPr/>
          <p:nvPr/>
        </p:nvGrpSpPr>
        <p:grpSpPr>
          <a:xfrm>
            <a:off x="3299026" y="3441663"/>
            <a:ext cx="473041" cy="1381602"/>
            <a:chOff x="3299026" y="3441663"/>
            <a:chExt cx="473041" cy="1381602"/>
          </a:xfrm>
        </p:grpSpPr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9FE91872-D87C-428B-A09A-99D776FCC286}"/>
                </a:ext>
              </a:extLst>
            </p:cNvPr>
            <p:cNvSpPr/>
            <p:nvPr/>
          </p:nvSpPr>
          <p:spPr>
            <a:xfrm rot="10800000">
              <a:off x="3412782" y="3865171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EB00E3-EAFA-4DAF-A8DA-5EFBAF758296}"/>
                </a:ext>
              </a:extLst>
            </p:cNvPr>
            <p:cNvCxnSpPr>
              <a:cxnSpLocks/>
            </p:cNvCxnSpPr>
            <p:nvPr/>
          </p:nvCxnSpPr>
          <p:spPr>
            <a:xfrm>
              <a:off x="3299026" y="3441663"/>
              <a:ext cx="302904" cy="90156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7837D2-B495-4BA9-B348-786C1556F09A}"/>
              </a:ext>
            </a:extLst>
          </p:cNvPr>
          <p:cNvGrpSpPr/>
          <p:nvPr/>
        </p:nvGrpSpPr>
        <p:grpSpPr>
          <a:xfrm>
            <a:off x="2819981" y="4341274"/>
            <a:ext cx="958093" cy="1077445"/>
            <a:chOff x="2819981" y="4341274"/>
            <a:chExt cx="958093" cy="1077445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1C58644-B0BB-402C-83FE-5E3CEF06F74D}"/>
                </a:ext>
              </a:extLst>
            </p:cNvPr>
            <p:cNvSpPr/>
            <p:nvPr/>
          </p:nvSpPr>
          <p:spPr>
            <a:xfrm rot="5400000">
              <a:off x="3119385" y="4760030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89F245-6E1F-48DB-BDBD-D104524572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3709" y="4341274"/>
              <a:ext cx="295053" cy="89780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FBD7C9-46F5-4CE0-8737-62D1D6B06811}"/>
              </a:ext>
            </a:extLst>
          </p:cNvPr>
          <p:cNvGrpSpPr/>
          <p:nvPr/>
        </p:nvGrpSpPr>
        <p:grpSpPr>
          <a:xfrm>
            <a:off x="2812849" y="3865171"/>
            <a:ext cx="487285" cy="1368786"/>
            <a:chOff x="2812849" y="3865171"/>
            <a:chExt cx="487285" cy="1368786"/>
          </a:xfrm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078F03CA-977F-4881-89FD-9A5F7D94F773}"/>
                </a:ext>
              </a:extLst>
            </p:cNvPr>
            <p:cNvSpPr/>
            <p:nvPr/>
          </p:nvSpPr>
          <p:spPr>
            <a:xfrm rot="10800000">
              <a:off x="2812849" y="3865171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EF8748C-908B-49C3-9BA9-06D6CF3C6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2492" y="4343227"/>
              <a:ext cx="307642" cy="89073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2E4B87-2A80-42DA-A970-42A978C374C4}"/>
              </a:ext>
            </a:extLst>
          </p:cNvPr>
          <p:cNvGrpSpPr/>
          <p:nvPr/>
        </p:nvGrpSpPr>
        <p:grpSpPr>
          <a:xfrm>
            <a:off x="1622346" y="4342950"/>
            <a:ext cx="1370145" cy="477852"/>
            <a:chOff x="1622346" y="4342950"/>
            <a:chExt cx="1370145" cy="477852"/>
          </a:xfrm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21F1CCC2-EB82-4140-9398-1DC500F6C4B9}"/>
                </a:ext>
              </a:extLst>
            </p:cNvPr>
            <p:cNvSpPr/>
            <p:nvPr/>
          </p:nvSpPr>
          <p:spPr>
            <a:xfrm rot="16200000" flipH="1">
              <a:off x="1921750" y="4162113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11B8650-5053-4C63-8AD5-1C56E9D91D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9596" y="4342950"/>
              <a:ext cx="892895" cy="29453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282044-CFA8-4E01-B523-B0C42C86827D}"/>
              </a:ext>
            </a:extLst>
          </p:cNvPr>
          <p:cNvGrpSpPr/>
          <p:nvPr/>
        </p:nvGrpSpPr>
        <p:grpSpPr>
          <a:xfrm>
            <a:off x="1022557" y="4460534"/>
            <a:ext cx="1064882" cy="958094"/>
            <a:chOff x="1022557" y="4460534"/>
            <a:chExt cx="1064882" cy="958094"/>
          </a:xfrm>
        </p:grpSpPr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E74F5910-397F-495F-8BA8-4CAF92C39C28}"/>
                </a:ext>
              </a:extLst>
            </p:cNvPr>
            <p:cNvSpPr/>
            <p:nvPr/>
          </p:nvSpPr>
          <p:spPr>
            <a:xfrm flipH="1">
              <a:off x="1022557" y="4460534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4FB3BB55-7E6F-4A25-9988-87D47EDD2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200" y="4640662"/>
              <a:ext cx="885239" cy="29556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CEAF99-77EB-4CA4-AA4B-B34218FD3AE5}"/>
              </a:ext>
            </a:extLst>
          </p:cNvPr>
          <p:cNvGrpSpPr/>
          <p:nvPr/>
        </p:nvGrpSpPr>
        <p:grpSpPr>
          <a:xfrm>
            <a:off x="1202200" y="4938399"/>
            <a:ext cx="1378239" cy="480320"/>
            <a:chOff x="1202200" y="4938399"/>
            <a:chExt cx="1378239" cy="48032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3AA15ED2-D1F2-40BD-845A-3B6A538DF01A}"/>
                </a:ext>
              </a:extLst>
            </p:cNvPr>
            <p:cNvSpPr/>
            <p:nvPr/>
          </p:nvSpPr>
          <p:spPr>
            <a:xfrm rot="16200000" flipH="1">
              <a:off x="1921750" y="4760030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09C8356C-B6EE-4E24-B092-43BE9D4949AE}"/>
                </a:ext>
              </a:extLst>
            </p:cNvPr>
            <p:cNvCxnSpPr>
              <a:stCxn id="301" idx="0"/>
              <a:endCxn id="297" idx="0"/>
            </p:cNvCxnSpPr>
            <p:nvPr/>
          </p:nvCxnSpPr>
          <p:spPr>
            <a:xfrm>
              <a:off x="1202200" y="4938399"/>
              <a:ext cx="898013" cy="30067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482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278FE220-D311-4E24-ACAA-D603810DDBE9}"/>
              </a:ext>
            </a:extLst>
          </p:cNvPr>
          <p:cNvSpPr/>
          <p:nvPr/>
        </p:nvSpPr>
        <p:spPr>
          <a:xfrm rot="5400000">
            <a:off x="1501633" y="19485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741D6C2-A99B-4D63-BA4B-806352BE0D9B}"/>
              </a:ext>
            </a:extLst>
          </p:cNvPr>
          <p:cNvSpPr/>
          <p:nvPr/>
        </p:nvSpPr>
        <p:spPr>
          <a:xfrm rot="5400000">
            <a:off x="902824" y="19485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E5D2B696-5C4E-4567-960C-5AA822A98298}"/>
              </a:ext>
            </a:extLst>
          </p:cNvPr>
          <p:cNvSpPr/>
          <p:nvPr/>
        </p:nvSpPr>
        <p:spPr>
          <a:xfrm rot="5400000">
            <a:off x="1321990" y="1768876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45" name="Isosceles Triangle 244">
            <a:extLst>
              <a:ext uri="{FF2B5EF4-FFF2-40B4-BE49-F238E27FC236}">
                <a16:creationId xmlns:a16="http://schemas.microsoft.com/office/drawing/2014/main" id="{C24DCA41-59B5-45BE-9D2C-8B23E9909625}"/>
              </a:ext>
            </a:extLst>
          </p:cNvPr>
          <p:cNvSpPr/>
          <p:nvPr/>
        </p:nvSpPr>
        <p:spPr>
          <a:xfrm rot="5400000">
            <a:off x="904033" y="1948518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C117330C-B439-4EAA-BD95-79D8D824E2C6}"/>
              </a:ext>
            </a:extLst>
          </p:cNvPr>
          <p:cNvSpPr/>
          <p:nvPr/>
        </p:nvSpPr>
        <p:spPr>
          <a:xfrm rot="10800000">
            <a:off x="1501633" y="3146107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C823C1B3-A58B-424F-87F4-12A8EB0AA2DF}"/>
              </a:ext>
            </a:extLst>
          </p:cNvPr>
          <p:cNvSpPr/>
          <p:nvPr/>
        </p:nvSpPr>
        <p:spPr>
          <a:xfrm rot="10800000">
            <a:off x="1501633" y="254729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7BD14BD-C25C-4874-8715-9AD6902FE2DA}"/>
              </a:ext>
            </a:extLst>
          </p:cNvPr>
          <p:cNvSpPr/>
          <p:nvPr/>
        </p:nvSpPr>
        <p:spPr>
          <a:xfrm rot="10800000">
            <a:off x="1623042" y="2665881"/>
            <a:ext cx="359285" cy="958094"/>
          </a:xfrm>
          <a:prstGeom prst="rect">
            <a:avLst/>
          </a:prstGeom>
          <a:solidFill>
            <a:srgbClr val="FF5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49" name="Isosceles Triangle 248">
            <a:extLst>
              <a:ext uri="{FF2B5EF4-FFF2-40B4-BE49-F238E27FC236}">
                <a16:creationId xmlns:a16="http://schemas.microsoft.com/office/drawing/2014/main" id="{62C67F09-6CD0-4B0D-81A0-A7D06653068C}"/>
              </a:ext>
            </a:extLst>
          </p:cNvPr>
          <p:cNvSpPr/>
          <p:nvPr/>
        </p:nvSpPr>
        <p:spPr>
          <a:xfrm rot="10800000">
            <a:off x="1501660" y="2548479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3F52507-2769-402B-82BC-50F78DFC835B}"/>
              </a:ext>
            </a:extLst>
          </p:cNvPr>
          <p:cNvSpPr/>
          <p:nvPr/>
        </p:nvSpPr>
        <p:spPr>
          <a:xfrm rot="10800000">
            <a:off x="903715" y="3146107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7BAD790-9358-4CB1-BFD8-88C15E6D5707}"/>
              </a:ext>
            </a:extLst>
          </p:cNvPr>
          <p:cNvSpPr/>
          <p:nvPr/>
        </p:nvSpPr>
        <p:spPr>
          <a:xfrm rot="10800000">
            <a:off x="903715" y="254729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F47DC6B3-FCD5-4CBC-8E08-096663A0DAC0}"/>
              </a:ext>
            </a:extLst>
          </p:cNvPr>
          <p:cNvSpPr/>
          <p:nvPr/>
        </p:nvSpPr>
        <p:spPr>
          <a:xfrm rot="10800000">
            <a:off x="1022557" y="2662955"/>
            <a:ext cx="359285" cy="958094"/>
          </a:xfrm>
          <a:prstGeom prst="rect">
            <a:avLst/>
          </a:prstGeom>
          <a:solidFill>
            <a:srgbClr val="FF5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53" name="Isosceles Triangle 252">
            <a:extLst>
              <a:ext uri="{FF2B5EF4-FFF2-40B4-BE49-F238E27FC236}">
                <a16:creationId xmlns:a16="http://schemas.microsoft.com/office/drawing/2014/main" id="{6F49DAB2-2507-46A8-A7FC-869A67DEF29B}"/>
              </a:ext>
            </a:extLst>
          </p:cNvPr>
          <p:cNvSpPr/>
          <p:nvPr/>
        </p:nvSpPr>
        <p:spPr>
          <a:xfrm rot="10800000">
            <a:off x="903743" y="2548479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C22DD665-93A0-455F-B53A-31D35F6A99BA}"/>
              </a:ext>
            </a:extLst>
          </p:cNvPr>
          <p:cNvSpPr/>
          <p:nvPr/>
        </p:nvSpPr>
        <p:spPr>
          <a:xfrm rot="5400000">
            <a:off x="1501633" y="374373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673C9A0A-6F66-4022-8234-1D5D0E63D78B}"/>
              </a:ext>
            </a:extLst>
          </p:cNvPr>
          <p:cNvSpPr/>
          <p:nvPr/>
        </p:nvSpPr>
        <p:spPr>
          <a:xfrm rot="5400000">
            <a:off x="902824" y="374373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41D8429-9566-46CD-B454-5915573D517A}"/>
              </a:ext>
            </a:extLst>
          </p:cNvPr>
          <p:cNvSpPr/>
          <p:nvPr/>
        </p:nvSpPr>
        <p:spPr>
          <a:xfrm rot="5400000">
            <a:off x="1321990" y="3564091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57" name="Isosceles Triangle 256">
            <a:extLst>
              <a:ext uri="{FF2B5EF4-FFF2-40B4-BE49-F238E27FC236}">
                <a16:creationId xmlns:a16="http://schemas.microsoft.com/office/drawing/2014/main" id="{F6F691DF-F759-45C0-95CE-CBF537511379}"/>
              </a:ext>
            </a:extLst>
          </p:cNvPr>
          <p:cNvSpPr/>
          <p:nvPr/>
        </p:nvSpPr>
        <p:spPr>
          <a:xfrm rot="5400000">
            <a:off x="904033" y="3743735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698B05C0-D269-4946-8721-1A0E02E8A07F}"/>
              </a:ext>
            </a:extLst>
          </p:cNvPr>
          <p:cNvSpPr/>
          <p:nvPr/>
        </p:nvSpPr>
        <p:spPr>
          <a:xfrm rot="5400000">
            <a:off x="2695589" y="195077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1580E4A-D2B8-4762-8E30-409C06BFE349}"/>
              </a:ext>
            </a:extLst>
          </p:cNvPr>
          <p:cNvSpPr/>
          <p:nvPr/>
        </p:nvSpPr>
        <p:spPr>
          <a:xfrm rot="5400000">
            <a:off x="2096781" y="195077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EBF8A90-F90E-4D79-A58D-835B8DA15880}"/>
              </a:ext>
            </a:extLst>
          </p:cNvPr>
          <p:cNvSpPr/>
          <p:nvPr/>
        </p:nvSpPr>
        <p:spPr>
          <a:xfrm rot="5400000">
            <a:off x="2516055" y="1770830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61" name="Isosceles Triangle 260">
            <a:extLst>
              <a:ext uri="{FF2B5EF4-FFF2-40B4-BE49-F238E27FC236}">
                <a16:creationId xmlns:a16="http://schemas.microsoft.com/office/drawing/2014/main" id="{D9133C29-9848-4540-9CCD-BE31DFBC555B}"/>
              </a:ext>
            </a:extLst>
          </p:cNvPr>
          <p:cNvSpPr/>
          <p:nvPr/>
        </p:nvSpPr>
        <p:spPr>
          <a:xfrm rot="5400000">
            <a:off x="2098566" y="1944436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CFE360FE-641E-464D-8B9A-45FADAB56CE2}"/>
              </a:ext>
            </a:extLst>
          </p:cNvPr>
          <p:cNvSpPr/>
          <p:nvPr/>
        </p:nvSpPr>
        <p:spPr>
          <a:xfrm rot="5400000">
            <a:off x="2696165" y="2548691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F9999893-AB34-4F31-BBD5-24668C420292}"/>
              </a:ext>
            </a:extLst>
          </p:cNvPr>
          <p:cNvSpPr/>
          <p:nvPr/>
        </p:nvSpPr>
        <p:spPr>
          <a:xfrm rot="5400000">
            <a:off x="2097357" y="2548691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FDE07DB-DCCA-4994-AB80-D62E4E2AD376}"/>
              </a:ext>
            </a:extLst>
          </p:cNvPr>
          <p:cNvSpPr/>
          <p:nvPr/>
        </p:nvSpPr>
        <p:spPr>
          <a:xfrm rot="5400000">
            <a:off x="2514719" y="2368625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65" name="Isosceles Triangle 264">
            <a:extLst>
              <a:ext uri="{FF2B5EF4-FFF2-40B4-BE49-F238E27FC236}">
                <a16:creationId xmlns:a16="http://schemas.microsoft.com/office/drawing/2014/main" id="{403F0B94-91BC-410D-9A1D-ACE6B2EB4031}"/>
              </a:ext>
            </a:extLst>
          </p:cNvPr>
          <p:cNvSpPr/>
          <p:nvPr/>
        </p:nvSpPr>
        <p:spPr>
          <a:xfrm rot="5400000">
            <a:off x="2098566" y="254235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407ECC69-1108-4A33-ACE5-87661270D2EC}"/>
              </a:ext>
            </a:extLst>
          </p:cNvPr>
          <p:cNvSpPr/>
          <p:nvPr/>
        </p:nvSpPr>
        <p:spPr>
          <a:xfrm>
            <a:off x="3293792" y="195077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15A36C99-A670-40C0-BF16-FAFE56F7E001}"/>
              </a:ext>
            </a:extLst>
          </p:cNvPr>
          <p:cNvSpPr/>
          <p:nvPr/>
        </p:nvSpPr>
        <p:spPr>
          <a:xfrm>
            <a:off x="3296961" y="2549582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898A0C4E-7F81-4CAD-9DF5-0EFD7D973E06}"/>
              </a:ext>
            </a:extLst>
          </p:cNvPr>
          <p:cNvSpPr/>
          <p:nvPr/>
        </p:nvSpPr>
        <p:spPr>
          <a:xfrm>
            <a:off x="3415643" y="2069353"/>
            <a:ext cx="359285" cy="958094"/>
          </a:xfrm>
          <a:prstGeom prst="rect">
            <a:avLst/>
          </a:prstGeom>
          <a:solidFill>
            <a:srgbClr val="FF5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69" name="Isosceles Triangle 268">
            <a:extLst>
              <a:ext uri="{FF2B5EF4-FFF2-40B4-BE49-F238E27FC236}">
                <a16:creationId xmlns:a16="http://schemas.microsoft.com/office/drawing/2014/main" id="{9072F8DA-9929-4DB4-9D68-325BD4023391}"/>
              </a:ext>
            </a:extLst>
          </p:cNvPr>
          <p:cNvSpPr/>
          <p:nvPr/>
        </p:nvSpPr>
        <p:spPr>
          <a:xfrm>
            <a:off x="3293820" y="254206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B1DA93C-D65D-46B8-8D01-260B94B71F29}"/>
              </a:ext>
            </a:extLst>
          </p:cNvPr>
          <p:cNvSpPr/>
          <p:nvPr/>
        </p:nvSpPr>
        <p:spPr>
          <a:xfrm>
            <a:off x="2100058" y="3147506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7F38769-F9FD-421B-B97D-4FAD2280F3D6}"/>
              </a:ext>
            </a:extLst>
          </p:cNvPr>
          <p:cNvSpPr/>
          <p:nvPr/>
        </p:nvSpPr>
        <p:spPr>
          <a:xfrm>
            <a:off x="2100058" y="374631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9FE2316-DB49-4048-BA5C-A74EDB97EBBC}"/>
              </a:ext>
            </a:extLst>
          </p:cNvPr>
          <p:cNvSpPr/>
          <p:nvPr/>
        </p:nvSpPr>
        <p:spPr>
          <a:xfrm>
            <a:off x="2219819" y="3267267"/>
            <a:ext cx="359285" cy="958094"/>
          </a:xfrm>
          <a:prstGeom prst="rect">
            <a:avLst/>
          </a:prstGeom>
          <a:solidFill>
            <a:srgbClr val="FF5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73" name="Isosceles Triangle 272">
            <a:extLst>
              <a:ext uri="{FF2B5EF4-FFF2-40B4-BE49-F238E27FC236}">
                <a16:creationId xmlns:a16="http://schemas.microsoft.com/office/drawing/2014/main" id="{FC11DEBE-4A07-4F5D-AEDF-CB37E1E287BA}"/>
              </a:ext>
            </a:extLst>
          </p:cNvPr>
          <p:cNvSpPr/>
          <p:nvPr/>
        </p:nvSpPr>
        <p:spPr>
          <a:xfrm>
            <a:off x="2096917" y="374196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41BE833-4FCD-4487-8A42-D81653DE2E55}"/>
              </a:ext>
            </a:extLst>
          </p:cNvPr>
          <p:cNvSpPr/>
          <p:nvPr/>
        </p:nvSpPr>
        <p:spPr>
          <a:xfrm rot="5400000">
            <a:off x="3296189" y="314663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6D83DA1A-4803-4AB9-9A53-26D25EC10850}"/>
              </a:ext>
            </a:extLst>
          </p:cNvPr>
          <p:cNvSpPr/>
          <p:nvPr/>
        </p:nvSpPr>
        <p:spPr>
          <a:xfrm rot="5400000">
            <a:off x="2697381" y="314663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A605BB10-2C5D-46F6-8E69-E94BD5A85CD3}"/>
              </a:ext>
            </a:extLst>
          </p:cNvPr>
          <p:cNvSpPr/>
          <p:nvPr/>
        </p:nvSpPr>
        <p:spPr>
          <a:xfrm rot="5400000">
            <a:off x="3116546" y="2966987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77" name="Isosceles Triangle 276">
            <a:extLst>
              <a:ext uri="{FF2B5EF4-FFF2-40B4-BE49-F238E27FC236}">
                <a16:creationId xmlns:a16="http://schemas.microsoft.com/office/drawing/2014/main" id="{A803B2A8-23D2-4298-A0E1-38E63BEFE500}"/>
              </a:ext>
            </a:extLst>
          </p:cNvPr>
          <p:cNvSpPr/>
          <p:nvPr/>
        </p:nvSpPr>
        <p:spPr>
          <a:xfrm rot="5400000">
            <a:off x="2704927" y="3146630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95FB0119-6AEA-4E06-876F-29750963AEBC}"/>
              </a:ext>
            </a:extLst>
          </p:cNvPr>
          <p:cNvSpPr/>
          <p:nvPr/>
        </p:nvSpPr>
        <p:spPr>
          <a:xfrm rot="10800000">
            <a:off x="3293020" y="43442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136DB86B-00B7-46A0-8C01-CC56427090EA}"/>
              </a:ext>
            </a:extLst>
          </p:cNvPr>
          <p:cNvSpPr/>
          <p:nvPr/>
        </p:nvSpPr>
        <p:spPr>
          <a:xfrm rot="10800000">
            <a:off x="3293020" y="374540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9FE91872-D87C-428B-A09A-99D776FCC286}"/>
              </a:ext>
            </a:extLst>
          </p:cNvPr>
          <p:cNvSpPr/>
          <p:nvPr/>
        </p:nvSpPr>
        <p:spPr>
          <a:xfrm rot="10800000">
            <a:off x="3412782" y="3865171"/>
            <a:ext cx="359285" cy="958094"/>
          </a:xfrm>
          <a:prstGeom prst="rect">
            <a:avLst/>
          </a:prstGeom>
          <a:solidFill>
            <a:srgbClr val="FF5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81" name="Isosceles Triangle 280">
            <a:extLst>
              <a:ext uri="{FF2B5EF4-FFF2-40B4-BE49-F238E27FC236}">
                <a16:creationId xmlns:a16="http://schemas.microsoft.com/office/drawing/2014/main" id="{13F39C47-CB63-41F7-AF89-AD1202E5053E}"/>
              </a:ext>
            </a:extLst>
          </p:cNvPr>
          <p:cNvSpPr/>
          <p:nvPr/>
        </p:nvSpPr>
        <p:spPr>
          <a:xfrm rot="10800000">
            <a:off x="3302554" y="3746591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417FA225-4622-4E8D-95F3-C8667EC3CE14}"/>
              </a:ext>
            </a:extLst>
          </p:cNvPr>
          <p:cNvSpPr/>
          <p:nvPr/>
        </p:nvSpPr>
        <p:spPr>
          <a:xfrm rot="10800000">
            <a:off x="2693088" y="434421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F7FCA61C-51C1-4F41-8683-07A131725E84}"/>
              </a:ext>
            </a:extLst>
          </p:cNvPr>
          <p:cNvSpPr/>
          <p:nvPr/>
        </p:nvSpPr>
        <p:spPr>
          <a:xfrm rot="10800000">
            <a:off x="2693088" y="374540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078F03CA-977F-4881-89FD-9A5F7D94F773}"/>
              </a:ext>
            </a:extLst>
          </p:cNvPr>
          <p:cNvSpPr/>
          <p:nvPr/>
        </p:nvSpPr>
        <p:spPr>
          <a:xfrm rot="10800000">
            <a:off x="2812849" y="3865171"/>
            <a:ext cx="359285" cy="958094"/>
          </a:xfrm>
          <a:prstGeom prst="rect">
            <a:avLst/>
          </a:prstGeom>
          <a:solidFill>
            <a:srgbClr val="FF5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85" name="Isosceles Triangle 284">
            <a:extLst>
              <a:ext uri="{FF2B5EF4-FFF2-40B4-BE49-F238E27FC236}">
                <a16:creationId xmlns:a16="http://schemas.microsoft.com/office/drawing/2014/main" id="{5728E7F5-1FE1-4375-A1CC-CB64D8812244}"/>
              </a:ext>
            </a:extLst>
          </p:cNvPr>
          <p:cNvSpPr/>
          <p:nvPr/>
        </p:nvSpPr>
        <p:spPr>
          <a:xfrm rot="10800000">
            <a:off x="2693116" y="3746591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11571A98-9F6B-43BC-8BF0-FA91F6D67686}"/>
              </a:ext>
            </a:extLst>
          </p:cNvPr>
          <p:cNvSpPr/>
          <p:nvPr/>
        </p:nvSpPr>
        <p:spPr>
          <a:xfrm rot="5400000">
            <a:off x="3299358" y="494184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32ED98A7-9CD9-4A0C-8FDB-CD67B5C97604}"/>
              </a:ext>
            </a:extLst>
          </p:cNvPr>
          <p:cNvSpPr/>
          <p:nvPr/>
        </p:nvSpPr>
        <p:spPr>
          <a:xfrm rot="5400000">
            <a:off x="2700550" y="494184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F1C58644-B0BB-402C-83FE-5E3CEF06F74D}"/>
              </a:ext>
            </a:extLst>
          </p:cNvPr>
          <p:cNvSpPr/>
          <p:nvPr/>
        </p:nvSpPr>
        <p:spPr>
          <a:xfrm rot="5400000">
            <a:off x="3119385" y="4760030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89" name="Isosceles Triangle 288">
            <a:extLst>
              <a:ext uri="{FF2B5EF4-FFF2-40B4-BE49-F238E27FC236}">
                <a16:creationId xmlns:a16="http://schemas.microsoft.com/office/drawing/2014/main" id="{0EBC5D99-92E5-4C17-8630-73F34A62BE83}"/>
              </a:ext>
            </a:extLst>
          </p:cNvPr>
          <p:cNvSpPr/>
          <p:nvPr/>
        </p:nvSpPr>
        <p:spPr>
          <a:xfrm rot="5400000">
            <a:off x="2704927" y="4941845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CC3032D5-F3A7-4377-BB13-4F41ECE554FE}"/>
              </a:ext>
            </a:extLst>
          </p:cNvPr>
          <p:cNvSpPr/>
          <p:nvPr/>
        </p:nvSpPr>
        <p:spPr>
          <a:xfrm rot="16200000" flipH="1">
            <a:off x="1502585" y="4341756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02440936-5128-437F-BD7D-68A88426E852}"/>
              </a:ext>
            </a:extLst>
          </p:cNvPr>
          <p:cNvSpPr/>
          <p:nvPr/>
        </p:nvSpPr>
        <p:spPr>
          <a:xfrm rot="16200000" flipH="1">
            <a:off x="2101394" y="4341756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1F1CCC2-EB82-4140-9398-1DC500F6C4B9}"/>
              </a:ext>
            </a:extLst>
          </p:cNvPr>
          <p:cNvSpPr/>
          <p:nvPr/>
        </p:nvSpPr>
        <p:spPr>
          <a:xfrm rot="16200000" flipH="1">
            <a:off x="1921750" y="4162113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93" name="Isosceles Triangle 292">
            <a:extLst>
              <a:ext uri="{FF2B5EF4-FFF2-40B4-BE49-F238E27FC236}">
                <a16:creationId xmlns:a16="http://schemas.microsoft.com/office/drawing/2014/main" id="{07BB0ABF-81A9-4601-8E83-A303DEA72C13}"/>
              </a:ext>
            </a:extLst>
          </p:cNvPr>
          <p:cNvSpPr/>
          <p:nvPr/>
        </p:nvSpPr>
        <p:spPr>
          <a:xfrm rot="16200000" flipH="1">
            <a:off x="2099623" y="4340256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5FA2B27-F33C-4554-9CDE-2C1FFFC6E77C}"/>
              </a:ext>
            </a:extLst>
          </p:cNvPr>
          <p:cNvSpPr/>
          <p:nvPr/>
        </p:nvSpPr>
        <p:spPr>
          <a:xfrm rot="16200000" flipH="1">
            <a:off x="1502585" y="493967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E9D626B6-08BA-4579-B378-9BEDEA9C48D0}"/>
              </a:ext>
            </a:extLst>
          </p:cNvPr>
          <p:cNvSpPr/>
          <p:nvPr/>
        </p:nvSpPr>
        <p:spPr>
          <a:xfrm rot="16200000" flipH="1">
            <a:off x="2101394" y="493967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3AA15ED2-D1F2-40BD-845A-3B6A538DF01A}"/>
              </a:ext>
            </a:extLst>
          </p:cNvPr>
          <p:cNvSpPr/>
          <p:nvPr/>
        </p:nvSpPr>
        <p:spPr>
          <a:xfrm rot="16200000" flipH="1">
            <a:off x="1921750" y="4760030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97" name="Isosceles Triangle 296">
            <a:extLst>
              <a:ext uri="{FF2B5EF4-FFF2-40B4-BE49-F238E27FC236}">
                <a16:creationId xmlns:a16="http://schemas.microsoft.com/office/drawing/2014/main" id="{C144C88E-E23A-41D4-9C62-CF31DB54BF68}"/>
              </a:ext>
            </a:extLst>
          </p:cNvPr>
          <p:cNvSpPr/>
          <p:nvPr/>
        </p:nvSpPr>
        <p:spPr>
          <a:xfrm rot="16200000" flipH="1">
            <a:off x="2100240" y="4939673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4FC6A110-AAF2-49B2-8E53-F1C14A7E422B}"/>
              </a:ext>
            </a:extLst>
          </p:cNvPr>
          <p:cNvSpPr/>
          <p:nvPr/>
        </p:nvSpPr>
        <p:spPr>
          <a:xfrm flipH="1">
            <a:off x="902796" y="434077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2D73E14-72AA-4C93-BC87-53B388570C91}"/>
              </a:ext>
            </a:extLst>
          </p:cNvPr>
          <p:cNvSpPr/>
          <p:nvPr/>
        </p:nvSpPr>
        <p:spPr>
          <a:xfrm flipH="1">
            <a:off x="902796" y="4939581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E74F5910-397F-495F-8BA8-4CAF92C39C28}"/>
              </a:ext>
            </a:extLst>
          </p:cNvPr>
          <p:cNvSpPr/>
          <p:nvPr/>
        </p:nvSpPr>
        <p:spPr>
          <a:xfrm flipH="1">
            <a:off x="1022557" y="4460534"/>
            <a:ext cx="359285" cy="958094"/>
          </a:xfrm>
          <a:prstGeom prst="rect">
            <a:avLst/>
          </a:prstGeom>
          <a:solidFill>
            <a:srgbClr val="FF5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301" name="Isosceles Triangle 300">
            <a:extLst>
              <a:ext uri="{FF2B5EF4-FFF2-40B4-BE49-F238E27FC236}">
                <a16:creationId xmlns:a16="http://schemas.microsoft.com/office/drawing/2014/main" id="{C5FCA472-92F7-4973-AE4F-5454B374DCC9}"/>
              </a:ext>
            </a:extLst>
          </p:cNvPr>
          <p:cNvSpPr/>
          <p:nvPr/>
        </p:nvSpPr>
        <p:spPr>
          <a:xfrm flipH="1">
            <a:off x="902824" y="4938400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F3B665F-08B3-4925-99C9-3B7E2F697702}"/>
              </a:ext>
            </a:extLst>
          </p:cNvPr>
          <p:cNvSpPr/>
          <p:nvPr/>
        </p:nvSpPr>
        <p:spPr>
          <a:xfrm rot="5400000">
            <a:off x="5550624" y="194684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FF84D7D-B8A1-4135-914C-74E5D8B2092E}"/>
              </a:ext>
            </a:extLst>
          </p:cNvPr>
          <p:cNvSpPr/>
          <p:nvPr/>
        </p:nvSpPr>
        <p:spPr>
          <a:xfrm rot="5400000">
            <a:off x="4951815" y="194684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id="{A864D100-3A17-48E5-8DBE-BB19733B5946}"/>
              </a:ext>
            </a:extLst>
          </p:cNvPr>
          <p:cNvSpPr/>
          <p:nvPr/>
        </p:nvSpPr>
        <p:spPr>
          <a:xfrm rot="5400000">
            <a:off x="4953024" y="1946843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7DE18BB-232D-45FA-A5C3-58D40F580DB2}"/>
              </a:ext>
            </a:extLst>
          </p:cNvPr>
          <p:cNvSpPr/>
          <p:nvPr/>
        </p:nvSpPr>
        <p:spPr>
          <a:xfrm rot="10800000">
            <a:off x="5550624" y="3144432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2E78A80-4055-4B73-9B34-29704D90F86F}"/>
              </a:ext>
            </a:extLst>
          </p:cNvPr>
          <p:cNvSpPr/>
          <p:nvPr/>
        </p:nvSpPr>
        <p:spPr>
          <a:xfrm rot="10800000">
            <a:off x="5550624" y="254562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9D6DF92A-D67A-4FFC-B878-DD9447362E6C}"/>
              </a:ext>
            </a:extLst>
          </p:cNvPr>
          <p:cNvSpPr/>
          <p:nvPr/>
        </p:nvSpPr>
        <p:spPr>
          <a:xfrm rot="10800000">
            <a:off x="5550651" y="254680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CFD3367-33BA-43E1-BFE9-8C816668F613}"/>
              </a:ext>
            </a:extLst>
          </p:cNvPr>
          <p:cNvSpPr/>
          <p:nvPr/>
        </p:nvSpPr>
        <p:spPr>
          <a:xfrm rot="10800000">
            <a:off x="4952706" y="3144432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1E9F267-6243-4F69-91B6-4FF023790040}"/>
              </a:ext>
            </a:extLst>
          </p:cNvPr>
          <p:cNvSpPr/>
          <p:nvPr/>
        </p:nvSpPr>
        <p:spPr>
          <a:xfrm rot="10800000">
            <a:off x="4952706" y="2545623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099EEB35-D303-4264-BE38-EECCC8B1030A}"/>
              </a:ext>
            </a:extLst>
          </p:cNvPr>
          <p:cNvSpPr/>
          <p:nvPr/>
        </p:nvSpPr>
        <p:spPr>
          <a:xfrm rot="10800000">
            <a:off x="4952734" y="254680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7854C3C-217F-40DD-BE5D-C6479240A3A6}"/>
              </a:ext>
            </a:extLst>
          </p:cNvPr>
          <p:cNvSpPr/>
          <p:nvPr/>
        </p:nvSpPr>
        <p:spPr>
          <a:xfrm rot="5400000">
            <a:off x="5550624" y="374205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074270F-E60A-4D0E-B9B5-1B5CB48F2313}"/>
              </a:ext>
            </a:extLst>
          </p:cNvPr>
          <p:cNvSpPr/>
          <p:nvPr/>
        </p:nvSpPr>
        <p:spPr>
          <a:xfrm rot="5400000">
            <a:off x="4951815" y="374205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6408A777-A0FA-4197-9A08-4F3802D450D8}"/>
              </a:ext>
            </a:extLst>
          </p:cNvPr>
          <p:cNvSpPr/>
          <p:nvPr/>
        </p:nvSpPr>
        <p:spPr>
          <a:xfrm rot="5400000">
            <a:off x="4953024" y="3742059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6AF0929-323C-48C3-AE5F-0A11878B5171}"/>
              </a:ext>
            </a:extLst>
          </p:cNvPr>
          <p:cNvSpPr/>
          <p:nvPr/>
        </p:nvSpPr>
        <p:spPr>
          <a:xfrm rot="5400000">
            <a:off x="6744580" y="194909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B13D262-2F36-4A3E-8D30-6155AE5268E6}"/>
              </a:ext>
            </a:extLst>
          </p:cNvPr>
          <p:cNvSpPr/>
          <p:nvPr/>
        </p:nvSpPr>
        <p:spPr>
          <a:xfrm rot="5400000">
            <a:off x="6145772" y="194909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8A1F7C-5780-4FD0-B863-9737B09F4F99}"/>
              </a:ext>
            </a:extLst>
          </p:cNvPr>
          <p:cNvSpPr/>
          <p:nvPr/>
        </p:nvSpPr>
        <p:spPr>
          <a:xfrm rot="5400000">
            <a:off x="6563710" y="1767201"/>
            <a:ext cx="359285" cy="958093"/>
          </a:xfrm>
          <a:prstGeom prst="rect">
            <a:avLst/>
          </a:pr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95C50D5C-B8A1-4171-8EA7-AE4A56133537}"/>
              </a:ext>
            </a:extLst>
          </p:cNvPr>
          <p:cNvSpPr/>
          <p:nvPr/>
        </p:nvSpPr>
        <p:spPr>
          <a:xfrm rot="5400000">
            <a:off x="6147557" y="1942761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210210B-3471-4F3F-83FA-C28B4AED1887}"/>
              </a:ext>
            </a:extLst>
          </p:cNvPr>
          <p:cNvSpPr/>
          <p:nvPr/>
        </p:nvSpPr>
        <p:spPr>
          <a:xfrm rot="5400000">
            <a:off x="6745156" y="254701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872FCC9-3C74-42A4-BF09-B25C85AE7BA7}"/>
              </a:ext>
            </a:extLst>
          </p:cNvPr>
          <p:cNvSpPr/>
          <p:nvPr/>
        </p:nvSpPr>
        <p:spPr>
          <a:xfrm rot="5400000">
            <a:off x="6146348" y="2547015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8" name="Isosceles Triangle 207">
            <a:extLst>
              <a:ext uri="{FF2B5EF4-FFF2-40B4-BE49-F238E27FC236}">
                <a16:creationId xmlns:a16="http://schemas.microsoft.com/office/drawing/2014/main" id="{04994155-270B-4B74-AC9D-EBF5B1121369}"/>
              </a:ext>
            </a:extLst>
          </p:cNvPr>
          <p:cNvSpPr/>
          <p:nvPr/>
        </p:nvSpPr>
        <p:spPr>
          <a:xfrm rot="5400000">
            <a:off x="6147557" y="2540678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9EB0A0A-97BD-46B4-9F98-A7FC51E4783B}"/>
              </a:ext>
            </a:extLst>
          </p:cNvPr>
          <p:cNvSpPr/>
          <p:nvPr/>
        </p:nvSpPr>
        <p:spPr>
          <a:xfrm>
            <a:off x="7342783" y="1949099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F7B57AD-D189-4E89-ACE9-5DDA9E79E8A4}"/>
              </a:ext>
            </a:extLst>
          </p:cNvPr>
          <p:cNvSpPr/>
          <p:nvPr/>
        </p:nvSpPr>
        <p:spPr>
          <a:xfrm>
            <a:off x="7345952" y="2547907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2" name="Isosceles Triangle 211">
            <a:extLst>
              <a:ext uri="{FF2B5EF4-FFF2-40B4-BE49-F238E27FC236}">
                <a16:creationId xmlns:a16="http://schemas.microsoft.com/office/drawing/2014/main" id="{A24E619B-5464-49BE-8F54-5D972D6D2201}"/>
              </a:ext>
            </a:extLst>
          </p:cNvPr>
          <p:cNvSpPr/>
          <p:nvPr/>
        </p:nvSpPr>
        <p:spPr>
          <a:xfrm>
            <a:off x="7342811" y="2540389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D6AA6825-B831-4828-9953-7B5388AC148B}"/>
              </a:ext>
            </a:extLst>
          </p:cNvPr>
          <p:cNvSpPr/>
          <p:nvPr/>
        </p:nvSpPr>
        <p:spPr>
          <a:xfrm>
            <a:off x="6149049" y="314583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3A47AE7-0642-4BD5-B4E8-11E1BCB9CDFC}"/>
              </a:ext>
            </a:extLst>
          </p:cNvPr>
          <p:cNvSpPr/>
          <p:nvPr/>
        </p:nvSpPr>
        <p:spPr>
          <a:xfrm>
            <a:off x="6149049" y="374463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6" name="Isosceles Triangle 215">
            <a:extLst>
              <a:ext uri="{FF2B5EF4-FFF2-40B4-BE49-F238E27FC236}">
                <a16:creationId xmlns:a16="http://schemas.microsoft.com/office/drawing/2014/main" id="{FCE02034-6FC4-484D-969F-3638B6AE2D62}"/>
              </a:ext>
            </a:extLst>
          </p:cNvPr>
          <p:cNvSpPr/>
          <p:nvPr/>
        </p:nvSpPr>
        <p:spPr>
          <a:xfrm>
            <a:off x="6145908" y="3740289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E2A63539-1333-468B-A0F0-612AD06404D3}"/>
              </a:ext>
            </a:extLst>
          </p:cNvPr>
          <p:cNvSpPr/>
          <p:nvPr/>
        </p:nvSpPr>
        <p:spPr>
          <a:xfrm rot="5400000">
            <a:off x="7345180" y="314495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9232C15-1E8A-4CEB-A0EB-F507A47A06A0}"/>
              </a:ext>
            </a:extLst>
          </p:cNvPr>
          <p:cNvSpPr/>
          <p:nvPr/>
        </p:nvSpPr>
        <p:spPr>
          <a:xfrm rot="5400000">
            <a:off x="6746372" y="314495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0" name="Isosceles Triangle 219">
            <a:extLst>
              <a:ext uri="{FF2B5EF4-FFF2-40B4-BE49-F238E27FC236}">
                <a16:creationId xmlns:a16="http://schemas.microsoft.com/office/drawing/2014/main" id="{5C24384D-BB6D-4B8D-9952-165519B185D4}"/>
              </a:ext>
            </a:extLst>
          </p:cNvPr>
          <p:cNvSpPr/>
          <p:nvPr/>
        </p:nvSpPr>
        <p:spPr>
          <a:xfrm rot="5400000">
            <a:off x="6753918" y="3144954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EE573F2-5169-4A79-9113-6B2BAA2CF8E3}"/>
              </a:ext>
            </a:extLst>
          </p:cNvPr>
          <p:cNvSpPr/>
          <p:nvPr/>
        </p:nvSpPr>
        <p:spPr>
          <a:xfrm rot="10800000">
            <a:off x="7342011" y="4342542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2D8A4B28-7089-4209-8170-584C5B9C58D6}"/>
              </a:ext>
            </a:extLst>
          </p:cNvPr>
          <p:cNvSpPr/>
          <p:nvPr/>
        </p:nvSpPr>
        <p:spPr>
          <a:xfrm rot="10800000">
            <a:off x="7342011" y="374373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4E886551-D7B7-4781-9E60-FE0243DAF9B7}"/>
              </a:ext>
            </a:extLst>
          </p:cNvPr>
          <p:cNvSpPr/>
          <p:nvPr/>
        </p:nvSpPr>
        <p:spPr>
          <a:xfrm rot="10800000">
            <a:off x="7351545" y="3744915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24BF192-52CB-4F73-AE17-60A10EEF2ED9}"/>
              </a:ext>
            </a:extLst>
          </p:cNvPr>
          <p:cNvSpPr/>
          <p:nvPr/>
        </p:nvSpPr>
        <p:spPr>
          <a:xfrm rot="10800000">
            <a:off x="6742079" y="4342542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83A5910-385A-4E20-A107-ABA0BD0E7A9C}"/>
              </a:ext>
            </a:extLst>
          </p:cNvPr>
          <p:cNvSpPr/>
          <p:nvPr/>
        </p:nvSpPr>
        <p:spPr>
          <a:xfrm rot="10800000">
            <a:off x="6742079" y="3743734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8" name="Isosceles Triangle 227">
            <a:extLst>
              <a:ext uri="{FF2B5EF4-FFF2-40B4-BE49-F238E27FC236}">
                <a16:creationId xmlns:a16="http://schemas.microsoft.com/office/drawing/2014/main" id="{4214CDF0-F4B8-4467-86C9-064AFF9C510D}"/>
              </a:ext>
            </a:extLst>
          </p:cNvPr>
          <p:cNvSpPr/>
          <p:nvPr/>
        </p:nvSpPr>
        <p:spPr>
          <a:xfrm rot="10800000">
            <a:off x="6742107" y="3744915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E28495F5-EBC4-4C02-B194-E8F8746DEF83}"/>
              </a:ext>
            </a:extLst>
          </p:cNvPr>
          <p:cNvSpPr/>
          <p:nvPr/>
        </p:nvSpPr>
        <p:spPr>
          <a:xfrm rot="5400000">
            <a:off x="7348349" y="494017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9DD001F7-1CB1-454D-8A9C-FF8753146517}"/>
              </a:ext>
            </a:extLst>
          </p:cNvPr>
          <p:cNvSpPr/>
          <p:nvPr/>
        </p:nvSpPr>
        <p:spPr>
          <a:xfrm rot="5400000">
            <a:off x="6749541" y="494017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2" name="Isosceles Triangle 231">
            <a:extLst>
              <a:ext uri="{FF2B5EF4-FFF2-40B4-BE49-F238E27FC236}">
                <a16:creationId xmlns:a16="http://schemas.microsoft.com/office/drawing/2014/main" id="{8FA078D6-F672-4AFE-A73E-B81A5D713F3D}"/>
              </a:ext>
            </a:extLst>
          </p:cNvPr>
          <p:cNvSpPr/>
          <p:nvPr/>
        </p:nvSpPr>
        <p:spPr>
          <a:xfrm rot="5400000">
            <a:off x="6753918" y="4940170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BA732F7-7BD5-4308-BCF6-90B06C0AB013}"/>
              </a:ext>
            </a:extLst>
          </p:cNvPr>
          <p:cNvSpPr/>
          <p:nvPr/>
        </p:nvSpPr>
        <p:spPr>
          <a:xfrm rot="16200000" flipH="1">
            <a:off x="5551576" y="434008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E308324-FDBD-4F00-BFBE-E53D3BD0757D}"/>
              </a:ext>
            </a:extLst>
          </p:cNvPr>
          <p:cNvSpPr/>
          <p:nvPr/>
        </p:nvSpPr>
        <p:spPr>
          <a:xfrm rot="16200000" flipH="1">
            <a:off x="6150385" y="4340080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50802D7C-3782-4538-8A7B-A9DD5FA4A75F}"/>
              </a:ext>
            </a:extLst>
          </p:cNvPr>
          <p:cNvSpPr/>
          <p:nvPr/>
        </p:nvSpPr>
        <p:spPr>
          <a:xfrm rot="16200000" flipH="1">
            <a:off x="6148614" y="4338580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9A4E7748-6778-4C33-B0AF-7EA3F7197675}"/>
              </a:ext>
            </a:extLst>
          </p:cNvPr>
          <p:cNvSpPr/>
          <p:nvPr/>
        </p:nvSpPr>
        <p:spPr>
          <a:xfrm rot="16200000" flipH="1">
            <a:off x="5551576" y="493799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0C05B51-F7F6-44BC-8EB7-426BBCDD0A29}"/>
              </a:ext>
            </a:extLst>
          </p:cNvPr>
          <p:cNvSpPr/>
          <p:nvPr/>
        </p:nvSpPr>
        <p:spPr>
          <a:xfrm rot="16200000" flipH="1">
            <a:off x="6150385" y="4937998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0" name="Isosceles Triangle 239">
            <a:extLst>
              <a:ext uri="{FF2B5EF4-FFF2-40B4-BE49-F238E27FC236}">
                <a16:creationId xmlns:a16="http://schemas.microsoft.com/office/drawing/2014/main" id="{256304F6-1C14-4426-AC22-63EE9BD3E58D}"/>
              </a:ext>
            </a:extLst>
          </p:cNvPr>
          <p:cNvSpPr/>
          <p:nvPr/>
        </p:nvSpPr>
        <p:spPr>
          <a:xfrm rot="16200000" flipH="1">
            <a:off x="6149231" y="4937998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6C71F4B2-E18A-4044-A4E2-E676BA70E6BE}"/>
              </a:ext>
            </a:extLst>
          </p:cNvPr>
          <p:cNvSpPr/>
          <p:nvPr/>
        </p:nvSpPr>
        <p:spPr>
          <a:xfrm flipH="1">
            <a:off x="4951787" y="4339097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C02D225-A464-4D4C-BFF2-6695C89ABB72}"/>
              </a:ext>
            </a:extLst>
          </p:cNvPr>
          <p:cNvSpPr/>
          <p:nvPr/>
        </p:nvSpPr>
        <p:spPr>
          <a:xfrm flipH="1">
            <a:off x="4951787" y="4937906"/>
            <a:ext cx="598808" cy="5988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244" name="Isosceles Triangle 243">
            <a:extLst>
              <a:ext uri="{FF2B5EF4-FFF2-40B4-BE49-F238E27FC236}">
                <a16:creationId xmlns:a16="http://schemas.microsoft.com/office/drawing/2014/main" id="{B4327B11-98B0-4787-A5C8-4AED405F1020}"/>
              </a:ext>
            </a:extLst>
          </p:cNvPr>
          <p:cNvSpPr/>
          <p:nvPr/>
        </p:nvSpPr>
        <p:spPr>
          <a:xfrm flipH="1">
            <a:off x="4951815" y="4936725"/>
            <a:ext cx="598752" cy="598808"/>
          </a:xfrm>
          <a:prstGeom prst="triangl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D0CD44-5D6B-42D1-BACF-3059ED9B0505}"/>
              </a:ext>
            </a:extLst>
          </p:cNvPr>
          <p:cNvCxnSpPr>
            <a:cxnSpLocks/>
          </p:cNvCxnSpPr>
          <p:nvPr/>
        </p:nvCxnSpPr>
        <p:spPr>
          <a:xfrm>
            <a:off x="2694955" y="2243841"/>
            <a:ext cx="895850" cy="29822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9CA5E4-DCA8-4EE4-AB08-AF90595B6662}"/>
              </a:ext>
            </a:extLst>
          </p:cNvPr>
          <p:cNvCxnSpPr>
            <a:cxnSpLocks/>
          </p:cNvCxnSpPr>
          <p:nvPr/>
        </p:nvCxnSpPr>
        <p:spPr>
          <a:xfrm flipH="1">
            <a:off x="2694955" y="2542064"/>
            <a:ext cx="895850" cy="29969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4AA98C-12E5-4FFD-92DF-D0A99391DDB0}"/>
              </a:ext>
            </a:extLst>
          </p:cNvPr>
          <p:cNvCxnSpPr>
            <a:cxnSpLocks/>
          </p:cNvCxnSpPr>
          <p:nvPr/>
        </p:nvCxnSpPr>
        <p:spPr>
          <a:xfrm flipH="1">
            <a:off x="1798646" y="2841758"/>
            <a:ext cx="896310" cy="305529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3E7CF2-A788-4A41-9F12-5FDDFDED2448}"/>
              </a:ext>
            </a:extLst>
          </p:cNvPr>
          <p:cNvCxnSpPr>
            <a:cxnSpLocks/>
          </p:cNvCxnSpPr>
          <p:nvPr/>
        </p:nvCxnSpPr>
        <p:spPr>
          <a:xfrm flipH="1" flipV="1">
            <a:off x="1500423" y="2247922"/>
            <a:ext cx="288487" cy="89769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3BAA39-1DA1-4984-92F7-7E2CA212D707}"/>
              </a:ext>
            </a:extLst>
          </p:cNvPr>
          <p:cNvCxnSpPr>
            <a:cxnSpLocks/>
          </p:cNvCxnSpPr>
          <p:nvPr/>
        </p:nvCxnSpPr>
        <p:spPr>
          <a:xfrm flipH="1">
            <a:off x="1200729" y="2247922"/>
            <a:ext cx="299694" cy="89936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11A962-7BF6-4C98-B7DF-EDFAB233AB1B}"/>
              </a:ext>
            </a:extLst>
          </p:cNvPr>
          <p:cNvCxnSpPr>
            <a:stCxn id="253" idx="0"/>
            <a:endCxn id="257" idx="0"/>
          </p:cNvCxnSpPr>
          <p:nvPr/>
        </p:nvCxnSpPr>
        <p:spPr>
          <a:xfrm>
            <a:off x="1203120" y="3147287"/>
            <a:ext cx="299694" cy="895852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F7E6EF-CBBE-4495-A59A-FA808A997E29}"/>
              </a:ext>
            </a:extLst>
          </p:cNvPr>
          <p:cNvCxnSpPr>
            <a:stCxn id="257" idx="0"/>
            <a:endCxn id="273" idx="0"/>
          </p:cNvCxnSpPr>
          <p:nvPr/>
        </p:nvCxnSpPr>
        <p:spPr>
          <a:xfrm flipV="1">
            <a:off x="1502814" y="3741964"/>
            <a:ext cx="893479" cy="301175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56722E-0443-45D5-AA06-7EF45B9D07BC}"/>
              </a:ext>
            </a:extLst>
          </p:cNvPr>
          <p:cNvCxnSpPr>
            <a:stCxn id="273" idx="0"/>
            <a:endCxn id="277" idx="0"/>
          </p:cNvCxnSpPr>
          <p:nvPr/>
        </p:nvCxnSpPr>
        <p:spPr>
          <a:xfrm flipV="1">
            <a:off x="2396293" y="3446034"/>
            <a:ext cx="907415" cy="29593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EB00E3-EAFA-4DAF-A8DA-5EFBAF758296}"/>
              </a:ext>
            </a:extLst>
          </p:cNvPr>
          <p:cNvCxnSpPr>
            <a:endCxn id="281" idx="0"/>
          </p:cNvCxnSpPr>
          <p:nvPr/>
        </p:nvCxnSpPr>
        <p:spPr>
          <a:xfrm>
            <a:off x="3299026" y="3443835"/>
            <a:ext cx="302904" cy="901564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89F245-6E1F-48DB-BDBD-D1045245722B}"/>
              </a:ext>
            </a:extLst>
          </p:cNvPr>
          <p:cNvCxnSpPr>
            <a:endCxn id="289" idx="0"/>
          </p:cNvCxnSpPr>
          <p:nvPr/>
        </p:nvCxnSpPr>
        <p:spPr>
          <a:xfrm flipH="1">
            <a:off x="3303709" y="4343446"/>
            <a:ext cx="295053" cy="897803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F8748C-908B-49C3-9BA9-06D6CF3C620D}"/>
              </a:ext>
            </a:extLst>
          </p:cNvPr>
          <p:cNvCxnSpPr>
            <a:endCxn id="285" idx="0"/>
          </p:cNvCxnSpPr>
          <p:nvPr/>
        </p:nvCxnSpPr>
        <p:spPr>
          <a:xfrm flipH="1" flipV="1">
            <a:off x="2992492" y="4345399"/>
            <a:ext cx="307642" cy="890730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11B8650-5053-4C63-8AD5-1C56E9D91D18}"/>
              </a:ext>
            </a:extLst>
          </p:cNvPr>
          <p:cNvCxnSpPr>
            <a:endCxn id="293" idx="0"/>
          </p:cNvCxnSpPr>
          <p:nvPr/>
        </p:nvCxnSpPr>
        <p:spPr>
          <a:xfrm flipH="1">
            <a:off x="2099596" y="4345122"/>
            <a:ext cx="892895" cy="29453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4FB3BB55-7E6F-4A25-9988-87D47EDD21C5}"/>
              </a:ext>
            </a:extLst>
          </p:cNvPr>
          <p:cNvCxnSpPr>
            <a:endCxn id="301" idx="0"/>
          </p:cNvCxnSpPr>
          <p:nvPr/>
        </p:nvCxnSpPr>
        <p:spPr>
          <a:xfrm flipH="1">
            <a:off x="1202200" y="4642834"/>
            <a:ext cx="885239" cy="295566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09C8356C-B6EE-4E24-B092-43BE9D4949AE}"/>
              </a:ext>
            </a:extLst>
          </p:cNvPr>
          <p:cNvCxnSpPr>
            <a:stCxn id="301" idx="0"/>
            <a:endCxn id="297" idx="0"/>
          </p:cNvCxnSpPr>
          <p:nvPr/>
        </p:nvCxnSpPr>
        <p:spPr>
          <a:xfrm>
            <a:off x="1202200" y="4938399"/>
            <a:ext cx="898013" cy="300678"/>
          </a:xfrm>
          <a:prstGeom prst="line">
            <a:avLst/>
          </a:prstGeom>
          <a:ln w="28575" cmpd="sng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95C64A9-53C3-4474-B62B-2EB3C481228C}"/>
              </a:ext>
            </a:extLst>
          </p:cNvPr>
          <p:cNvGrpSpPr/>
          <p:nvPr/>
        </p:nvGrpSpPr>
        <p:grpSpPr>
          <a:xfrm>
            <a:off x="6746337" y="2067678"/>
            <a:ext cx="1077582" cy="958094"/>
            <a:chOff x="6746337" y="2067678"/>
            <a:chExt cx="1077582" cy="958094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8B6515A-C455-4AA6-B205-8E17787B8E12}"/>
                </a:ext>
              </a:extLst>
            </p:cNvPr>
            <p:cNvSpPr/>
            <p:nvPr/>
          </p:nvSpPr>
          <p:spPr>
            <a:xfrm>
              <a:off x="7464634" y="2067678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D56CF2D-34C5-4244-A46F-D46D55DF630C}"/>
                </a:ext>
              </a:extLst>
            </p:cNvPr>
            <p:cNvCxnSpPr>
              <a:cxnSpLocks/>
            </p:cNvCxnSpPr>
            <p:nvPr/>
          </p:nvCxnSpPr>
          <p:spPr>
            <a:xfrm>
              <a:off x="6746337" y="2240298"/>
              <a:ext cx="895850" cy="29822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7B6461-F256-43A6-9D44-7E85AD7760D3}"/>
              </a:ext>
            </a:extLst>
          </p:cNvPr>
          <p:cNvGrpSpPr/>
          <p:nvPr/>
        </p:nvGrpSpPr>
        <p:grpSpPr>
          <a:xfrm>
            <a:off x="6866133" y="2538521"/>
            <a:ext cx="958093" cy="1085480"/>
            <a:chOff x="6866133" y="2538521"/>
            <a:chExt cx="958093" cy="108548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2E1B7142-11EF-4BA9-9A96-40EFA6C676F3}"/>
                </a:ext>
              </a:extLst>
            </p:cNvPr>
            <p:cNvSpPr/>
            <p:nvPr/>
          </p:nvSpPr>
          <p:spPr>
            <a:xfrm rot="5400000">
              <a:off x="7165537" y="2965312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2BB6EC-CC7B-49F5-AE24-6167E16D80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2699" y="2538521"/>
              <a:ext cx="289488" cy="90397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E59357-24BE-4E98-8BBF-B845FECC7BD1}"/>
              </a:ext>
            </a:extLst>
          </p:cNvPr>
          <p:cNvGrpSpPr/>
          <p:nvPr/>
        </p:nvGrpSpPr>
        <p:grpSpPr>
          <a:xfrm>
            <a:off x="7352699" y="3441967"/>
            <a:ext cx="468359" cy="1379622"/>
            <a:chOff x="7352699" y="3441967"/>
            <a:chExt cx="468359" cy="1379622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957EAF44-ECCD-4F93-A7F2-6F2FB661FC2E}"/>
                </a:ext>
              </a:extLst>
            </p:cNvPr>
            <p:cNvSpPr/>
            <p:nvPr/>
          </p:nvSpPr>
          <p:spPr>
            <a:xfrm rot="10800000">
              <a:off x="7461773" y="3863495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AD70CC-BA48-4860-98B3-81F19994B73B}"/>
                </a:ext>
              </a:extLst>
            </p:cNvPr>
            <p:cNvCxnSpPr>
              <a:cxnSpLocks/>
            </p:cNvCxnSpPr>
            <p:nvPr/>
          </p:nvCxnSpPr>
          <p:spPr>
            <a:xfrm>
              <a:off x="7352699" y="3441967"/>
              <a:ext cx="298222" cy="89936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50ED1F-6552-40DD-B27B-7EFC0B0F6AF6}"/>
              </a:ext>
            </a:extLst>
          </p:cNvPr>
          <p:cNvGrpSpPr/>
          <p:nvPr/>
        </p:nvGrpSpPr>
        <p:grpSpPr>
          <a:xfrm>
            <a:off x="6868972" y="4370054"/>
            <a:ext cx="958093" cy="1046989"/>
            <a:chOff x="6868972" y="4370054"/>
            <a:chExt cx="958093" cy="1046989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8BDE5B20-9F76-494C-A8F6-F45D542AFBBA}"/>
                </a:ext>
              </a:extLst>
            </p:cNvPr>
            <p:cNvSpPr/>
            <p:nvPr/>
          </p:nvSpPr>
          <p:spPr>
            <a:xfrm rot="5400000">
              <a:off x="7168376" y="4758354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8C1032-AFF7-486A-9A75-0763EF8D3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2699" y="4370054"/>
              <a:ext cx="288487" cy="8676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EB35C2-D06C-4F84-BB29-A5FF37AF8598}"/>
              </a:ext>
            </a:extLst>
          </p:cNvPr>
          <p:cNvGrpSpPr/>
          <p:nvPr/>
        </p:nvGrpSpPr>
        <p:grpSpPr>
          <a:xfrm>
            <a:off x="6861840" y="3863495"/>
            <a:ext cx="479019" cy="1374212"/>
            <a:chOff x="6861840" y="3863495"/>
            <a:chExt cx="479019" cy="1374212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28457084-3DD5-4D87-9B7C-DF9E6419359B}"/>
                </a:ext>
              </a:extLst>
            </p:cNvPr>
            <p:cNvSpPr/>
            <p:nvPr/>
          </p:nvSpPr>
          <p:spPr>
            <a:xfrm rot="10800000">
              <a:off x="6861840" y="3863495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0E31949-98B6-405F-AB28-0787B74406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9643" y="4341856"/>
              <a:ext cx="311216" cy="89585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6EA0E1-7089-4788-9A87-1C292AD893DB}"/>
              </a:ext>
            </a:extLst>
          </p:cNvPr>
          <p:cNvGrpSpPr/>
          <p:nvPr/>
        </p:nvGrpSpPr>
        <p:grpSpPr>
          <a:xfrm>
            <a:off x="5671338" y="4345789"/>
            <a:ext cx="1369805" cy="473338"/>
            <a:chOff x="5671338" y="4345789"/>
            <a:chExt cx="1369805" cy="473338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29F5066B-6735-4054-8B75-5337C8A7342E}"/>
                </a:ext>
              </a:extLst>
            </p:cNvPr>
            <p:cNvSpPr/>
            <p:nvPr/>
          </p:nvSpPr>
          <p:spPr>
            <a:xfrm rot="16200000" flipH="1">
              <a:off x="5970742" y="4160438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2C3228-A856-47C1-BA8A-428A712E0E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8248" y="4345789"/>
              <a:ext cx="892895" cy="29032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3E90BA-6768-46B2-8473-F589EBED4110}"/>
              </a:ext>
            </a:extLst>
          </p:cNvPr>
          <p:cNvGrpSpPr/>
          <p:nvPr/>
        </p:nvGrpSpPr>
        <p:grpSpPr>
          <a:xfrm>
            <a:off x="6148587" y="3265592"/>
            <a:ext cx="479508" cy="1370525"/>
            <a:chOff x="6148587" y="3265592"/>
            <a:chExt cx="479508" cy="1370525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73AEC61D-3D9E-4E82-9A21-641B36E264CA}"/>
                </a:ext>
              </a:extLst>
            </p:cNvPr>
            <p:cNvSpPr/>
            <p:nvPr/>
          </p:nvSpPr>
          <p:spPr>
            <a:xfrm>
              <a:off x="6268810" y="3265592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E90D158D-9919-4118-9E29-77D919A4DA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48587" y="3738421"/>
              <a:ext cx="296697" cy="89769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C31F2D-2595-4811-A7D5-9CF5ACC02E2D}"/>
              </a:ext>
            </a:extLst>
          </p:cNvPr>
          <p:cNvGrpSpPr/>
          <p:nvPr/>
        </p:nvGrpSpPr>
        <p:grpSpPr>
          <a:xfrm>
            <a:off x="6264306" y="2666353"/>
            <a:ext cx="958093" cy="1072068"/>
            <a:chOff x="6264306" y="2666353"/>
            <a:chExt cx="958093" cy="1072068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30AE000-E1BA-4780-B034-83771D39AD32}"/>
                </a:ext>
              </a:extLst>
            </p:cNvPr>
            <p:cNvSpPr/>
            <p:nvPr/>
          </p:nvSpPr>
          <p:spPr>
            <a:xfrm rot="5400000">
              <a:off x="6563710" y="2366949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FF2A29BD-8F57-4AD7-BE61-613BF0B339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5176" y="2838215"/>
              <a:ext cx="301162" cy="90020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BDF6EF-0397-43FA-B428-33540FE104D0}"/>
              </a:ext>
            </a:extLst>
          </p:cNvPr>
          <p:cNvGrpSpPr/>
          <p:nvPr/>
        </p:nvGrpSpPr>
        <p:grpSpPr>
          <a:xfrm>
            <a:off x="5672033" y="2664205"/>
            <a:ext cx="1074304" cy="958094"/>
            <a:chOff x="5672033" y="2664205"/>
            <a:chExt cx="1074304" cy="958094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3DD4E17-E222-43D5-97BA-B057B7EE7475}"/>
                </a:ext>
              </a:extLst>
            </p:cNvPr>
            <p:cNvSpPr/>
            <p:nvPr/>
          </p:nvSpPr>
          <p:spPr>
            <a:xfrm rot="10800000">
              <a:off x="5672033" y="2664205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43978FB3-A298-4157-9C3B-EC1BD1A9D1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0027" y="2838215"/>
              <a:ext cx="896310" cy="305529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1C05E1-36EB-4904-AE2E-70D9A19E0D63}"/>
              </a:ext>
            </a:extLst>
          </p:cNvPr>
          <p:cNvGrpSpPr/>
          <p:nvPr/>
        </p:nvGrpSpPr>
        <p:grpSpPr>
          <a:xfrm>
            <a:off x="5071577" y="2066604"/>
            <a:ext cx="958093" cy="1076748"/>
            <a:chOff x="5071577" y="2066604"/>
            <a:chExt cx="958093" cy="107674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4E86FC3-BF83-4A2E-B89A-FD262EFAADBE}"/>
                </a:ext>
              </a:extLst>
            </p:cNvPr>
            <p:cNvSpPr/>
            <p:nvPr/>
          </p:nvSpPr>
          <p:spPr>
            <a:xfrm rot="5400000">
              <a:off x="5370981" y="1767200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3DE45B73-BF96-4DBE-87E8-3163AD6ECF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51501" y="2243987"/>
              <a:ext cx="298222" cy="89936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B9D5BD-59ED-4397-9DEC-9E78D4F8DA25}"/>
              </a:ext>
            </a:extLst>
          </p:cNvPr>
          <p:cNvGrpSpPr/>
          <p:nvPr/>
        </p:nvGrpSpPr>
        <p:grpSpPr>
          <a:xfrm>
            <a:off x="5071548" y="2246394"/>
            <a:ext cx="480257" cy="1372979"/>
            <a:chOff x="5071548" y="2246394"/>
            <a:chExt cx="480257" cy="1372979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06E87F8-0570-4EE7-83F8-74E6EFADCB4F}"/>
                </a:ext>
              </a:extLst>
            </p:cNvPr>
            <p:cNvSpPr/>
            <p:nvPr/>
          </p:nvSpPr>
          <p:spPr>
            <a:xfrm rot="10800000">
              <a:off x="5071548" y="2661279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A1219714-AE1F-44C2-A22C-CDEABAB150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2111" y="2246394"/>
              <a:ext cx="299694" cy="89936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F465D9-220A-454D-AD4B-A501F36694B8}"/>
              </a:ext>
            </a:extLst>
          </p:cNvPr>
          <p:cNvGrpSpPr/>
          <p:nvPr/>
        </p:nvGrpSpPr>
        <p:grpSpPr>
          <a:xfrm>
            <a:off x="5071577" y="3145367"/>
            <a:ext cx="958093" cy="1075738"/>
            <a:chOff x="5071577" y="3145367"/>
            <a:chExt cx="958093" cy="10757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7FDA1F7-529E-4E30-B5B9-9D353DC3D251}"/>
                </a:ext>
              </a:extLst>
            </p:cNvPr>
            <p:cNvSpPr/>
            <p:nvPr/>
          </p:nvSpPr>
          <p:spPr>
            <a:xfrm rot="5400000">
              <a:off x="5370981" y="3562416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4968CA21-6CD7-4F5B-AD1C-302E48A83CED}"/>
                </a:ext>
              </a:extLst>
            </p:cNvPr>
            <p:cNvCxnSpPr>
              <a:cxnSpLocks/>
            </p:cNvCxnSpPr>
            <p:nvPr/>
          </p:nvCxnSpPr>
          <p:spPr>
            <a:xfrm>
              <a:off x="5251190" y="3145367"/>
              <a:ext cx="300615" cy="89624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A346343-7976-4F0E-A8CD-C04D7FBCB5C8}"/>
              </a:ext>
            </a:extLst>
          </p:cNvPr>
          <p:cNvGrpSpPr/>
          <p:nvPr/>
        </p:nvGrpSpPr>
        <p:grpSpPr>
          <a:xfrm>
            <a:off x="5071548" y="4040190"/>
            <a:ext cx="480257" cy="1376763"/>
            <a:chOff x="5071548" y="4040190"/>
            <a:chExt cx="480257" cy="1376763"/>
          </a:xfrm>
        </p:grpSpPr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12A0A47-0647-44B7-825C-4BA3E16743D1}"/>
                </a:ext>
              </a:extLst>
            </p:cNvPr>
            <p:cNvSpPr/>
            <p:nvPr/>
          </p:nvSpPr>
          <p:spPr>
            <a:xfrm flipH="1">
              <a:off x="5071548" y="4458859"/>
              <a:ext cx="359285" cy="958094"/>
            </a:xfrm>
            <a:prstGeom prst="rect">
              <a:avLst/>
            </a:prstGeom>
            <a:solidFill>
              <a:srgbClr val="FF5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3A7BB978-C3A6-4421-8D5A-65446969B3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1191" y="4040190"/>
              <a:ext cx="300614" cy="89526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235BCC0C-38A0-4A75-98F8-CD2895DCF40E}"/>
              </a:ext>
            </a:extLst>
          </p:cNvPr>
          <p:cNvGrpSpPr/>
          <p:nvPr/>
        </p:nvGrpSpPr>
        <p:grpSpPr>
          <a:xfrm>
            <a:off x="5251191" y="4935450"/>
            <a:ext cx="1378240" cy="481593"/>
            <a:chOff x="5251191" y="4935450"/>
            <a:chExt cx="1378240" cy="481593"/>
          </a:xfrm>
        </p:grpSpPr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CA24E7D9-7317-4DF9-9343-19B4B4C3CCE6}"/>
                </a:ext>
              </a:extLst>
            </p:cNvPr>
            <p:cNvSpPr/>
            <p:nvPr/>
          </p:nvSpPr>
          <p:spPr>
            <a:xfrm rot="16200000" flipH="1">
              <a:off x="5970742" y="4758354"/>
              <a:ext cx="359285" cy="958093"/>
            </a:xfrm>
            <a:prstGeom prst="rect">
              <a:avLst/>
            </a:prstGeom>
            <a:solidFill>
              <a:srgbClr val="92D050"/>
            </a:solidFill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6F8BA5A-951E-40A5-8233-A1006BAC53EE}"/>
                </a:ext>
              </a:extLst>
            </p:cNvPr>
            <p:cNvCxnSpPr>
              <a:cxnSpLocks/>
            </p:cNvCxnSpPr>
            <p:nvPr/>
          </p:nvCxnSpPr>
          <p:spPr>
            <a:xfrm>
              <a:off x="5251191" y="4935450"/>
              <a:ext cx="898013" cy="30067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9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DB3E5E-4B30-4D4F-B087-BAEB983B2010}"/>
              </a:ext>
            </a:extLst>
          </p:cNvPr>
          <p:cNvGrpSpPr/>
          <p:nvPr/>
        </p:nvGrpSpPr>
        <p:grpSpPr>
          <a:xfrm>
            <a:off x="1565312" y="2528456"/>
            <a:ext cx="6013377" cy="2784294"/>
            <a:chOff x="701571" y="2325590"/>
            <a:chExt cx="6514492" cy="3016319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D13ABFD-8700-454B-964A-DAF9DD3D85BE}"/>
                </a:ext>
              </a:extLst>
            </p:cNvPr>
            <p:cNvGrpSpPr/>
            <p:nvPr/>
          </p:nvGrpSpPr>
          <p:grpSpPr>
            <a:xfrm>
              <a:off x="3718756" y="3327457"/>
              <a:ext cx="501422" cy="1010464"/>
              <a:chOff x="3708924" y="3327457"/>
              <a:chExt cx="501422" cy="1010464"/>
            </a:xfrm>
          </p:grpSpPr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58A12858-DF2B-42D7-B335-8265B6E15FF7}"/>
                  </a:ext>
                </a:extLst>
              </p:cNvPr>
              <p:cNvSpPr/>
              <p:nvPr/>
            </p:nvSpPr>
            <p:spPr>
              <a:xfrm>
                <a:off x="3708924" y="3327457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CC25BD17-AF70-49FE-B739-3EDEF154A1A6}"/>
                  </a:ext>
                </a:extLst>
              </p:cNvPr>
              <p:cNvSpPr/>
              <p:nvPr/>
            </p:nvSpPr>
            <p:spPr>
              <a:xfrm>
                <a:off x="3708924" y="3836499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9DB9E27-B604-497E-BC69-26CAB8B668CA}"/>
                  </a:ext>
                </a:extLst>
              </p:cNvPr>
              <p:cNvSpPr/>
              <p:nvPr/>
            </p:nvSpPr>
            <p:spPr>
              <a:xfrm>
                <a:off x="3809209" y="3427742"/>
                <a:ext cx="300853" cy="802275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</p:grpSp>
        <p:sp>
          <p:nvSpPr>
            <p:cNvPr id="540" name="Isosceles Triangle 539">
              <a:extLst>
                <a:ext uri="{FF2B5EF4-FFF2-40B4-BE49-F238E27FC236}">
                  <a16:creationId xmlns:a16="http://schemas.microsoft.com/office/drawing/2014/main" id="{BA683A1A-FDD7-4E88-A701-2F25F4C15775}"/>
                </a:ext>
              </a:extLst>
            </p:cNvPr>
            <p:cNvSpPr/>
            <p:nvPr/>
          </p:nvSpPr>
          <p:spPr>
            <a:xfrm>
              <a:off x="3716568" y="3835510"/>
              <a:ext cx="501375" cy="501422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EE2DFAD6-AD36-4E64-94C0-816B11809665}"/>
                </a:ext>
              </a:extLst>
            </p:cNvPr>
            <p:cNvGrpSpPr/>
            <p:nvPr/>
          </p:nvGrpSpPr>
          <p:grpSpPr>
            <a:xfrm>
              <a:off x="701571" y="4331445"/>
              <a:ext cx="2004675" cy="1002844"/>
              <a:chOff x="1019520" y="443748"/>
              <a:chExt cx="1439273" cy="720000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7B904ED-E20B-4AE0-BFB6-970D53B77C84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F648AB97-31A1-4EAC-ADA2-44C32679DA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id="{7568F359-C366-4F4D-A76B-9C8961AFA2D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F41932CC-56BB-4539-A887-9CE127ABB1D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6" name="Isosceles Triangle 535">
                  <a:extLst>
                    <a:ext uri="{FF2B5EF4-FFF2-40B4-BE49-F238E27FC236}">
                      <a16:creationId xmlns:a16="http://schemas.microsoft.com/office/drawing/2014/main" id="{FA499591-4A47-48BB-9E23-81BBBB6BDBD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38819BCD-070D-4B01-9494-35ADCCBF9693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D97BBAB0-3BA1-4BB3-84D1-75991F1046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id="{926A6AFE-293D-4778-A454-2C1B6036366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49646CD2-C569-4A36-8A7D-1ED4612CED5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2" name="Isosceles Triangle 531">
                  <a:extLst>
                    <a:ext uri="{FF2B5EF4-FFF2-40B4-BE49-F238E27FC236}">
                      <a16:creationId xmlns:a16="http://schemas.microsoft.com/office/drawing/2014/main" id="{344DA022-0DE7-4DE0-A248-FD2A5CE1B51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E3DB682C-5ED9-4314-9259-073BD85B0D7D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27C11418-6E4F-4729-8527-DB3231E213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id="{461F76F1-8550-4E5C-8FC6-EDF9E7B0C7B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4E96AFE6-6843-4A03-8D7F-67F56237FA8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8" name="Isosceles Triangle 527">
                  <a:extLst>
                    <a:ext uri="{FF2B5EF4-FFF2-40B4-BE49-F238E27FC236}">
                      <a16:creationId xmlns:a16="http://schemas.microsoft.com/office/drawing/2014/main" id="{AE7475B5-FC66-411D-BE4C-F290EE57AE2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4D37A39B-33FE-41D5-9AA6-6C0DE228008B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5E0880F6-0729-474A-9DD6-364C746F790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id="{F49E0692-C372-47EE-B78B-4551E34CF87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BFD5876C-38F3-4416-9BED-3D10DB47C6A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4" name="Isosceles Triangle 523">
                  <a:extLst>
                    <a:ext uri="{FF2B5EF4-FFF2-40B4-BE49-F238E27FC236}">
                      <a16:creationId xmlns:a16="http://schemas.microsoft.com/office/drawing/2014/main" id="{95D71CCB-CFF5-492A-BA36-9DD58F27D71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8C668263-4E8B-4F7B-8417-A70D25BA8CAB}"/>
                </a:ext>
              </a:extLst>
            </p:cNvPr>
            <p:cNvGrpSpPr/>
            <p:nvPr/>
          </p:nvGrpSpPr>
          <p:grpSpPr>
            <a:xfrm rot="5400000">
              <a:off x="206102" y="2831916"/>
              <a:ext cx="2004675" cy="1002844"/>
              <a:chOff x="1019520" y="443748"/>
              <a:chExt cx="1439273" cy="720000"/>
            </a:xfrm>
          </p:grpSpPr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35242DA3-540C-405A-9429-A01E21B1BAF2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3B03673B-F880-40E3-9520-E708D9993B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E8BFEC47-010F-42FF-A7A9-60951A5A304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D5827C61-308E-498E-81CD-39B9FCAB8DE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16" name="Isosceles Triangle 515">
                  <a:extLst>
                    <a:ext uri="{FF2B5EF4-FFF2-40B4-BE49-F238E27FC236}">
                      <a16:creationId xmlns:a16="http://schemas.microsoft.com/office/drawing/2014/main" id="{41ED3C93-1600-4634-9599-83EA377860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ED2E130-528F-4247-81FE-5CE3B24D55CD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2012A407-2278-4082-8050-D86686933D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A392C90E-0485-4A48-BB8D-738131AF904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DEBCAF2D-CF02-4358-B04C-6EA835F953C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12" name="Isosceles Triangle 511">
                  <a:extLst>
                    <a:ext uri="{FF2B5EF4-FFF2-40B4-BE49-F238E27FC236}">
                      <a16:creationId xmlns:a16="http://schemas.microsoft.com/office/drawing/2014/main" id="{F3ACC868-82B7-4ADA-8CC5-F38C70AE41E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1864400D-DDDF-4896-BFB8-7A342F8DEBF8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1DEFD43-66F3-4F19-B9EE-D57C90F8A2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885D1CBC-0922-47E6-BF9B-3F601EEC489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252B6CC1-56CB-4147-91F9-21717FEAF67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8" name="Isosceles Triangle 507">
                  <a:extLst>
                    <a:ext uri="{FF2B5EF4-FFF2-40B4-BE49-F238E27FC236}">
                      <a16:creationId xmlns:a16="http://schemas.microsoft.com/office/drawing/2014/main" id="{66605E76-F2EC-45A0-BE80-950FAC9C50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6405ACA5-C981-495F-9288-F0CCFB58C7CB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F8E1B85B-B4FE-467C-BB3A-C4E1ECF8511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2" name="Rectangle 501">
                  <a:extLst>
                    <a:ext uri="{FF2B5EF4-FFF2-40B4-BE49-F238E27FC236}">
                      <a16:creationId xmlns:a16="http://schemas.microsoft.com/office/drawing/2014/main" id="{B2148D9D-4880-4AA3-939E-EA2DA8B9822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F4ACCB57-CD5F-4C75-97B8-99C3AD1127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4" name="Isosceles Triangle 503">
                  <a:extLst>
                    <a:ext uri="{FF2B5EF4-FFF2-40B4-BE49-F238E27FC236}">
                      <a16:creationId xmlns:a16="http://schemas.microsoft.com/office/drawing/2014/main" id="{A32E791E-25F7-4C2E-92BD-F09A9E4E1C6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6AAADDB-F471-4D0C-9768-93C5FE394092}"/>
                </a:ext>
              </a:extLst>
            </p:cNvPr>
            <p:cNvGrpSpPr/>
            <p:nvPr/>
          </p:nvGrpSpPr>
          <p:grpSpPr>
            <a:xfrm>
              <a:off x="2701368" y="4339065"/>
              <a:ext cx="2004675" cy="1002844"/>
              <a:chOff x="1019520" y="443748"/>
              <a:chExt cx="1439273" cy="720000"/>
            </a:xfrm>
          </p:grpSpPr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15246189-1721-46FA-96DF-886BE65D3D25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2FE21FD9-6503-45BD-9127-063210FB7A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F10CC1F6-241A-4CB9-A77C-3C6C6F22A2E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0066EBE3-7176-41FA-A802-7C2F84188D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6" name="Isosceles Triangle 495">
                  <a:extLst>
                    <a:ext uri="{FF2B5EF4-FFF2-40B4-BE49-F238E27FC236}">
                      <a16:creationId xmlns:a16="http://schemas.microsoft.com/office/drawing/2014/main" id="{546733B0-6476-4884-A1ED-341CE3C4716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F41EB358-8C41-4EB2-9E6B-77FBC12EC6FA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ADBF8E68-1F4F-4D7A-9CDC-A4C74243BA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0DEF3641-4663-4402-B1B1-3DDEFCEB9F1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C626424E-D9E7-46B7-8510-C72B82F57AF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2" name="Isosceles Triangle 491">
                  <a:extLst>
                    <a:ext uri="{FF2B5EF4-FFF2-40B4-BE49-F238E27FC236}">
                      <a16:creationId xmlns:a16="http://schemas.microsoft.com/office/drawing/2014/main" id="{A36F3F38-489D-4F7F-AA87-C97471F2275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88FD9983-0667-4644-8FF9-B2A2291FC8C6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69D1D730-876C-4510-B26B-41C2149DD5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BB1A0C68-EA0B-422D-BBB8-29B0F0895A6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A3CCA5F1-F562-4D4B-A5AD-856657A8950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88" name="Isosceles Triangle 487">
                  <a:extLst>
                    <a:ext uri="{FF2B5EF4-FFF2-40B4-BE49-F238E27FC236}">
                      <a16:creationId xmlns:a16="http://schemas.microsoft.com/office/drawing/2014/main" id="{E12EB73C-7B2C-4853-805F-6723B881945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1847B121-8077-45BF-BCD1-0F91E1622B91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1E92927C-A946-4119-8871-22A2DDF052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8AA23844-2B20-4568-B1F7-64D76E8F9FC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7743F7A5-3138-440A-8677-4803EC9826E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84" name="Isosceles Triangle 483">
                  <a:extLst>
                    <a:ext uri="{FF2B5EF4-FFF2-40B4-BE49-F238E27FC236}">
                      <a16:creationId xmlns:a16="http://schemas.microsoft.com/office/drawing/2014/main" id="{9A2D8504-643C-4338-A646-2FCD224539C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EFC85BE1-49A2-4A56-A17C-F9F3EBAD1300}"/>
                </a:ext>
              </a:extLst>
            </p:cNvPr>
            <p:cNvGrpSpPr/>
            <p:nvPr/>
          </p:nvGrpSpPr>
          <p:grpSpPr>
            <a:xfrm>
              <a:off x="4709629" y="4331144"/>
              <a:ext cx="1504242" cy="1002844"/>
              <a:chOff x="6255632" y="1461232"/>
              <a:chExt cx="1079983" cy="720000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3376341C-57D0-4B5A-999B-AB8E51B406D7}"/>
                  </a:ext>
                </a:extLst>
              </p:cNvPr>
              <p:cNvGrpSpPr/>
              <p:nvPr/>
            </p:nvGrpSpPr>
            <p:grpSpPr>
              <a:xfrm>
                <a:off x="6255632" y="1461232"/>
                <a:ext cx="360000" cy="720000"/>
                <a:chOff x="0" y="0"/>
                <a:chExt cx="360000" cy="720000"/>
              </a:xfrm>
            </p:grpSpPr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C6BEF34-B2E4-423F-B271-03B7ADC136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83EADBA6-7431-4402-99ED-1DBBD4739A2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DF11B423-B16B-41C8-A59E-303AB7713DB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56" name="Isosceles Triangle 455">
                  <a:extLst>
                    <a:ext uri="{FF2B5EF4-FFF2-40B4-BE49-F238E27FC236}">
                      <a16:creationId xmlns:a16="http://schemas.microsoft.com/office/drawing/2014/main" id="{2905B56D-8D98-48CA-AC9E-FCFE66259F7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CF26CE7A-AF3D-4AB5-ACEF-411F94178B8C}"/>
                  </a:ext>
                </a:extLst>
              </p:cNvPr>
              <p:cNvGrpSpPr/>
              <p:nvPr/>
            </p:nvGrpSpPr>
            <p:grpSpPr>
              <a:xfrm rot="5400000">
                <a:off x="6795615" y="1281232"/>
                <a:ext cx="360000" cy="720000"/>
                <a:chOff x="0" y="0"/>
                <a:chExt cx="360000" cy="720000"/>
              </a:xfrm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CCD23005-0A09-4820-815A-5474801D8E0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BE5E07F0-2273-4ECE-B71C-346455798CA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623EB777-9307-4CB0-BDB1-DA8096E7B98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52" name="Isosceles Triangle 451">
                  <a:extLst>
                    <a:ext uri="{FF2B5EF4-FFF2-40B4-BE49-F238E27FC236}">
                      <a16:creationId xmlns:a16="http://schemas.microsoft.com/office/drawing/2014/main" id="{5BD8298B-FB96-4858-AE71-B7FB616893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40CA63D1-05D2-44E1-9139-5026D450AD12}"/>
                  </a:ext>
                </a:extLst>
              </p:cNvPr>
              <p:cNvGrpSpPr/>
              <p:nvPr/>
            </p:nvGrpSpPr>
            <p:grpSpPr>
              <a:xfrm rot="5400000">
                <a:off x="6795615" y="1640696"/>
                <a:ext cx="360000" cy="720000"/>
                <a:chOff x="0" y="0"/>
                <a:chExt cx="360000" cy="720000"/>
              </a:xfrm>
            </p:grpSpPr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77B1A126-FD77-4FDE-B547-06B1E2DDC6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1BD825A1-78FF-47F8-BCA3-9F77743DF58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7DD99F40-7182-4850-83EF-EC8420C7FCC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48" name="Isosceles Triangle 447">
                  <a:extLst>
                    <a:ext uri="{FF2B5EF4-FFF2-40B4-BE49-F238E27FC236}">
                      <a16:creationId xmlns:a16="http://schemas.microsoft.com/office/drawing/2014/main" id="{EE424F29-796D-486D-8716-76716CBD070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3BF48575-2F7A-44E8-A102-8DDA83CBA32E}"/>
                </a:ext>
              </a:extLst>
            </p:cNvPr>
            <p:cNvGrpSpPr/>
            <p:nvPr/>
          </p:nvGrpSpPr>
          <p:grpSpPr>
            <a:xfrm rot="5400000">
              <a:off x="5712303" y="3827538"/>
              <a:ext cx="2004675" cy="1002844"/>
              <a:chOff x="1019520" y="443748"/>
              <a:chExt cx="1439273" cy="720000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F26C12F7-D473-46A2-B5B8-17274958EF9F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DE124E25-5E7E-466C-B5EC-A2345B9591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4620CB80-E159-4F5C-800D-5DD40635FDC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65E896C7-49D9-4A38-AADF-05BF2EE3982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41" name="Isosceles Triangle 440">
                  <a:extLst>
                    <a:ext uri="{FF2B5EF4-FFF2-40B4-BE49-F238E27FC236}">
                      <a16:creationId xmlns:a16="http://schemas.microsoft.com/office/drawing/2014/main" id="{BC139CE0-1FC8-480F-A027-D80CB21289D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F935940A-16A4-4E37-B442-8A39D290471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799B9A51-70C8-453B-A2CD-CA50177A5B8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8B2C372D-8B26-4843-A8C2-5AD468A6856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0E1FD6FB-9CB2-46B2-BFB3-DFC1ACA6438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7" name="Isosceles Triangle 436">
                  <a:extLst>
                    <a:ext uri="{FF2B5EF4-FFF2-40B4-BE49-F238E27FC236}">
                      <a16:creationId xmlns:a16="http://schemas.microsoft.com/office/drawing/2014/main" id="{6F74BD06-67A7-4CDD-8F68-0E87F90F744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21B4AAC6-04FE-40CD-82A5-EC4ACD37BBB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E7DDA090-00A0-49E4-B868-CD7F2A171D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5C31A020-55EA-4BB5-8D8C-B7C838BE79D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0055FB1F-75F4-48F2-9586-21F180F290A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3" name="Isosceles Triangle 432">
                  <a:extLst>
                    <a:ext uri="{FF2B5EF4-FFF2-40B4-BE49-F238E27FC236}">
                      <a16:creationId xmlns:a16="http://schemas.microsoft.com/office/drawing/2014/main" id="{292BE441-2BEB-44EC-A4FA-B7EB2B801DC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88A22DED-2B02-40FB-A348-304C3B8670EF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7F833A44-0703-49E0-B545-F6D10378C1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F40771E3-BAFB-4E0A-BF59-462D51D7BA4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4EC128D5-71D9-4D85-9C88-8AB434BFCA9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9" name="Isosceles Triangle 428">
                  <a:extLst>
                    <a:ext uri="{FF2B5EF4-FFF2-40B4-BE49-F238E27FC236}">
                      <a16:creationId xmlns:a16="http://schemas.microsoft.com/office/drawing/2014/main" id="{837353DD-DA6F-4348-95B0-A2839759D0B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770E79A0-85F6-4C8D-8805-00ECF10040D3}"/>
                </a:ext>
              </a:extLst>
            </p:cNvPr>
            <p:cNvGrpSpPr/>
            <p:nvPr/>
          </p:nvGrpSpPr>
          <p:grpSpPr>
            <a:xfrm>
              <a:off x="1711563" y="3330044"/>
              <a:ext cx="2004675" cy="1002844"/>
              <a:chOff x="2656021" y="742484"/>
              <a:chExt cx="1439273" cy="720000"/>
            </a:xfrm>
          </p:grpSpPr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02878ADF-9999-4B8E-952E-418420869077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7EBFC541-BCD0-448F-9890-226BFD9CF6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FB625AAF-DDD9-4835-8D3E-DBF4EE247D9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73DC0B04-80CE-4C26-8B29-D256BB8FD57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1" name="Isosceles Triangle 420">
                  <a:extLst>
                    <a:ext uri="{FF2B5EF4-FFF2-40B4-BE49-F238E27FC236}">
                      <a16:creationId xmlns:a16="http://schemas.microsoft.com/office/drawing/2014/main" id="{6D9CB02B-4FA4-4E0F-B7A9-922FBFF2D9D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D7391459-A682-4B9B-BEE0-DEAFCDD8A38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18D7E5F6-4DA0-4A4E-A735-673AB252445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E2B475FF-3F8D-4EEF-98C0-3943B93FCC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AD1EB73D-F74C-4235-BC73-00A6A8C742D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7" name="Isosceles Triangle 416">
                  <a:extLst>
                    <a:ext uri="{FF2B5EF4-FFF2-40B4-BE49-F238E27FC236}">
                      <a16:creationId xmlns:a16="http://schemas.microsoft.com/office/drawing/2014/main" id="{2A8EB547-A92A-489F-966F-59CD9A1B03E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CA87BE4D-B075-45F8-AF14-BC359086FB6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1A83CC35-464A-448B-81C3-0CD84E061A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3769BA92-D176-420C-8602-C55478896B4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19659BC7-A41B-4673-B7C8-BF9FF565B3C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3" name="Isosceles Triangle 412">
                  <a:extLst>
                    <a:ext uri="{FF2B5EF4-FFF2-40B4-BE49-F238E27FC236}">
                      <a16:creationId xmlns:a16="http://schemas.microsoft.com/office/drawing/2014/main" id="{C6B14EF3-E114-4602-810F-08141DFE034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85DFB57C-D67E-4017-BE7B-5EEB0D914F99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1D0C04D6-7FC1-400F-84DF-02F1DF3F430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B6655F07-6FC8-40B3-8D5E-DFA60444C9C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DCB0BD9-69B9-4A6E-966C-47239D4A35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9" name="Isosceles Triangle 408">
                  <a:extLst>
                    <a:ext uri="{FF2B5EF4-FFF2-40B4-BE49-F238E27FC236}">
                      <a16:creationId xmlns:a16="http://schemas.microsoft.com/office/drawing/2014/main" id="{B9685F37-4044-448C-868E-7FAC06AC767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04DA5A69-B6A3-4C9E-B32B-A8FBD5E475CC}"/>
                </a:ext>
              </a:extLst>
            </p:cNvPr>
            <p:cNvGrpSpPr/>
            <p:nvPr/>
          </p:nvGrpSpPr>
          <p:grpSpPr>
            <a:xfrm>
              <a:off x="4213703" y="3326622"/>
              <a:ext cx="2004675" cy="1002844"/>
              <a:chOff x="2656021" y="742484"/>
              <a:chExt cx="1439273" cy="720000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BFE8ACB1-5EA7-4998-B966-279BA81B71F7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A546BB20-939A-4FD4-BA91-67651E194A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13CAC5F3-3797-4EBB-A03B-B3D503B0DBA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73901A2D-B6C4-4DAC-BDB4-6A1A8275334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81" name="Isosceles Triangle 380">
                  <a:extLst>
                    <a:ext uri="{FF2B5EF4-FFF2-40B4-BE49-F238E27FC236}">
                      <a16:creationId xmlns:a16="http://schemas.microsoft.com/office/drawing/2014/main" id="{753215C0-BAB6-49E2-BA9F-06E90FDA997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A65BAE36-49D2-4730-A5E7-E9CA848CD87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44A8550B-015C-4DEA-9DE7-E61D785E59E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B67454D9-FF21-4C4A-82E0-6A1D2CAA15F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98727AD4-F04D-4E00-9A88-CE701729D0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7" name="Isosceles Triangle 376">
                  <a:extLst>
                    <a:ext uri="{FF2B5EF4-FFF2-40B4-BE49-F238E27FC236}">
                      <a16:creationId xmlns:a16="http://schemas.microsoft.com/office/drawing/2014/main" id="{A430DEA4-608A-4EE3-8E35-A84BF03AAC2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6DF39FF0-F45D-4F1B-8853-A56036F901F5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0CA625A-5084-459D-9558-03E6B97A831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B4E18527-9990-47C5-A15B-AEE7B5AC789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3CD610A3-A004-41E8-8314-237A3189A38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3" name="Isosceles Triangle 372">
                  <a:extLst>
                    <a:ext uri="{FF2B5EF4-FFF2-40B4-BE49-F238E27FC236}">
                      <a16:creationId xmlns:a16="http://schemas.microsoft.com/office/drawing/2014/main" id="{943B5960-B5AB-46D7-8494-B2BBA6DD23C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4DF4FF18-743D-4E60-A5FE-893182E4965A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685A0563-1B63-4A1F-BAB5-08A41D3B93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DBA0F2FF-AA5C-435E-9168-21DE19F7CE4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C07625F6-1EA6-4724-A01A-0199D93A80B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69" name="Isosceles Triangle 368">
                  <a:extLst>
                    <a:ext uri="{FF2B5EF4-FFF2-40B4-BE49-F238E27FC236}">
                      <a16:creationId xmlns:a16="http://schemas.microsoft.com/office/drawing/2014/main" id="{974B4B1E-22C4-439D-B6B7-F13A479AE2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001D6B1-0429-4529-B051-770F2736D5DE}"/>
                </a:ext>
              </a:extLst>
            </p:cNvPr>
            <p:cNvGrpSpPr/>
            <p:nvPr/>
          </p:nvGrpSpPr>
          <p:grpSpPr>
            <a:xfrm>
              <a:off x="5208421" y="2326164"/>
              <a:ext cx="2004675" cy="1002844"/>
              <a:chOff x="2656021" y="742484"/>
              <a:chExt cx="1439273" cy="720000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2ACABF36-5F8A-4E12-9004-887F4BF07BE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238A58D6-1F22-4370-BAAD-AB6300A0109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88D0253C-1063-4794-896D-150092EB7E8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05474A32-A924-4154-9098-01656E8EDD6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61" name="Isosceles Triangle 360">
                  <a:extLst>
                    <a:ext uri="{FF2B5EF4-FFF2-40B4-BE49-F238E27FC236}">
                      <a16:creationId xmlns:a16="http://schemas.microsoft.com/office/drawing/2014/main" id="{21780857-CF8A-4C17-8163-AF6F024BC5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6805682B-9606-4A59-86B4-592840E9DEC0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99FDD7EC-3E77-4B97-A211-CBC74209D8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C2DFD458-AA9A-4779-AB7A-DA0F120786A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F63ADCFC-5291-4FBC-8FEF-26259665860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7" name="Isosceles Triangle 356">
                  <a:extLst>
                    <a:ext uri="{FF2B5EF4-FFF2-40B4-BE49-F238E27FC236}">
                      <a16:creationId xmlns:a16="http://schemas.microsoft.com/office/drawing/2014/main" id="{46215551-982D-4C91-A1CA-7AD40F3212E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DB2485D9-1773-48FA-B4E0-DF86A8347F26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5D8BDA-2E89-46F2-BC31-0708494EC86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384F655C-9DFC-4F9B-ABF7-4F3B2F78B8C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B4B99B9B-9847-4F80-9588-426C7A8C71A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3" name="Isosceles Triangle 352">
                  <a:extLst>
                    <a:ext uri="{FF2B5EF4-FFF2-40B4-BE49-F238E27FC236}">
                      <a16:creationId xmlns:a16="http://schemas.microsoft.com/office/drawing/2014/main" id="{6AADCF9B-1EF5-4175-B9F2-D9DBC5A7091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C2BE2792-F8E6-46E5-A619-4F3DD91C233B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0588C4DB-800C-4151-98B0-8BAAC54AAC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76B1D29E-A077-4B37-9081-B2CF69079BC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9E39B271-B4D8-422C-9D2F-DE5D84CBCB5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9" name="Isosceles Triangle 348">
                  <a:extLst>
                    <a:ext uri="{FF2B5EF4-FFF2-40B4-BE49-F238E27FC236}">
                      <a16:creationId xmlns:a16="http://schemas.microsoft.com/office/drawing/2014/main" id="{7CD461B0-CE28-4C92-9EF9-AA2035AB282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2C43CC1B-F230-4CBC-A794-68DBD7A4A3AF}"/>
                </a:ext>
              </a:extLst>
            </p:cNvPr>
            <p:cNvGrpSpPr/>
            <p:nvPr/>
          </p:nvGrpSpPr>
          <p:grpSpPr>
            <a:xfrm>
              <a:off x="3206319" y="2325590"/>
              <a:ext cx="2004675" cy="1002844"/>
              <a:chOff x="2656021" y="742484"/>
              <a:chExt cx="1439273" cy="720000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DBC183ED-FF4B-4CE5-B17A-69F5D52F1E1B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1978435B-1806-4318-82E7-D15CA9F42A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424CB5B6-F255-4C4C-A936-26C672C18D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57C1DC1C-EBC5-4D45-AA0F-23176EC5290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1" name="Isosceles Triangle 340">
                  <a:extLst>
                    <a:ext uri="{FF2B5EF4-FFF2-40B4-BE49-F238E27FC236}">
                      <a16:creationId xmlns:a16="http://schemas.microsoft.com/office/drawing/2014/main" id="{593A84E1-DF04-482E-9EB2-7978ED20215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E3DD5C82-912E-45E5-8E26-7F8BD2B994E8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CACA1EFC-B5C7-4998-97C2-CC4DEBC604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BB04C8DD-B366-4268-9161-78B8617F2E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459C64B4-65E9-4642-BE6C-2EF21FA1FA9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7" name="Isosceles Triangle 336">
                  <a:extLst>
                    <a:ext uri="{FF2B5EF4-FFF2-40B4-BE49-F238E27FC236}">
                      <a16:creationId xmlns:a16="http://schemas.microsoft.com/office/drawing/2014/main" id="{BB49B94C-9AB8-43F1-A06B-0F5E5412C62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05C15A4F-21CA-4308-94A4-043C8C238047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6537BD68-642C-404C-BCAE-90E2DCC9EC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79ECF026-334A-4F5F-9E15-4C240AB22AD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BDEED355-66FC-4188-82C0-DFC3EDC2D7B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D5D34A71-7861-444E-823D-6FB45B22683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840FBCA4-6E5C-499E-AE83-A3E6FBCDA620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BCEF3D43-4537-4619-BA82-8D24706C7F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B6851ADB-2118-4478-BC6A-3750A4D574A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3EAC70E1-1C10-4EA6-B6ED-87AED237DFD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9" name="Isosceles Triangle 328">
                  <a:extLst>
                    <a:ext uri="{FF2B5EF4-FFF2-40B4-BE49-F238E27FC236}">
                      <a16:creationId xmlns:a16="http://schemas.microsoft.com/office/drawing/2014/main" id="{22F72327-94FE-4D10-8384-3CE4D32DA7C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57C98C9-E279-4DE4-884A-129113355DAB}"/>
                </a:ext>
              </a:extLst>
            </p:cNvPr>
            <p:cNvGrpSpPr/>
            <p:nvPr/>
          </p:nvGrpSpPr>
          <p:grpSpPr>
            <a:xfrm>
              <a:off x="1703994" y="2333365"/>
              <a:ext cx="1503277" cy="1002844"/>
              <a:chOff x="2657646" y="21439"/>
              <a:chExt cx="1079290" cy="7200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C4D4AF8-1641-467B-B963-0AADBBAC0D97}"/>
                  </a:ext>
                </a:extLst>
              </p:cNvPr>
              <p:cNvGrpSpPr/>
              <p:nvPr/>
            </p:nvGrpSpPr>
            <p:grpSpPr>
              <a:xfrm rot="5400000">
                <a:off x="2837646" y="-158561"/>
                <a:ext cx="360000" cy="720000"/>
                <a:chOff x="0" y="0"/>
                <a:chExt cx="360000" cy="720000"/>
              </a:xfrm>
            </p:grpSpPr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79E8745F-A7AA-4A55-A17D-3441FA48460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350F4A69-0FF4-40E0-8136-E14F22BC873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416050E6-ECCE-48BE-AC03-B831BF76C8B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01" name="Isosceles Triangle 300">
                  <a:extLst>
                    <a:ext uri="{FF2B5EF4-FFF2-40B4-BE49-F238E27FC236}">
                      <a16:creationId xmlns:a16="http://schemas.microsoft.com/office/drawing/2014/main" id="{F5786324-D597-49A1-BCF1-E1C027F9F7A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7741B450-1949-465A-80A2-A3220CC76086}"/>
                  </a:ext>
                </a:extLst>
              </p:cNvPr>
              <p:cNvGrpSpPr/>
              <p:nvPr/>
            </p:nvGrpSpPr>
            <p:grpSpPr>
              <a:xfrm rot="5400000">
                <a:off x="2837646" y="200903"/>
                <a:ext cx="360000" cy="720000"/>
                <a:chOff x="0" y="0"/>
                <a:chExt cx="360000" cy="72000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FD9431D1-A2DE-4D05-A992-7DD2D84027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0597BBB9-6991-46CA-B1DB-366220024B8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76D1CB42-018D-4285-87CF-70A40E590C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7" name="Isosceles Triangle 296">
                  <a:extLst>
                    <a:ext uri="{FF2B5EF4-FFF2-40B4-BE49-F238E27FC236}">
                      <a16:creationId xmlns:a16="http://schemas.microsoft.com/office/drawing/2014/main" id="{C244E878-6A06-4362-A643-26762F85770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C984378D-10CE-40A4-AFA5-B6EED7303792}"/>
                  </a:ext>
                </a:extLst>
              </p:cNvPr>
              <p:cNvGrpSpPr/>
              <p:nvPr/>
            </p:nvGrpSpPr>
            <p:grpSpPr>
              <a:xfrm>
                <a:off x="3376936" y="21439"/>
                <a:ext cx="360000" cy="720000"/>
                <a:chOff x="0" y="0"/>
                <a:chExt cx="360000" cy="7200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93CD9A87-C403-4853-8F47-2177B30413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2D944C95-F179-4811-8C71-DDF8A8AA8AE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474DC24-9D1F-4A18-A68E-A5FE785521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3" name="Isosceles Triangle 292">
                  <a:extLst>
                    <a:ext uri="{FF2B5EF4-FFF2-40B4-BE49-F238E27FC236}">
                      <a16:creationId xmlns:a16="http://schemas.microsoft.com/office/drawing/2014/main" id="{083F19B0-C0A9-461C-9B4C-9202830A099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F9FA36C-A490-4D64-985A-BB7992211840}"/>
                </a:ext>
              </a:extLst>
            </p:cNvPr>
            <p:cNvCxnSpPr>
              <a:cxnSpLocks/>
              <a:stCxn id="301" idx="0"/>
              <a:endCxn id="293" idx="0"/>
            </p:cNvCxnSpPr>
            <p:nvPr/>
          </p:nvCxnSpPr>
          <p:spPr>
            <a:xfrm>
              <a:off x="2206406" y="2584077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6073E62-C222-429A-9778-58FB281E6BA5}"/>
                </a:ext>
              </a:extLst>
            </p:cNvPr>
            <p:cNvCxnSpPr>
              <a:cxnSpLocks/>
              <a:stCxn id="293" idx="0"/>
              <a:endCxn id="297" idx="0"/>
            </p:cNvCxnSpPr>
            <p:nvPr/>
          </p:nvCxnSpPr>
          <p:spPr>
            <a:xfrm flipH="1">
              <a:off x="2206406" y="2833798"/>
              <a:ext cx="750155" cy="25095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6648B69-8B19-4D6E-9BD8-CA955019BE7E}"/>
                </a:ext>
              </a:extLst>
            </p:cNvPr>
            <p:cNvCxnSpPr>
              <a:cxnSpLocks/>
              <a:stCxn id="297" idx="0"/>
              <a:endCxn id="512" idx="0"/>
            </p:cNvCxnSpPr>
            <p:nvPr/>
          </p:nvCxnSpPr>
          <p:spPr>
            <a:xfrm flipH="1">
              <a:off x="1459151" y="3084752"/>
              <a:ext cx="747255" cy="25005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92647A2-2BCA-41E3-BA28-2EDC516F0617}"/>
                </a:ext>
              </a:extLst>
            </p:cNvPr>
            <p:cNvCxnSpPr>
              <a:cxnSpLocks/>
              <a:stCxn id="512" idx="0"/>
              <a:endCxn id="516" idx="0"/>
            </p:cNvCxnSpPr>
            <p:nvPr/>
          </p:nvCxnSpPr>
          <p:spPr>
            <a:xfrm flipH="1" flipV="1">
              <a:off x="1209430" y="2581712"/>
              <a:ext cx="249721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E4B8CB3-CD75-47EF-AEC5-4C08B27B57CF}"/>
                </a:ext>
              </a:extLst>
            </p:cNvPr>
            <p:cNvCxnSpPr>
              <a:cxnSpLocks/>
              <a:stCxn id="516" idx="0"/>
              <a:endCxn id="508" idx="0"/>
            </p:cNvCxnSpPr>
            <p:nvPr/>
          </p:nvCxnSpPr>
          <p:spPr>
            <a:xfrm flipH="1">
              <a:off x="958475" y="2581712"/>
              <a:ext cx="250955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CA3B438-5D4B-4B7B-9D11-55733C848130}"/>
                </a:ext>
              </a:extLst>
            </p:cNvPr>
            <p:cNvCxnSpPr>
              <a:cxnSpLocks/>
              <a:stCxn id="508" idx="0"/>
              <a:endCxn id="504" idx="0"/>
            </p:cNvCxnSpPr>
            <p:nvPr/>
          </p:nvCxnSpPr>
          <p:spPr>
            <a:xfrm>
              <a:off x="958475" y="3334810"/>
              <a:ext cx="250955" cy="7501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9B41D22-BA56-4C0D-820D-5891C155E977}"/>
                </a:ext>
              </a:extLst>
            </p:cNvPr>
            <p:cNvCxnSpPr>
              <a:cxnSpLocks/>
              <a:stCxn id="504" idx="0"/>
              <a:endCxn id="536" idx="0"/>
            </p:cNvCxnSpPr>
            <p:nvPr/>
          </p:nvCxnSpPr>
          <p:spPr>
            <a:xfrm flipH="1">
              <a:off x="952283" y="4084966"/>
              <a:ext cx="257147" cy="74691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448232E-3FE6-41F9-8045-7811AACB5FD1}"/>
                </a:ext>
              </a:extLst>
            </p:cNvPr>
            <p:cNvCxnSpPr>
              <a:cxnSpLocks/>
              <a:stCxn id="536" idx="0"/>
              <a:endCxn id="528" idx="0"/>
            </p:cNvCxnSpPr>
            <p:nvPr/>
          </p:nvCxnSpPr>
          <p:spPr>
            <a:xfrm>
              <a:off x="952282" y="4831878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00D99DD-260F-4E61-BDD4-D8A6B2047F5F}"/>
                </a:ext>
              </a:extLst>
            </p:cNvPr>
            <p:cNvCxnSpPr>
              <a:cxnSpLocks/>
              <a:stCxn id="528" idx="0"/>
              <a:endCxn id="524" idx="0"/>
            </p:cNvCxnSpPr>
            <p:nvPr/>
          </p:nvCxnSpPr>
          <p:spPr>
            <a:xfrm flipV="1">
              <a:off x="1705380" y="4831878"/>
              <a:ext cx="750155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F87B504-8C30-43A1-A338-C3AB33B08E14}"/>
                </a:ext>
              </a:extLst>
            </p:cNvPr>
            <p:cNvCxnSpPr>
              <a:cxnSpLocks/>
              <a:stCxn id="524" idx="0"/>
              <a:endCxn id="532" idx="0"/>
            </p:cNvCxnSpPr>
            <p:nvPr/>
          </p:nvCxnSpPr>
          <p:spPr>
            <a:xfrm flipH="1" flipV="1">
              <a:off x="1705380" y="4582156"/>
              <a:ext cx="750155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A679C92F-CF90-4F42-8B19-2425D2BC5C89}"/>
                </a:ext>
              </a:extLst>
            </p:cNvPr>
            <p:cNvCxnSpPr>
              <a:cxnSpLocks/>
              <a:stCxn id="532" idx="0"/>
              <a:endCxn id="421" idx="0"/>
            </p:cNvCxnSpPr>
            <p:nvPr/>
          </p:nvCxnSpPr>
          <p:spPr>
            <a:xfrm flipV="1">
              <a:off x="1705381" y="3830477"/>
              <a:ext cx="256894" cy="75168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5628DA6-233F-4B6F-8794-DDD8EBCD6DC7}"/>
                </a:ext>
              </a:extLst>
            </p:cNvPr>
            <p:cNvCxnSpPr>
              <a:cxnSpLocks/>
              <a:stCxn id="421" idx="0"/>
              <a:endCxn id="417" idx="0"/>
            </p:cNvCxnSpPr>
            <p:nvPr/>
          </p:nvCxnSpPr>
          <p:spPr>
            <a:xfrm flipV="1">
              <a:off x="1962275" y="3580756"/>
              <a:ext cx="753098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92385B6-78C5-48BD-9023-8A9A7D78925D}"/>
                </a:ext>
              </a:extLst>
            </p:cNvPr>
            <p:cNvCxnSpPr>
              <a:stCxn id="417" idx="0"/>
              <a:endCxn id="409" idx="0"/>
            </p:cNvCxnSpPr>
            <p:nvPr/>
          </p:nvCxnSpPr>
          <p:spPr>
            <a:xfrm>
              <a:off x="2715373" y="3580756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A3D5562C-1583-452B-BEA4-C092BD53D911}"/>
                </a:ext>
              </a:extLst>
            </p:cNvPr>
            <p:cNvCxnSpPr>
              <a:stCxn id="409" idx="0"/>
              <a:endCxn id="413" idx="0"/>
            </p:cNvCxnSpPr>
            <p:nvPr/>
          </p:nvCxnSpPr>
          <p:spPr>
            <a:xfrm flipH="1">
              <a:off x="2715373" y="3830477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497E2D8-E8DF-403D-94DD-23F6D08CF745}"/>
                </a:ext>
              </a:extLst>
            </p:cNvPr>
            <p:cNvCxnSpPr>
              <a:stCxn id="413" idx="0"/>
              <a:endCxn id="496" idx="0"/>
            </p:cNvCxnSpPr>
            <p:nvPr/>
          </p:nvCxnSpPr>
          <p:spPr>
            <a:xfrm>
              <a:off x="2715373" y="4081432"/>
              <a:ext cx="236707" cy="75806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9F3F80A-60E4-4B9B-9750-0ED975CF5AE9}"/>
                </a:ext>
              </a:extLst>
            </p:cNvPr>
            <p:cNvCxnSpPr>
              <a:stCxn id="496" idx="0"/>
              <a:endCxn id="488" idx="0"/>
            </p:cNvCxnSpPr>
            <p:nvPr/>
          </p:nvCxnSpPr>
          <p:spPr>
            <a:xfrm>
              <a:off x="2952080" y="4839498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CC88EEE-8B5F-453F-8A77-48D4D8B18FC6}"/>
                </a:ext>
              </a:extLst>
            </p:cNvPr>
            <p:cNvCxnSpPr>
              <a:stCxn id="488" idx="0"/>
              <a:endCxn id="484" idx="0"/>
            </p:cNvCxnSpPr>
            <p:nvPr/>
          </p:nvCxnSpPr>
          <p:spPr>
            <a:xfrm flipV="1">
              <a:off x="3705178" y="4839498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F581907-5717-48FB-A4D8-218845421F1A}"/>
                </a:ext>
              </a:extLst>
            </p:cNvPr>
            <p:cNvCxnSpPr>
              <a:stCxn id="484" idx="0"/>
              <a:endCxn id="492" idx="0"/>
            </p:cNvCxnSpPr>
            <p:nvPr/>
          </p:nvCxnSpPr>
          <p:spPr>
            <a:xfrm flipH="1" flipV="1">
              <a:off x="3705178" y="4589777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E4C5F1C-046B-4FA1-A58F-BCACD66F74BF}"/>
                </a:ext>
              </a:extLst>
            </p:cNvPr>
            <p:cNvCxnSpPr>
              <a:stCxn id="492" idx="0"/>
              <a:endCxn id="540" idx="0"/>
            </p:cNvCxnSpPr>
            <p:nvPr/>
          </p:nvCxnSpPr>
          <p:spPr>
            <a:xfrm flipV="1">
              <a:off x="3705178" y="3835510"/>
              <a:ext cx="262078" cy="75426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4720639-262C-479C-8ECA-9DACFAAEBEF4}"/>
                </a:ext>
              </a:extLst>
            </p:cNvPr>
            <p:cNvCxnSpPr>
              <a:cxnSpLocks/>
              <a:endCxn id="333" idx="0"/>
            </p:cNvCxnSpPr>
            <p:nvPr/>
          </p:nvCxnSpPr>
          <p:spPr>
            <a:xfrm flipV="1">
              <a:off x="3960937" y="3076978"/>
              <a:ext cx="249192" cy="74641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621799F-07F3-4F72-8E66-32C06ED68A59}"/>
                </a:ext>
              </a:extLst>
            </p:cNvPr>
            <p:cNvCxnSpPr>
              <a:stCxn id="333" idx="0"/>
              <a:endCxn id="341" idx="0"/>
            </p:cNvCxnSpPr>
            <p:nvPr/>
          </p:nvCxnSpPr>
          <p:spPr>
            <a:xfrm flipH="1" flipV="1">
              <a:off x="3457030" y="2826023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8C6511C5-9350-4981-BED3-7F52A1DAEAC5}"/>
                </a:ext>
              </a:extLst>
            </p:cNvPr>
            <p:cNvCxnSpPr>
              <a:stCxn id="341" idx="0"/>
              <a:endCxn id="337" idx="0"/>
            </p:cNvCxnSpPr>
            <p:nvPr/>
          </p:nvCxnSpPr>
          <p:spPr>
            <a:xfrm flipV="1">
              <a:off x="3457030" y="2576301"/>
              <a:ext cx="753098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F2A6FBA-38DA-4E5D-BA0C-D42C7AA86539}"/>
                </a:ext>
              </a:extLst>
            </p:cNvPr>
            <p:cNvCxnSpPr>
              <a:cxnSpLocks/>
              <a:stCxn id="337" idx="0"/>
              <a:endCxn id="329" idx="0"/>
            </p:cNvCxnSpPr>
            <p:nvPr/>
          </p:nvCxnSpPr>
          <p:spPr>
            <a:xfrm>
              <a:off x="4210128" y="2576301"/>
              <a:ext cx="750155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BBBABEE-684B-4954-AFB0-7C9746184721}"/>
                </a:ext>
              </a:extLst>
            </p:cNvPr>
            <p:cNvCxnSpPr>
              <a:cxnSpLocks/>
              <a:stCxn id="329" idx="0"/>
              <a:endCxn id="377" idx="0"/>
            </p:cNvCxnSpPr>
            <p:nvPr/>
          </p:nvCxnSpPr>
          <p:spPr>
            <a:xfrm>
              <a:off x="4960284" y="2826023"/>
              <a:ext cx="257229" cy="75131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C4354F8-EAEB-4B95-8C92-FA07CEDDCE05}"/>
                </a:ext>
              </a:extLst>
            </p:cNvPr>
            <p:cNvCxnSpPr>
              <a:stCxn id="377" idx="0"/>
              <a:endCxn id="381" idx="0"/>
            </p:cNvCxnSpPr>
            <p:nvPr/>
          </p:nvCxnSpPr>
          <p:spPr>
            <a:xfrm flipH="1">
              <a:off x="4464415" y="3577334"/>
              <a:ext cx="753098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AE69B5C9-F846-4BC6-89D4-DEC3AC567604}"/>
                </a:ext>
              </a:extLst>
            </p:cNvPr>
            <p:cNvCxnSpPr>
              <a:stCxn id="381" idx="0"/>
              <a:endCxn id="373" idx="0"/>
            </p:cNvCxnSpPr>
            <p:nvPr/>
          </p:nvCxnSpPr>
          <p:spPr>
            <a:xfrm>
              <a:off x="4464415" y="3827055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634DD467-4749-421B-BDA2-BB861D44CB95}"/>
                </a:ext>
              </a:extLst>
            </p:cNvPr>
            <p:cNvCxnSpPr>
              <a:cxnSpLocks/>
              <a:stCxn id="373" idx="0"/>
              <a:endCxn id="369" idx="0"/>
            </p:cNvCxnSpPr>
            <p:nvPr/>
          </p:nvCxnSpPr>
          <p:spPr>
            <a:xfrm flipV="1">
              <a:off x="5217513" y="3827055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3E8515A-4B5D-4132-9EEE-4AACE4B0033C}"/>
                </a:ext>
              </a:extLst>
            </p:cNvPr>
            <p:cNvCxnSpPr>
              <a:stCxn id="456" idx="0"/>
              <a:endCxn id="448" idx="0"/>
            </p:cNvCxnSpPr>
            <p:nvPr/>
          </p:nvCxnSpPr>
          <p:spPr>
            <a:xfrm>
              <a:off x="4960340" y="4831577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F94F557C-76D0-4D0A-A36F-35A8495E4EFC}"/>
                </a:ext>
              </a:extLst>
            </p:cNvPr>
            <p:cNvCxnSpPr>
              <a:stCxn id="369" idx="0"/>
              <a:endCxn id="353" idx="0"/>
            </p:cNvCxnSpPr>
            <p:nvPr/>
          </p:nvCxnSpPr>
          <p:spPr>
            <a:xfrm flipV="1">
              <a:off x="5967668" y="3077552"/>
              <a:ext cx="244563" cy="74950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73B86AA5-6D59-4782-9649-EC264A7808A6}"/>
                </a:ext>
              </a:extLst>
            </p:cNvPr>
            <p:cNvCxnSpPr>
              <a:cxnSpLocks/>
              <a:stCxn id="353" idx="0"/>
              <a:endCxn id="361" idx="0"/>
            </p:cNvCxnSpPr>
            <p:nvPr/>
          </p:nvCxnSpPr>
          <p:spPr>
            <a:xfrm flipH="1" flipV="1">
              <a:off x="5459132" y="2826597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34100BD-D591-4526-863A-619B1B8CFF39}"/>
                </a:ext>
              </a:extLst>
            </p:cNvPr>
            <p:cNvCxnSpPr>
              <a:stCxn id="361" idx="0"/>
              <a:endCxn id="357" idx="0"/>
            </p:cNvCxnSpPr>
            <p:nvPr/>
          </p:nvCxnSpPr>
          <p:spPr>
            <a:xfrm flipV="1">
              <a:off x="5459132" y="2576875"/>
              <a:ext cx="753098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36E93D80-D7F2-4D8C-8E8F-521F754DCBB7}"/>
                </a:ext>
              </a:extLst>
            </p:cNvPr>
            <p:cNvCxnSpPr>
              <a:stCxn id="357" idx="0"/>
              <a:endCxn id="349" idx="0"/>
            </p:cNvCxnSpPr>
            <p:nvPr/>
          </p:nvCxnSpPr>
          <p:spPr>
            <a:xfrm>
              <a:off x="6212230" y="2576875"/>
              <a:ext cx="750155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65C99E27-E5A3-4090-B33F-DFA2680520E9}"/>
                </a:ext>
              </a:extLst>
            </p:cNvPr>
            <p:cNvCxnSpPr>
              <a:stCxn id="349" idx="0"/>
              <a:endCxn id="441" idx="0"/>
            </p:cNvCxnSpPr>
            <p:nvPr/>
          </p:nvCxnSpPr>
          <p:spPr>
            <a:xfrm flipH="1">
              <a:off x="6715631" y="2826597"/>
              <a:ext cx="246755" cy="7507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B5D59D4-C578-4583-AEF6-96B02675105C}"/>
                </a:ext>
              </a:extLst>
            </p:cNvPr>
            <p:cNvCxnSpPr>
              <a:stCxn id="441" idx="0"/>
              <a:endCxn id="437" idx="0"/>
            </p:cNvCxnSpPr>
            <p:nvPr/>
          </p:nvCxnSpPr>
          <p:spPr>
            <a:xfrm>
              <a:off x="6715631" y="3577334"/>
              <a:ext cx="249721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5593992-5DDA-4B1C-97C4-52BEFE835AE2}"/>
                </a:ext>
              </a:extLst>
            </p:cNvPr>
            <p:cNvCxnSpPr>
              <a:stCxn id="437" idx="0"/>
              <a:endCxn id="429" idx="0"/>
            </p:cNvCxnSpPr>
            <p:nvPr/>
          </p:nvCxnSpPr>
          <p:spPr>
            <a:xfrm flipH="1">
              <a:off x="6715631" y="4330432"/>
              <a:ext cx="249721" cy="7501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22D3215C-B289-4C8A-8550-E4A1DB4DBEAD}"/>
                </a:ext>
              </a:extLst>
            </p:cNvPr>
            <p:cNvCxnSpPr>
              <a:cxnSpLocks/>
              <a:stCxn id="429" idx="0"/>
              <a:endCxn id="433" idx="0"/>
            </p:cNvCxnSpPr>
            <p:nvPr/>
          </p:nvCxnSpPr>
          <p:spPr>
            <a:xfrm flipH="1" flipV="1">
              <a:off x="6464676" y="4330432"/>
              <a:ext cx="250955" cy="7501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E9E2BE4-51F4-4EB7-BF30-C4C6026E317E}"/>
                </a:ext>
              </a:extLst>
            </p:cNvPr>
            <p:cNvCxnSpPr>
              <a:stCxn id="452" idx="0"/>
              <a:endCxn id="456" idx="0"/>
            </p:cNvCxnSpPr>
            <p:nvPr/>
          </p:nvCxnSpPr>
          <p:spPr>
            <a:xfrm flipH="1">
              <a:off x="4960340" y="4581855"/>
              <a:ext cx="753098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EB98D03-19D8-40BD-BB7F-76BABD239C6A}"/>
                </a:ext>
              </a:extLst>
            </p:cNvPr>
            <p:cNvCxnSpPr>
              <a:stCxn id="433" idx="0"/>
              <a:endCxn id="452" idx="0"/>
            </p:cNvCxnSpPr>
            <p:nvPr/>
          </p:nvCxnSpPr>
          <p:spPr>
            <a:xfrm flipH="1">
              <a:off x="5713439" y="4330432"/>
              <a:ext cx="751237" cy="25142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738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67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DB3E5E-4B30-4D4F-B087-BAEB983B2010}"/>
              </a:ext>
            </a:extLst>
          </p:cNvPr>
          <p:cNvGrpSpPr/>
          <p:nvPr/>
        </p:nvGrpSpPr>
        <p:grpSpPr>
          <a:xfrm>
            <a:off x="1565312" y="2528456"/>
            <a:ext cx="6013377" cy="2784294"/>
            <a:chOff x="701571" y="2325590"/>
            <a:chExt cx="6514492" cy="3016319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D13ABFD-8700-454B-964A-DAF9DD3D85BE}"/>
                </a:ext>
              </a:extLst>
            </p:cNvPr>
            <p:cNvGrpSpPr/>
            <p:nvPr/>
          </p:nvGrpSpPr>
          <p:grpSpPr>
            <a:xfrm>
              <a:off x="3718756" y="3327457"/>
              <a:ext cx="501422" cy="1010464"/>
              <a:chOff x="3708924" y="3327457"/>
              <a:chExt cx="501422" cy="1010464"/>
            </a:xfrm>
          </p:grpSpPr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58A12858-DF2B-42D7-B335-8265B6E15FF7}"/>
                  </a:ext>
                </a:extLst>
              </p:cNvPr>
              <p:cNvSpPr/>
              <p:nvPr/>
            </p:nvSpPr>
            <p:spPr>
              <a:xfrm>
                <a:off x="3708924" y="3327457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CC25BD17-AF70-49FE-B739-3EDEF154A1A6}"/>
                  </a:ext>
                </a:extLst>
              </p:cNvPr>
              <p:cNvSpPr/>
              <p:nvPr/>
            </p:nvSpPr>
            <p:spPr>
              <a:xfrm>
                <a:off x="3708924" y="3836499"/>
                <a:ext cx="501422" cy="501422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/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99DB9E27-B604-497E-BC69-26CAB8B668CA}"/>
                  </a:ext>
                </a:extLst>
              </p:cNvPr>
              <p:cNvSpPr/>
              <p:nvPr/>
            </p:nvSpPr>
            <p:spPr>
              <a:xfrm>
                <a:off x="3809209" y="3427742"/>
                <a:ext cx="300853" cy="802275"/>
              </a:xfrm>
              <a:prstGeom prst="rect">
                <a:avLst/>
              </a:prstGeom>
              <a:solidFill>
                <a:srgbClr val="FF5050"/>
              </a:solidFill>
              <a:ln w="31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62" dirty="0"/>
              </a:p>
            </p:txBody>
          </p:sp>
        </p:grpSp>
        <p:sp>
          <p:nvSpPr>
            <p:cNvPr id="540" name="Isosceles Triangle 539">
              <a:extLst>
                <a:ext uri="{FF2B5EF4-FFF2-40B4-BE49-F238E27FC236}">
                  <a16:creationId xmlns:a16="http://schemas.microsoft.com/office/drawing/2014/main" id="{BA683A1A-FDD7-4E88-A701-2F25F4C15775}"/>
                </a:ext>
              </a:extLst>
            </p:cNvPr>
            <p:cNvSpPr/>
            <p:nvPr/>
          </p:nvSpPr>
          <p:spPr>
            <a:xfrm>
              <a:off x="3716568" y="3835510"/>
              <a:ext cx="501375" cy="501422"/>
            </a:xfrm>
            <a:prstGeom prst="triangl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62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EE2DFAD6-AD36-4E64-94C0-816B11809665}"/>
                </a:ext>
              </a:extLst>
            </p:cNvPr>
            <p:cNvGrpSpPr/>
            <p:nvPr/>
          </p:nvGrpSpPr>
          <p:grpSpPr>
            <a:xfrm>
              <a:off x="701571" y="4331445"/>
              <a:ext cx="2004675" cy="1002844"/>
              <a:chOff x="1019520" y="443748"/>
              <a:chExt cx="1439273" cy="720000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E7B904ED-E20B-4AE0-BFB6-970D53B77C84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33" name="Rectangle 532">
                  <a:extLst>
                    <a:ext uri="{FF2B5EF4-FFF2-40B4-BE49-F238E27FC236}">
                      <a16:creationId xmlns:a16="http://schemas.microsoft.com/office/drawing/2014/main" id="{F648AB97-31A1-4EAC-ADA2-44C32679DA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4" name="Rectangle 533">
                  <a:extLst>
                    <a:ext uri="{FF2B5EF4-FFF2-40B4-BE49-F238E27FC236}">
                      <a16:creationId xmlns:a16="http://schemas.microsoft.com/office/drawing/2014/main" id="{7568F359-C366-4F4D-A76B-9C8961AFA2D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5" name="Rectangle 534">
                  <a:extLst>
                    <a:ext uri="{FF2B5EF4-FFF2-40B4-BE49-F238E27FC236}">
                      <a16:creationId xmlns:a16="http://schemas.microsoft.com/office/drawing/2014/main" id="{F41932CC-56BB-4539-A887-9CE127ABB1D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6" name="Isosceles Triangle 535">
                  <a:extLst>
                    <a:ext uri="{FF2B5EF4-FFF2-40B4-BE49-F238E27FC236}">
                      <a16:creationId xmlns:a16="http://schemas.microsoft.com/office/drawing/2014/main" id="{FA499591-4A47-48BB-9E23-81BBBB6BDBD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38819BCD-070D-4B01-9494-35ADCCBF9693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29" name="Rectangle 528">
                  <a:extLst>
                    <a:ext uri="{FF2B5EF4-FFF2-40B4-BE49-F238E27FC236}">
                      <a16:creationId xmlns:a16="http://schemas.microsoft.com/office/drawing/2014/main" id="{D97BBAB0-3BA1-4BB3-84D1-75991F1046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0" name="Rectangle 529">
                  <a:extLst>
                    <a:ext uri="{FF2B5EF4-FFF2-40B4-BE49-F238E27FC236}">
                      <a16:creationId xmlns:a16="http://schemas.microsoft.com/office/drawing/2014/main" id="{926A6AFE-293D-4778-A454-2C1B6036366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31" name="Rectangle 530">
                  <a:extLst>
                    <a:ext uri="{FF2B5EF4-FFF2-40B4-BE49-F238E27FC236}">
                      <a16:creationId xmlns:a16="http://schemas.microsoft.com/office/drawing/2014/main" id="{49646CD2-C569-4A36-8A7D-1ED4612CED5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32" name="Isosceles Triangle 531">
                  <a:extLst>
                    <a:ext uri="{FF2B5EF4-FFF2-40B4-BE49-F238E27FC236}">
                      <a16:creationId xmlns:a16="http://schemas.microsoft.com/office/drawing/2014/main" id="{344DA022-0DE7-4DE0-A248-FD2A5CE1B51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E3DB682C-5ED9-4314-9259-073BD85B0D7D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25" name="Rectangle 524">
                  <a:extLst>
                    <a:ext uri="{FF2B5EF4-FFF2-40B4-BE49-F238E27FC236}">
                      <a16:creationId xmlns:a16="http://schemas.microsoft.com/office/drawing/2014/main" id="{27C11418-6E4F-4729-8527-DB3231E213D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id="{461F76F1-8550-4E5C-8FC6-EDF9E7B0C7B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4E96AFE6-6843-4A03-8D7F-67F56237FA8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8" name="Isosceles Triangle 527">
                  <a:extLst>
                    <a:ext uri="{FF2B5EF4-FFF2-40B4-BE49-F238E27FC236}">
                      <a16:creationId xmlns:a16="http://schemas.microsoft.com/office/drawing/2014/main" id="{AE7475B5-FC66-411D-BE4C-F290EE57AE2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:a16="http://schemas.microsoft.com/office/drawing/2014/main" id="{4D37A39B-33FE-41D5-9AA6-6C0DE228008B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5E0880F6-0729-474A-9DD6-364C746F790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id="{F49E0692-C372-47EE-B78B-4551E34CF87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23" name="Rectangle 522">
                  <a:extLst>
                    <a:ext uri="{FF2B5EF4-FFF2-40B4-BE49-F238E27FC236}">
                      <a16:creationId xmlns:a16="http://schemas.microsoft.com/office/drawing/2014/main" id="{BFD5876C-38F3-4416-9BED-3D10DB47C6A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24" name="Isosceles Triangle 523">
                  <a:extLst>
                    <a:ext uri="{FF2B5EF4-FFF2-40B4-BE49-F238E27FC236}">
                      <a16:creationId xmlns:a16="http://schemas.microsoft.com/office/drawing/2014/main" id="{95D71CCB-CFF5-492A-BA36-9DD58F27D71A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8C668263-4E8B-4F7B-8417-A70D25BA8CAB}"/>
                </a:ext>
              </a:extLst>
            </p:cNvPr>
            <p:cNvGrpSpPr/>
            <p:nvPr/>
          </p:nvGrpSpPr>
          <p:grpSpPr>
            <a:xfrm rot="5400000">
              <a:off x="206102" y="2831916"/>
              <a:ext cx="2004675" cy="1002844"/>
              <a:chOff x="1019520" y="443748"/>
              <a:chExt cx="1439273" cy="720000"/>
            </a:xfrm>
          </p:grpSpPr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35242DA3-540C-405A-9429-A01E21B1BAF2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513" name="Rectangle 512">
                  <a:extLst>
                    <a:ext uri="{FF2B5EF4-FFF2-40B4-BE49-F238E27FC236}">
                      <a16:creationId xmlns:a16="http://schemas.microsoft.com/office/drawing/2014/main" id="{3B03673B-F880-40E3-9520-E708D9993B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E8BFEC47-010F-42FF-A7A9-60951A5A304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D5827C61-308E-498E-81CD-39B9FCAB8DE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16" name="Isosceles Triangle 515">
                  <a:extLst>
                    <a:ext uri="{FF2B5EF4-FFF2-40B4-BE49-F238E27FC236}">
                      <a16:creationId xmlns:a16="http://schemas.microsoft.com/office/drawing/2014/main" id="{41ED3C93-1600-4634-9599-83EA377860F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0ED2E130-528F-4247-81FE-5CE3B24D55CD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509" name="Rectangle 508">
                  <a:extLst>
                    <a:ext uri="{FF2B5EF4-FFF2-40B4-BE49-F238E27FC236}">
                      <a16:creationId xmlns:a16="http://schemas.microsoft.com/office/drawing/2014/main" id="{2012A407-2278-4082-8050-D86686933D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0" name="Rectangle 509">
                  <a:extLst>
                    <a:ext uri="{FF2B5EF4-FFF2-40B4-BE49-F238E27FC236}">
                      <a16:creationId xmlns:a16="http://schemas.microsoft.com/office/drawing/2014/main" id="{A392C90E-0485-4A48-BB8D-738131AF904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11" name="Rectangle 510">
                  <a:extLst>
                    <a:ext uri="{FF2B5EF4-FFF2-40B4-BE49-F238E27FC236}">
                      <a16:creationId xmlns:a16="http://schemas.microsoft.com/office/drawing/2014/main" id="{DEBCAF2D-CF02-4358-B04C-6EA835F953C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12" name="Isosceles Triangle 511">
                  <a:extLst>
                    <a:ext uri="{FF2B5EF4-FFF2-40B4-BE49-F238E27FC236}">
                      <a16:creationId xmlns:a16="http://schemas.microsoft.com/office/drawing/2014/main" id="{F3ACC868-82B7-4ADA-8CC5-F38C70AE41E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1864400D-DDDF-4896-BFB8-7A342F8DEBF8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505" name="Rectangle 504">
                  <a:extLst>
                    <a:ext uri="{FF2B5EF4-FFF2-40B4-BE49-F238E27FC236}">
                      <a16:creationId xmlns:a16="http://schemas.microsoft.com/office/drawing/2014/main" id="{91DEFD43-66F3-4F19-B9EE-D57C90F8A2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6" name="Rectangle 505">
                  <a:extLst>
                    <a:ext uri="{FF2B5EF4-FFF2-40B4-BE49-F238E27FC236}">
                      <a16:creationId xmlns:a16="http://schemas.microsoft.com/office/drawing/2014/main" id="{885D1CBC-0922-47E6-BF9B-3F601EEC489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7" name="Rectangle 506">
                  <a:extLst>
                    <a:ext uri="{FF2B5EF4-FFF2-40B4-BE49-F238E27FC236}">
                      <a16:creationId xmlns:a16="http://schemas.microsoft.com/office/drawing/2014/main" id="{252B6CC1-56CB-4147-91F9-21717FEAF67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8" name="Isosceles Triangle 507">
                  <a:extLst>
                    <a:ext uri="{FF2B5EF4-FFF2-40B4-BE49-F238E27FC236}">
                      <a16:creationId xmlns:a16="http://schemas.microsoft.com/office/drawing/2014/main" id="{66605E76-F2EC-45A0-BE80-950FAC9C507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6405ACA5-C981-495F-9288-F0CCFB58C7CB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501" name="Rectangle 500">
                  <a:extLst>
                    <a:ext uri="{FF2B5EF4-FFF2-40B4-BE49-F238E27FC236}">
                      <a16:creationId xmlns:a16="http://schemas.microsoft.com/office/drawing/2014/main" id="{F8E1B85B-B4FE-467C-BB3A-C4E1ECF8511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2" name="Rectangle 501">
                  <a:extLst>
                    <a:ext uri="{FF2B5EF4-FFF2-40B4-BE49-F238E27FC236}">
                      <a16:creationId xmlns:a16="http://schemas.microsoft.com/office/drawing/2014/main" id="{B2148D9D-4880-4AA3-939E-EA2DA8B9822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503" name="Rectangle 502">
                  <a:extLst>
                    <a:ext uri="{FF2B5EF4-FFF2-40B4-BE49-F238E27FC236}">
                      <a16:creationId xmlns:a16="http://schemas.microsoft.com/office/drawing/2014/main" id="{F4ACCB57-CD5F-4C75-97B8-99C3AD11276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504" name="Isosceles Triangle 503">
                  <a:extLst>
                    <a:ext uri="{FF2B5EF4-FFF2-40B4-BE49-F238E27FC236}">
                      <a16:creationId xmlns:a16="http://schemas.microsoft.com/office/drawing/2014/main" id="{A32E791E-25F7-4C2E-92BD-F09A9E4E1C6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6AAADDB-F471-4D0C-9768-93C5FE394092}"/>
                </a:ext>
              </a:extLst>
            </p:cNvPr>
            <p:cNvGrpSpPr/>
            <p:nvPr/>
          </p:nvGrpSpPr>
          <p:grpSpPr>
            <a:xfrm>
              <a:off x="2701368" y="4339065"/>
              <a:ext cx="2004675" cy="1002844"/>
              <a:chOff x="1019520" y="443748"/>
              <a:chExt cx="1439273" cy="720000"/>
            </a:xfrm>
          </p:grpSpPr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15246189-1721-46FA-96DF-886BE65D3D25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93" name="Rectangle 492">
                  <a:extLst>
                    <a:ext uri="{FF2B5EF4-FFF2-40B4-BE49-F238E27FC236}">
                      <a16:creationId xmlns:a16="http://schemas.microsoft.com/office/drawing/2014/main" id="{2FE21FD9-6503-45BD-9127-063210FB7A8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4" name="Rectangle 493">
                  <a:extLst>
                    <a:ext uri="{FF2B5EF4-FFF2-40B4-BE49-F238E27FC236}">
                      <a16:creationId xmlns:a16="http://schemas.microsoft.com/office/drawing/2014/main" id="{F10CC1F6-241A-4CB9-A77C-3C6C6F22A2E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5" name="Rectangle 494">
                  <a:extLst>
                    <a:ext uri="{FF2B5EF4-FFF2-40B4-BE49-F238E27FC236}">
                      <a16:creationId xmlns:a16="http://schemas.microsoft.com/office/drawing/2014/main" id="{0066EBE3-7176-41FA-A802-7C2F84188D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6" name="Isosceles Triangle 495">
                  <a:extLst>
                    <a:ext uri="{FF2B5EF4-FFF2-40B4-BE49-F238E27FC236}">
                      <a16:creationId xmlns:a16="http://schemas.microsoft.com/office/drawing/2014/main" id="{546733B0-6476-4884-A1ED-341CE3C4716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F41EB358-8C41-4EB2-9E6B-77FBC12EC6FA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ADBF8E68-1F4F-4D7A-9CDC-A4C74243BA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0" name="Rectangle 489">
                  <a:extLst>
                    <a:ext uri="{FF2B5EF4-FFF2-40B4-BE49-F238E27FC236}">
                      <a16:creationId xmlns:a16="http://schemas.microsoft.com/office/drawing/2014/main" id="{0DEF3641-4663-4402-B1B1-3DDEFCEB9F1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91" name="Rectangle 490">
                  <a:extLst>
                    <a:ext uri="{FF2B5EF4-FFF2-40B4-BE49-F238E27FC236}">
                      <a16:creationId xmlns:a16="http://schemas.microsoft.com/office/drawing/2014/main" id="{C626424E-D9E7-46B7-8510-C72B82F57AF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92" name="Isosceles Triangle 491">
                  <a:extLst>
                    <a:ext uri="{FF2B5EF4-FFF2-40B4-BE49-F238E27FC236}">
                      <a16:creationId xmlns:a16="http://schemas.microsoft.com/office/drawing/2014/main" id="{A36F3F38-489D-4F7F-AA87-C97471F2275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88FD9983-0667-4644-8FF9-B2A2291FC8C6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69D1D730-876C-4510-B26B-41C2149DD5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6" name="Rectangle 485">
                  <a:extLst>
                    <a:ext uri="{FF2B5EF4-FFF2-40B4-BE49-F238E27FC236}">
                      <a16:creationId xmlns:a16="http://schemas.microsoft.com/office/drawing/2014/main" id="{BB1A0C68-EA0B-422D-BBB8-29B0F0895A6E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A3CCA5F1-F562-4D4B-A5AD-856657A8950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88" name="Isosceles Triangle 487">
                  <a:extLst>
                    <a:ext uri="{FF2B5EF4-FFF2-40B4-BE49-F238E27FC236}">
                      <a16:creationId xmlns:a16="http://schemas.microsoft.com/office/drawing/2014/main" id="{E12EB73C-7B2C-4853-805F-6723B881945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1847B121-8077-45BF-BCD1-0F91E1622B91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1E92927C-A946-4119-8871-22A2DDF052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8AA23844-2B20-4568-B1F7-64D76E8F9FC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7743F7A5-3138-440A-8677-4803EC9826ED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84" name="Isosceles Triangle 483">
                  <a:extLst>
                    <a:ext uri="{FF2B5EF4-FFF2-40B4-BE49-F238E27FC236}">
                      <a16:creationId xmlns:a16="http://schemas.microsoft.com/office/drawing/2014/main" id="{9A2D8504-643C-4338-A646-2FCD224539C2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EFC85BE1-49A2-4A56-A17C-F9F3EBAD1300}"/>
                </a:ext>
              </a:extLst>
            </p:cNvPr>
            <p:cNvGrpSpPr/>
            <p:nvPr/>
          </p:nvGrpSpPr>
          <p:grpSpPr>
            <a:xfrm>
              <a:off x="4709629" y="4331144"/>
              <a:ext cx="1504242" cy="1002844"/>
              <a:chOff x="6255632" y="1461232"/>
              <a:chExt cx="1079983" cy="720000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3376341C-57D0-4B5A-999B-AB8E51B406D7}"/>
                  </a:ext>
                </a:extLst>
              </p:cNvPr>
              <p:cNvGrpSpPr/>
              <p:nvPr/>
            </p:nvGrpSpPr>
            <p:grpSpPr>
              <a:xfrm>
                <a:off x="6255632" y="1461232"/>
                <a:ext cx="360000" cy="720000"/>
                <a:chOff x="0" y="0"/>
                <a:chExt cx="360000" cy="720000"/>
              </a:xfrm>
            </p:grpSpPr>
            <p:sp>
              <p:nvSpPr>
                <p:cNvPr id="453" name="Rectangle 452">
                  <a:extLst>
                    <a:ext uri="{FF2B5EF4-FFF2-40B4-BE49-F238E27FC236}">
                      <a16:creationId xmlns:a16="http://schemas.microsoft.com/office/drawing/2014/main" id="{EC6BEF34-B2E4-423F-B271-03B7ADC136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4" name="Rectangle 453">
                  <a:extLst>
                    <a:ext uri="{FF2B5EF4-FFF2-40B4-BE49-F238E27FC236}">
                      <a16:creationId xmlns:a16="http://schemas.microsoft.com/office/drawing/2014/main" id="{83EADBA6-7431-4402-99ED-1DBBD4739A22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5" name="Rectangle 454">
                  <a:extLst>
                    <a:ext uri="{FF2B5EF4-FFF2-40B4-BE49-F238E27FC236}">
                      <a16:creationId xmlns:a16="http://schemas.microsoft.com/office/drawing/2014/main" id="{DF11B423-B16B-41C8-A59E-303AB7713DB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56" name="Isosceles Triangle 455">
                  <a:extLst>
                    <a:ext uri="{FF2B5EF4-FFF2-40B4-BE49-F238E27FC236}">
                      <a16:creationId xmlns:a16="http://schemas.microsoft.com/office/drawing/2014/main" id="{2905B56D-8D98-48CA-AC9E-FCFE66259F7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CF26CE7A-AF3D-4AB5-ACEF-411F94178B8C}"/>
                  </a:ext>
                </a:extLst>
              </p:cNvPr>
              <p:cNvGrpSpPr/>
              <p:nvPr/>
            </p:nvGrpSpPr>
            <p:grpSpPr>
              <a:xfrm rot="5400000">
                <a:off x="6795615" y="1281232"/>
                <a:ext cx="360000" cy="720000"/>
                <a:chOff x="0" y="0"/>
                <a:chExt cx="360000" cy="720000"/>
              </a:xfrm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CCD23005-0A09-4820-815A-5474801D8E0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BE5E07F0-2273-4ECE-B71C-346455798CA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51" name="Rectangle 450">
                  <a:extLst>
                    <a:ext uri="{FF2B5EF4-FFF2-40B4-BE49-F238E27FC236}">
                      <a16:creationId xmlns:a16="http://schemas.microsoft.com/office/drawing/2014/main" id="{623EB777-9307-4CB0-BDB1-DA8096E7B98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52" name="Isosceles Triangle 451">
                  <a:extLst>
                    <a:ext uri="{FF2B5EF4-FFF2-40B4-BE49-F238E27FC236}">
                      <a16:creationId xmlns:a16="http://schemas.microsoft.com/office/drawing/2014/main" id="{5BD8298B-FB96-4858-AE71-B7FB6168935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40CA63D1-05D2-44E1-9139-5026D450AD12}"/>
                  </a:ext>
                </a:extLst>
              </p:cNvPr>
              <p:cNvGrpSpPr/>
              <p:nvPr/>
            </p:nvGrpSpPr>
            <p:grpSpPr>
              <a:xfrm rot="5400000">
                <a:off x="6795615" y="1640696"/>
                <a:ext cx="360000" cy="720000"/>
                <a:chOff x="0" y="0"/>
                <a:chExt cx="360000" cy="720000"/>
              </a:xfrm>
            </p:grpSpPr>
            <p:sp>
              <p:nvSpPr>
                <p:cNvPr id="445" name="Rectangle 444">
                  <a:extLst>
                    <a:ext uri="{FF2B5EF4-FFF2-40B4-BE49-F238E27FC236}">
                      <a16:creationId xmlns:a16="http://schemas.microsoft.com/office/drawing/2014/main" id="{77B1A126-FD77-4FDE-B547-06B1E2DDC6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6" name="Rectangle 445">
                  <a:extLst>
                    <a:ext uri="{FF2B5EF4-FFF2-40B4-BE49-F238E27FC236}">
                      <a16:creationId xmlns:a16="http://schemas.microsoft.com/office/drawing/2014/main" id="{1BD825A1-78FF-47F8-BCA3-9F77743DF58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7DD99F40-7182-4850-83EF-EC8420C7FCC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48" name="Isosceles Triangle 447">
                  <a:extLst>
                    <a:ext uri="{FF2B5EF4-FFF2-40B4-BE49-F238E27FC236}">
                      <a16:creationId xmlns:a16="http://schemas.microsoft.com/office/drawing/2014/main" id="{EE424F29-796D-486D-8716-76716CBD0704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3BF48575-2F7A-44E8-A102-8DDA83CBA32E}"/>
                </a:ext>
              </a:extLst>
            </p:cNvPr>
            <p:cNvGrpSpPr/>
            <p:nvPr/>
          </p:nvGrpSpPr>
          <p:grpSpPr>
            <a:xfrm rot="5400000">
              <a:off x="5712303" y="3827538"/>
              <a:ext cx="2004675" cy="1002844"/>
              <a:chOff x="1019520" y="443748"/>
              <a:chExt cx="1439273" cy="720000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F26C12F7-D473-46A2-B5B8-17274958EF9F}"/>
                  </a:ext>
                </a:extLst>
              </p:cNvPr>
              <p:cNvGrpSpPr/>
              <p:nvPr/>
            </p:nvGrpSpPr>
            <p:grpSpPr>
              <a:xfrm>
                <a:off x="1019520" y="443748"/>
                <a:ext cx="360000" cy="720000"/>
                <a:chOff x="0" y="0"/>
                <a:chExt cx="360000" cy="720000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DE124E25-5E7E-466C-B5EC-A2345B9591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9" name="Rectangle 438">
                  <a:extLst>
                    <a:ext uri="{FF2B5EF4-FFF2-40B4-BE49-F238E27FC236}">
                      <a16:creationId xmlns:a16="http://schemas.microsoft.com/office/drawing/2014/main" id="{4620CB80-E159-4F5C-800D-5DD40635FDC1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40" name="Rectangle 439">
                  <a:extLst>
                    <a:ext uri="{FF2B5EF4-FFF2-40B4-BE49-F238E27FC236}">
                      <a16:creationId xmlns:a16="http://schemas.microsoft.com/office/drawing/2014/main" id="{65E896C7-49D9-4A38-AADF-05BF2EE3982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41" name="Isosceles Triangle 440">
                  <a:extLst>
                    <a:ext uri="{FF2B5EF4-FFF2-40B4-BE49-F238E27FC236}">
                      <a16:creationId xmlns:a16="http://schemas.microsoft.com/office/drawing/2014/main" id="{BC139CE0-1FC8-480F-A027-D80CB21289D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F935940A-16A4-4E37-B442-8A39D2904711}"/>
                  </a:ext>
                </a:extLst>
              </p:cNvPr>
              <p:cNvGrpSpPr/>
              <p:nvPr/>
            </p:nvGrpSpPr>
            <p:grpSpPr>
              <a:xfrm rot="5400000">
                <a:off x="1559503" y="263748"/>
                <a:ext cx="360000" cy="720000"/>
                <a:chOff x="0" y="0"/>
                <a:chExt cx="360000" cy="720000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799B9A51-70C8-453B-A2CD-CA50177A5B8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5" name="Rectangle 434">
                  <a:extLst>
                    <a:ext uri="{FF2B5EF4-FFF2-40B4-BE49-F238E27FC236}">
                      <a16:creationId xmlns:a16="http://schemas.microsoft.com/office/drawing/2014/main" id="{8B2C372D-8B26-4843-A8C2-5AD468A6856C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6" name="Rectangle 435">
                  <a:extLst>
                    <a:ext uri="{FF2B5EF4-FFF2-40B4-BE49-F238E27FC236}">
                      <a16:creationId xmlns:a16="http://schemas.microsoft.com/office/drawing/2014/main" id="{0E1FD6FB-9CB2-46B2-BFB3-DFC1ACA64381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7" name="Isosceles Triangle 436">
                  <a:extLst>
                    <a:ext uri="{FF2B5EF4-FFF2-40B4-BE49-F238E27FC236}">
                      <a16:creationId xmlns:a16="http://schemas.microsoft.com/office/drawing/2014/main" id="{6F74BD06-67A7-4CDD-8F68-0E87F90F7440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21B4AAC6-04FE-40CD-82A5-EC4ACD37BBBB}"/>
                  </a:ext>
                </a:extLst>
              </p:cNvPr>
              <p:cNvGrpSpPr/>
              <p:nvPr/>
            </p:nvGrpSpPr>
            <p:grpSpPr>
              <a:xfrm rot="5400000">
                <a:off x="1559503" y="623212"/>
                <a:ext cx="360000" cy="720000"/>
                <a:chOff x="0" y="0"/>
                <a:chExt cx="360000" cy="720000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E7DDA090-00A0-49E4-B868-CD7F2A171D6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1" name="Rectangle 430">
                  <a:extLst>
                    <a:ext uri="{FF2B5EF4-FFF2-40B4-BE49-F238E27FC236}">
                      <a16:creationId xmlns:a16="http://schemas.microsoft.com/office/drawing/2014/main" id="{5C31A020-55EA-4BB5-8D8C-B7C838BE79D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32" name="Rectangle 431">
                  <a:extLst>
                    <a:ext uri="{FF2B5EF4-FFF2-40B4-BE49-F238E27FC236}">
                      <a16:creationId xmlns:a16="http://schemas.microsoft.com/office/drawing/2014/main" id="{0055FB1F-75F4-48F2-9586-21F180F290AE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33" name="Isosceles Triangle 432">
                  <a:extLst>
                    <a:ext uri="{FF2B5EF4-FFF2-40B4-BE49-F238E27FC236}">
                      <a16:creationId xmlns:a16="http://schemas.microsoft.com/office/drawing/2014/main" id="{292BE441-2BEB-44EC-A4FA-B7EB2B801DC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88A22DED-2B02-40FB-A348-304C3B8670EF}"/>
                  </a:ext>
                </a:extLst>
              </p:cNvPr>
              <p:cNvGrpSpPr/>
              <p:nvPr/>
            </p:nvGrpSpPr>
            <p:grpSpPr>
              <a:xfrm>
                <a:off x="2098793" y="443748"/>
                <a:ext cx="360000" cy="720000"/>
                <a:chOff x="0" y="0"/>
                <a:chExt cx="360000" cy="720000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7F833A44-0703-49E0-B545-F6D10378C1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7" name="Rectangle 426">
                  <a:extLst>
                    <a:ext uri="{FF2B5EF4-FFF2-40B4-BE49-F238E27FC236}">
                      <a16:creationId xmlns:a16="http://schemas.microsoft.com/office/drawing/2014/main" id="{F40771E3-BAFB-4E0A-BF59-462D51D7BA4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8" name="Rectangle 427">
                  <a:extLst>
                    <a:ext uri="{FF2B5EF4-FFF2-40B4-BE49-F238E27FC236}">
                      <a16:creationId xmlns:a16="http://schemas.microsoft.com/office/drawing/2014/main" id="{4EC128D5-71D9-4D85-9C88-8AB434BFCA98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9" name="Isosceles Triangle 428">
                  <a:extLst>
                    <a:ext uri="{FF2B5EF4-FFF2-40B4-BE49-F238E27FC236}">
                      <a16:creationId xmlns:a16="http://schemas.microsoft.com/office/drawing/2014/main" id="{837353DD-DA6F-4348-95B0-A2839759D0B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770E79A0-85F6-4C8D-8805-00ECF10040D3}"/>
                </a:ext>
              </a:extLst>
            </p:cNvPr>
            <p:cNvGrpSpPr/>
            <p:nvPr/>
          </p:nvGrpSpPr>
          <p:grpSpPr>
            <a:xfrm>
              <a:off x="1711563" y="3330044"/>
              <a:ext cx="2004675" cy="1002844"/>
              <a:chOff x="2656021" y="742484"/>
              <a:chExt cx="1439273" cy="720000"/>
            </a:xfrm>
          </p:grpSpPr>
          <p:grpSp>
            <p:nvGrpSpPr>
              <p:cNvPr id="402" name="Group 401">
                <a:extLst>
                  <a:ext uri="{FF2B5EF4-FFF2-40B4-BE49-F238E27FC236}">
                    <a16:creationId xmlns:a16="http://schemas.microsoft.com/office/drawing/2014/main" id="{02878ADF-9999-4B8E-952E-418420869077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418" name="Rectangle 417">
                  <a:extLst>
                    <a:ext uri="{FF2B5EF4-FFF2-40B4-BE49-F238E27FC236}">
                      <a16:creationId xmlns:a16="http://schemas.microsoft.com/office/drawing/2014/main" id="{7EBFC541-BCD0-448F-9890-226BFD9CF6C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9" name="Rectangle 418">
                  <a:extLst>
                    <a:ext uri="{FF2B5EF4-FFF2-40B4-BE49-F238E27FC236}">
                      <a16:creationId xmlns:a16="http://schemas.microsoft.com/office/drawing/2014/main" id="{FB625AAF-DDD9-4835-8D3E-DBF4EE247D9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20" name="Rectangle 419">
                  <a:extLst>
                    <a:ext uri="{FF2B5EF4-FFF2-40B4-BE49-F238E27FC236}">
                      <a16:creationId xmlns:a16="http://schemas.microsoft.com/office/drawing/2014/main" id="{73DC0B04-80CE-4C26-8B29-D256BB8FD57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21" name="Isosceles Triangle 420">
                  <a:extLst>
                    <a:ext uri="{FF2B5EF4-FFF2-40B4-BE49-F238E27FC236}">
                      <a16:creationId xmlns:a16="http://schemas.microsoft.com/office/drawing/2014/main" id="{6D9CB02B-4FA4-4E0F-B7A9-922FBFF2D9D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D7391459-A682-4B9B-BEE0-DEAFCDD8A385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414" name="Rectangle 413">
                  <a:extLst>
                    <a:ext uri="{FF2B5EF4-FFF2-40B4-BE49-F238E27FC236}">
                      <a16:creationId xmlns:a16="http://schemas.microsoft.com/office/drawing/2014/main" id="{18D7E5F6-4DA0-4A4E-A735-673AB252445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5" name="Rectangle 414">
                  <a:extLst>
                    <a:ext uri="{FF2B5EF4-FFF2-40B4-BE49-F238E27FC236}">
                      <a16:creationId xmlns:a16="http://schemas.microsoft.com/office/drawing/2014/main" id="{E2B475FF-3F8D-4EEF-98C0-3943B93FCC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6" name="Rectangle 415">
                  <a:extLst>
                    <a:ext uri="{FF2B5EF4-FFF2-40B4-BE49-F238E27FC236}">
                      <a16:creationId xmlns:a16="http://schemas.microsoft.com/office/drawing/2014/main" id="{AD1EB73D-F74C-4235-BC73-00A6A8C742D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7" name="Isosceles Triangle 416">
                  <a:extLst>
                    <a:ext uri="{FF2B5EF4-FFF2-40B4-BE49-F238E27FC236}">
                      <a16:creationId xmlns:a16="http://schemas.microsoft.com/office/drawing/2014/main" id="{2A8EB547-A92A-489F-966F-59CD9A1B03E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4" name="Group 403">
                <a:extLst>
                  <a:ext uri="{FF2B5EF4-FFF2-40B4-BE49-F238E27FC236}">
                    <a16:creationId xmlns:a16="http://schemas.microsoft.com/office/drawing/2014/main" id="{CA87BE4D-B075-45F8-AF14-BC359086FB69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1A83CC35-464A-448B-81C3-0CD84E061A0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3769BA92-D176-420C-8602-C55478896B4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19659BC7-A41B-4673-B7C8-BF9FF565B3C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13" name="Isosceles Triangle 412">
                  <a:extLst>
                    <a:ext uri="{FF2B5EF4-FFF2-40B4-BE49-F238E27FC236}">
                      <a16:creationId xmlns:a16="http://schemas.microsoft.com/office/drawing/2014/main" id="{C6B14EF3-E114-4602-810F-08141DFE034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405" name="Group 404">
                <a:extLst>
                  <a:ext uri="{FF2B5EF4-FFF2-40B4-BE49-F238E27FC236}">
                    <a16:creationId xmlns:a16="http://schemas.microsoft.com/office/drawing/2014/main" id="{85DFB57C-D67E-4017-BE7B-5EEB0D914F99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1D0C04D6-7FC1-400F-84DF-02F1DF3F430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B6655F07-6FC8-40B3-8D5E-DFA60444C9C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DCB0BD9-69B9-4A6E-966C-47239D4A35DF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409" name="Isosceles Triangle 408">
                  <a:extLst>
                    <a:ext uri="{FF2B5EF4-FFF2-40B4-BE49-F238E27FC236}">
                      <a16:creationId xmlns:a16="http://schemas.microsoft.com/office/drawing/2014/main" id="{B9685F37-4044-448C-868E-7FAC06AC7671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04DA5A69-B6A3-4C9E-B32B-A8FBD5E475CC}"/>
                </a:ext>
              </a:extLst>
            </p:cNvPr>
            <p:cNvGrpSpPr/>
            <p:nvPr/>
          </p:nvGrpSpPr>
          <p:grpSpPr>
            <a:xfrm>
              <a:off x="4213703" y="3326622"/>
              <a:ext cx="2004675" cy="1002844"/>
              <a:chOff x="2656021" y="742484"/>
              <a:chExt cx="1439273" cy="720000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BFE8ACB1-5EA7-4998-B966-279BA81B71F7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A546BB20-939A-4FD4-BA91-67651E194A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13CAC5F3-3797-4EBB-A03B-B3D503B0DBA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80" name="Rectangle 379">
                  <a:extLst>
                    <a:ext uri="{FF2B5EF4-FFF2-40B4-BE49-F238E27FC236}">
                      <a16:creationId xmlns:a16="http://schemas.microsoft.com/office/drawing/2014/main" id="{73901A2D-B6C4-4DAC-BDB4-6A1A8275334A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81" name="Isosceles Triangle 380">
                  <a:extLst>
                    <a:ext uri="{FF2B5EF4-FFF2-40B4-BE49-F238E27FC236}">
                      <a16:creationId xmlns:a16="http://schemas.microsoft.com/office/drawing/2014/main" id="{753215C0-BAB6-49E2-BA9F-06E90FDA9973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A65BAE36-49D2-4730-A5E7-E9CA848CD87C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44A8550B-015C-4DEA-9DE7-E61D785E59E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B67454D9-FF21-4C4A-82E0-6A1D2CAA15F9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98727AD4-F04D-4E00-9A88-CE701729D0F0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7" name="Isosceles Triangle 376">
                  <a:extLst>
                    <a:ext uri="{FF2B5EF4-FFF2-40B4-BE49-F238E27FC236}">
                      <a16:creationId xmlns:a16="http://schemas.microsoft.com/office/drawing/2014/main" id="{A430DEA4-608A-4EE3-8E35-A84BF03AAC2B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6DF39FF0-F45D-4F1B-8853-A56036F901F5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0CA625A-5084-459D-9558-03E6B97A831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B4E18527-9990-47C5-A15B-AEE7B5AC789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3CD610A3-A004-41E8-8314-237A3189A387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73" name="Isosceles Triangle 372">
                  <a:extLst>
                    <a:ext uri="{FF2B5EF4-FFF2-40B4-BE49-F238E27FC236}">
                      <a16:creationId xmlns:a16="http://schemas.microsoft.com/office/drawing/2014/main" id="{943B5960-B5AB-46D7-8494-B2BBA6DD23C6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4DF4FF18-743D-4E60-A5FE-893182E4965A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685A0563-1B63-4A1F-BAB5-08A41D3B93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DBA0F2FF-AA5C-435E-9168-21DE19F7CE40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C07625F6-1EA6-4724-A01A-0199D93A80B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69" name="Isosceles Triangle 368">
                  <a:extLst>
                    <a:ext uri="{FF2B5EF4-FFF2-40B4-BE49-F238E27FC236}">
                      <a16:creationId xmlns:a16="http://schemas.microsoft.com/office/drawing/2014/main" id="{974B4B1E-22C4-439D-B6B7-F13A479AE2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001D6B1-0429-4529-B051-770F2736D5DE}"/>
                </a:ext>
              </a:extLst>
            </p:cNvPr>
            <p:cNvGrpSpPr/>
            <p:nvPr/>
          </p:nvGrpSpPr>
          <p:grpSpPr>
            <a:xfrm>
              <a:off x="5208421" y="2326164"/>
              <a:ext cx="2004675" cy="1002844"/>
              <a:chOff x="2656021" y="742484"/>
              <a:chExt cx="1439273" cy="720000"/>
            </a:xfrm>
          </p:grpSpPr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2ACABF36-5F8A-4E12-9004-887F4BF07BEC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238A58D6-1F22-4370-BAAD-AB6300A0109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88D0253C-1063-4794-896D-150092EB7E8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05474A32-A924-4154-9098-01656E8EDD65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61" name="Isosceles Triangle 360">
                  <a:extLst>
                    <a:ext uri="{FF2B5EF4-FFF2-40B4-BE49-F238E27FC236}">
                      <a16:creationId xmlns:a16="http://schemas.microsoft.com/office/drawing/2014/main" id="{21780857-CF8A-4C17-8163-AF6F024BC5E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6805682B-9606-4A59-86B4-592840E9DEC0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99FDD7EC-3E77-4B97-A211-CBC74209D8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C2DFD458-AA9A-4779-AB7A-DA0F120786A5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F63ADCFC-5291-4FBC-8FEF-26259665860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7" name="Isosceles Triangle 356">
                  <a:extLst>
                    <a:ext uri="{FF2B5EF4-FFF2-40B4-BE49-F238E27FC236}">
                      <a16:creationId xmlns:a16="http://schemas.microsoft.com/office/drawing/2014/main" id="{46215551-982D-4C91-A1CA-7AD40F3212E5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DB2485D9-1773-48FA-B4E0-DF86A8347F26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5D8BDA-2E89-46F2-BC31-0708494EC86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384F655C-9DFC-4F9B-ABF7-4F3B2F78B8C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B4B99B9B-9847-4F80-9588-426C7A8C71A2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53" name="Isosceles Triangle 352">
                  <a:extLst>
                    <a:ext uri="{FF2B5EF4-FFF2-40B4-BE49-F238E27FC236}">
                      <a16:creationId xmlns:a16="http://schemas.microsoft.com/office/drawing/2014/main" id="{6AADCF9B-1EF5-4175-B9F2-D9DBC5A7091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C2BE2792-F8E6-46E5-A619-4F3DD91C233B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0588C4DB-800C-4151-98B0-8BAAC54AAC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7" name="Rectangle 346">
                  <a:extLst>
                    <a:ext uri="{FF2B5EF4-FFF2-40B4-BE49-F238E27FC236}">
                      <a16:creationId xmlns:a16="http://schemas.microsoft.com/office/drawing/2014/main" id="{76B1D29E-A077-4B37-9081-B2CF69079BC8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8" name="Rectangle 347">
                  <a:extLst>
                    <a:ext uri="{FF2B5EF4-FFF2-40B4-BE49-F238E27FC236}">
                      <a16:creationId xmlns:a16="http://schemas.microsoft.com/office/drawing/2014/main" id="{9E39B271-B4D8-422C-9D2F-DE5D84CBCB59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9" name="Isosceles Triangle 348">
                  <a:extLst>
                    <a:ext uri="{FF2B5EF4-FFF2-40B4-BE49-F238E27FC236}">
                      <a16:creationId xmlns:a16="http://schemas.microsoft.com/office/drawing/2014/main" id="{7CD461B0-CE28-4C92-9EF9-AA2035AB2828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2C43CC1B-F230-4CBC-A794-68DBD7A4A3AF}"/>
                </a:ext>
              </a:extLst>
            </p:cNvPr>
            <p:cNvGrpSpPr/>
            <p:nvPr/>
          </p:nvGrpSpPr>
          <p:grpSpPr>
            <a:xfrm>
              <a:off x="3206319" y="2325590"/>
              <a:ext cx="2004675" cy="1002844"/>
              <a:chOff x="2656021" y="742484"/>
              <a:chExt cx="1439273" cy="720000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DBC183ED-FF4B-4CE5-B17A-69F5D52F1E1B}"/>
                  </a:ext>
                </a:extLst>
              </p:cNvPr>
              <p:cNvGrpSpPr/>
              <p:nvPr/>
            </p:nvGrpSpPr>
            <p:grpSpPr>
              <a:xfrm>
                <a:off x="2656021" y="742484"/>
                <a:ext cx="360000" cy="720000"/>
                <a:chOff x="0" y="0"/>
                <a:chExt cx="360000" cy="720000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1978435B-1806-4318-82E7-D15CA9F42A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424CB5B6-F255-4C4C-A936-26C672C18D07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57C1DC1C-EBC5-4D45-AA0F-23176EC5290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41" name="Isosceles Triangle 340">
                  <a:extLst>
                    <a:ext uri="{FF2B5EF4-FFF2-40B4-BE49-F238E27FC236}">
                      <a16:creationId xmlns:a16="http://schemas.microsoft.com/office/drawing/2014/main" id="{593A84E1-DF04-482E-9EB2-7978ED20215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E3DD5C82-912E-45E5-8E26-7F8BD2B994E8}"/>
                  </a:ext>
                </a:extLst>
              </p:cNvPr>
              <p:cNvGrpSpPr/>
              <p:nvPr/>
            </p:nvGrpSpPr>
            <p:grpSpPr>
              <a:xfrm rot="5400000">
                <a:off x="3196004" y="562484"/>
                <a:ext cx="360000" cy="720000"/>
                <a:chOff x="0" y="0"/>
                <a:chExt cx="360000" cy="720000"/>
              </a:xfrm>
            </p:grpSpPr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CACA1EFC-B5C7-4998-97C2-CC4DEBC6048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BB04C8DD-B366-4268-9161-78B8617F2E8B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459C64B4-65E9-4642-BE6C-2EF21FA1FA9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7" name="Isosceles Triangle 336">
                  <a:extLst>
                    <a:ext uri="{FF2B5EF4-FFF2-40B4-BE49-F238E27FC236}">
                      <a16:creationId xmlns:a16="http://schemas.microsoft.com/office/drawing/2014/main" id="{BB49B94C-9AB8-43F1-A06B-0F5E5412C62C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05C15A4F-21CA-4308-94A4-043C8C238047}"/>
                  </a:ext>
                </a:extLst>
              </p:cNvPr>
              <p:cNvGrpSpPr/>
              <p:nvPr/>
            </p:nvGrpSpPr>
            <p:grpSpPr>
              <a:xfrm rot="5400000">
                <a:off x="3196004" y="921948"/>
                <a:ext cx="360000" cy="720000"/>
                <a:chOff x="0" y="0"/>
                <a:chExt cx="360000" cy="720000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6537BD68-642C-404C-BCAE-90E2DCC9EC8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79ECF026-334A-4F5F-9E15-4C240AB22AD3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BDEED355-66FC-4188-82C0-DFC3EDC2D7B6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33" name="Isosceles Triangle 332">
                  <a:extLst>
                    <a:ext uri="{FF2B5EF4-FFF2-40B4-BE49-F238E27FC236}">
                      <a16:creationId xmlns:a16="http://schemas.microsoft.com/office/drawing/2014/main" id="{D5D34A71-7861-444E-823D-6FB45B22683D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325" name="Group 324">
                <a:extLst>
                  <a:ext uri="{FF2B5EF4-FFF2-40B4-BE49-F238E27FC236}">
                    <a16:creationId xmlns:a16="http://schemas.microsoft.com/office/drawing/2014/main" id="{840FBCA4-6E5C-499E-AE83-A3E6FBCDA620}"/>
                  </a:ext>
                </a:extLst>
              </p:cNvPr>
              <p:cNvGrpSpPr/>
              <p:nvPr/>
            </p:nvGrpSpPr>
            <p:grpSpPr>
              <a:xfrm>
                <a:off x="3735294" y="742484"/>
                <a:ext cx="360000" cy="720000"/>
                <a:chOff x="0" y="0"/>
                <a:chExt cx="360000" cy="720000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BCEF3D43-4537-4619-BA82-8D24706C7F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B6851ADB-2118-4478-BC6A-3750A4D574A4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3EAC70E1-1C10-4EA6-B6ED-87AED237DFDC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29" name="Isosceles Triangle 328">
                  <a:extLst>
                    <a:ext uri="{FF2B5EF4-FFF2-40B4-BE49-F238E27FC236}">
                      <a16:creationId xmlns:a16="http://schemas.microsoft.com/office/drawing/2014/main" id="{22F72327-94FE-4D10-8384-3CE4D32DA7C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57C98C9-E279-4DE4-884A-129113355DAB}"/>
                </a:ext>
              </a:extLst>
            </p:cNvPr>
            <p:cNvGrpSpPr/>
            <p:nvPr/>
          </p:nvGrpSpPr>
          <p:grpSpPr>
            <a:xfrm>
              <a:off x="1703994" y="2333365"/>
              <a:ext cx="1503277" cy="1002844"/>
              <a:chOff x="2657646" y="21439"/>
              <a:chExt cx="1079290" cy="720000"/>
            </a:xfrm>
          </p:grpSpPr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C4D4AF8-1641-467B-B963-0AADBBAC0D97}"/>
                  </a:ext>
                </a:extLst>
              </p:cNvPr>
              <p:cNvGrpSpPr/>
              <p:nvPr/>
            </p:nvGrpSpPr>
            <p:grpSpPr>
              <a:xfrm rot="5400000">
                <a:off x="2837646" y="-158561"/>
                <a:ext cx="360000" cy="720000"/>
                <a:chOff x="0" y="0"/>
                <a:chExt cx="360000" cy="720000"/>
              </a:xfrm>
            </p:grpSpPr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79E8745F-A7AA-4A55-A17D-3441FA48460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350F4A69-0FF4-40E0-8136-E14F22BC873F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416050E6-ECCE-48BE-AC03-B831BF76C8B3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301" name="Isosceles Triangle 300">
                  <a:extLst>
                    <a:ext uri="{FF2B5EF4-FFF2-40B4-BE49-F238E27FC236}">
                      <a16:creationId xmlns:a16="http://schemas.microsoft.com/office/drawing/2014/main" id="{F5786324-D597-49A1-BCF1-E1C027F9F7A7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7741B450-1949-465A-80A2-A3220CC76086}"/>
                  </a:ext>
                </a:extLst>
              </p:cNvPr>
              <p:cNvGrpSpPr/>
              <p:nvPr/>
            </p:nvGrpSpPr>
            <p:grpSpPr>
              <a:xfrm rot="5400000">
                <a:off x="2837646" y="200903"/>
                <a:ext cx="360000" cy="720000"/>
                <a:chOff x="0" y="0"/>
                <a:chExt cx="360000" cy="72000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FD9431D1-A2DE-4D05-A992-7DD2D84027F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0597BBB9-6991-46CA-B1DB-366220024B8D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76D1CB42-018D-4285-87CF-70A40E590C94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92D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7" name="Isosceles Triangle 296">
                  <a:extLst>
                    <a:ext uri="{FF2B5EF4-FFF2-40B4-BE49-F238E27FC236}">
                      <a16:creationId xmlns:a16="http://schemas.microsoft.com/office/drawing/2014/main" id="{C244E878-6A06-4362-A643-26762F85770F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C984378D-10CE-40A4-AFA5-B6EED7303792}"/>
                  </a:ext>
                </a:extLst>
              </p:cNvPr>
              <p:cNvGrpSpPr/>
              <p:nvPr/>
            </p:nvGrpSpPr>
            <p:grpSpPr>
              <a:xfrm>
                <a:off x="3376936" y="21439"/>
                <a:ext cx="360000" cy="720000"/>
                <a:chOff x="0" y="0"/>
                <a:chExt cx="360000" cy="7200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93CD9A87-C403-4853-8F47-2177B30413B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2D944C95-F179-4811-8C71-DDF8A8AA8AE6}"/>
                    </a:ext>
                  </a:extLst>
                </p:cNvPr>
                <p:cNvSpPr/>
                <p:nvPr/>
              </p:nvSpPr>
              <p:spPr>
                <a:xfrm>
                  <a:off x="0" y="360000"/>
                  <a:ext cx="360000" cy="3600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474DC24-9D1F-4A18-A68E-A5FE7855219B}"/>
                    </a:ext>
                  </a:extLst>
                </p:cNvPr>
                <p:cNvSpPr/>
                <p:nvPr/>
              </p:nvSpPr>
              <p:spPr>
                <a:xfrm>
                  <a:off x="72000" y="72000"/>
                  <a:ext cx="216000" cy="576000"/>
                </a:xfrm>
                <a:prstGeom prst="rect">
                  <a:avLst/>
                </a:prstGeom>
                <a:solidFill>
                  <a:srgbClr val="FF5050"/>
                </a:solidFill>
                <a:ln w="31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 dirty="0"/>
                </a:p>
              </p:txBody>
            </p:sp>
            <p:sp>
              <p:nvSpPr>
                <p:cNvPr id="293" name="Isosceles Triangle 292">
                  <a:extLst>
                    <a:ext uri="{FF2B5EF4-FFF2-40B4-BE49-F238E27FC236}">
                      <a16:creationId xmlns:a16="http://schemas.microsoft.com/office/drawing/2014/main" id="{083F19B0-C0A9-461C-9B4C-9202830A0999}"/>
                    </a:ext>
                  </a:extLst>
                </p:cNvPr>
                <p:cNvSpPr/>
                <p:nvPr/>
              </p:nvSpPr>
              <p:spPr>
                <a:xfrm>
                  <a:off x="17" y="359290"/>
                  <a:ext cx="359966" cy="360000"/>
                </a:xfrm>
                <a:prstGeom prst="triangle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62"/>
                </a:p>
              </p:txBody>
            </p:sp>
          </p:grpSp>
        </p:grp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F9FA36C-A490-4D64-985A-BB7992211840}"/>
                </a:ext>
              </a:extLst>
            </p:cNvPr>
            <p:cNvCxnSpPr>
              <a:cxnSpLocks/>
              <a:stCxn id="301" idx="0"/>
              <a:endCxn id="293" idx="0"/>
            </p:cNvCxnSpPr>
            <p:nvPr/>
          </p:nvCxnSpPr>
          <p:spPr>
            <a:xfrm>
              <a:off x="2206406" y="2584077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6073E62-C222-429A-9778-58FB281E6BA5}"/>
                </a:ext>
              </a:extLst>
            </p:cNvPr>
            <p:cNvCxnSpPr>
              <a:cxnSpLocks/>
              <a:stCxn id="293" idx="0"/>
              <a:endCxn id="297" idx="0"/>
            </p:cNvCxnSpPr>
            <p:nvPr/>
          </p:nvCxnSpPr>
          <p:spPr>
            <a:xfrm flipH="1">
              <a:off x="2206406" y="2833798"/>
              <a:ext cx="750155" cy="25095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6648B69-8B19-4D6E-9BD8-CA955019BE7E}"/>
                </a:ext>
              </a:extLst>
            </p:cNvPr>
            <p:cNvCxnSpPr>
              <a:cxnSpLocks/>
              <a:stCxn id="297" idx="0"/>
              <a:endCxn id="512" idx="0"/>
            </p:cNvCxnSpPr>
            <p:nvPr/>
          </p:nvCxnSpPr>
          <p:spPr>
            <a:xfrm flipH="1">
              <a:off x="1459151" y="3084752"/>
              <a:ext cx="747255" cy="25005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992647A2-2BCA-41E3-BA28-2EDC516F0617}"/>
                </a:ext>
              </a:extLst>
            </p:cNvPr>
            <p:cNvCxnSpPr>
              <a:cxnSpLocks/>
              <a:stCxn id="512" idx="0"/>
              <a:endCxn id="516" idx="0"/>
            </p:cNvCxnSpPr>
            <p:nvPr/>
          </p:nvCxnSpPr>
          <p:spPr>
            <a:xfrm flipH="1" flipV="1">
              <a:off x="1209430" y="2581712"/>
              <a:ext cx="249721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6E4B8CB3-CD75-47EF-AEC5-4C08B27B57CF}"/>
                </a:ext>
              </a:extLst>
            </p:cNvPr>
            <p:cNvCxnSpPr>
              <a:cxnSpLocks/>
              <a:stCxn id="516" idx="0"/>
              <a:endCxn id="508" idx="0"/>
            </p:cNvCxnSpPr>
            <p:nvPr/>
          </p:nvCxnSpPr>
          <p:spPr>
            <a:xfrm flipH="1">
              <a:off x="958475" y="2581712"/>
              <a:ext cx="250955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CA3B438-5D4B-4B7B-9D11-55733C848130}"/>
                </a:ext>
              </a:extLst>
            </p:cNvPr>
            <p:cNvCxnSpPr>
              <a:cxnSpLocks/>
              <a:stCxn id="508" idx="0"/>
              <a:endCxn id="504" idx="0"/>
            </p:cNvCxnSpPr>
            <p:nvPr/>
          </p:nvCxnSpPr>
          <p:spPr>
            <a:xfrm>
              <a:off x="958475" y="3334810"/>
              <a:ext cx="250955" cy="7501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D9B41D22-BA56-4C0D-820D-5891C155E977}"/>
                </a:ext>
              </a:extLst>
            </p:cNvPr>
            <p:cNvCxnSpPr>
              <a:cxnSpLocks/>
              <a:stCxn id="504" idx="0"/>
              <a:endCxn id="536" idx="0"/>
            </p:cNvCxnSpPr>
            <p:nvPr/>
          </p:nvCxnSpPr>
          <p:spPr>
            <a:xfrm flipH="1">
              <a:off x="952283" y="4084966"/>
              <a:ext cx="257147" cy="74691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448232E-3FE6-41F9-8045-7811AACB5FD1}"/>
                </a:ext>
              </a:extLst>
            </p:cNvPr>
            <p:cNvCxnSpPr>
              <a:cxnSpLocks/>
              <a:stCxn id="536" idx="0"/>
              <a:endCxn id="528" idx="0"/>
            </p:cNvCxnSpPr>
            <p:nvPr/>
          </p:nvCxnSpPr>
          <p:spPr>
            <a:xfrm>
              <a:off x="952282" y="4831878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00D99DD-260F-4E61-BDD4-D8A6B2047F5F}"/>
                </a:ext>
              </a:extLst>
            </p:cNvPr>
            <p:cNvCxnSpPr>
              <a:cxnSpLocks/>
              <a:stCxn id="528" idx="0"/>
              <a:endCxn id="524" idx="0"/>
            </p:cNvCxnSpPr>
            <p:nvPr/>
          </p:nvCxnSpPr>
          <p:spPr>
            <a:xfrm flipV="1">
              <a:off x="1705380" y="4831878"/>
              <a:ext cx="750155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F87B504-8C30-43A1-A338-C3AB33B08E14}"/>
                </a:ext>
              </a:extLst>
            </p:cNvPr>
            <p:cNvCxnSpPr>
              <a:cxnSpLocks/>
              <a:stCxn id="524" idx="0"/>
              <a:endCxn id="532" idx="0"/>
            </p:cNvCxnSpPr>
            <p:nvPr/>
          </p:nvCxnSpPr>
          <p:spPr>
            <a:xfrm flipH="1" flipV="1">
              <a:off x="1705380" y="4582156"/>
              <a:ext cx="750155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A679C92F-CF90-4F42-8B19-2425D2BC5C89}"/>
                </a:ext>
              </a:extLst>
            </p:cNvPr>
            <p:cNvCxnSpPr>
              <a:cxnSpLocks/>
              <a:stCxn id="532" idx="0"/>
              <a:endCxn id="421" idx="0"/>
            </p:cNvCxnSpPr>
            <p:nvPr/>
          </p:nvCxnSpPr>
          <p:spPr>
            <a:xfrm flipV="1">
              <a:off x="1705381" y="3830477"/>
              <a:ext cx="256894" cy="751680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5628DA6-233F-4B6F-8794-DDD8EBCD6DC7}"/>
                </a:ext>
              </a:extLst>
            </p:cNvPr>
            <p:cNvCxnSpPr>
              <a:cxnSpLocks/>
              <a:stCxn id="421" idx="0"/>
              <a:endCxn id="417" idx="0"/>
            </p:cNvCxnSpPr>
            <p:nvPr/>
          </p:nvCxnSpPr>
          <p:spPr>
            <a:xfrm flipV="1">
              <a:off x="1962275" y="3580756"/>
              <a:ext cx="753098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892385B6-78C5-48BD-9023-8A9A7D78925D}"/>
                </a:ext>
              </a:extLst>
            </p:cNvPr>
            <p:cNvCxnSpPr>
              <a:stCxn id="417" idx="0"/>
              <a:endCxn id="409" idx="0"/>
            </p:cNvCxnSpPr>
            <p:nvPr/>
          </p:nvCxnSpPr>
          <p:spPr>
            <a:xfrm>
              <a:off x="2715373" y="3580756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A3D5562C-1583-452B-BEA4-C092BD53D911}"/>
                </a:ext>
              </a:extLst>
            </p:cNvPr>
            <p:cNvCxnSpPr>
              <a:stCxn id="409" idx="0"/>
              <a:endCxn id="413" idx="0"/>
            </p:cNvCxnSpPr>
            <p:nvPr/>
          </p:nvCxnSpPr>
          <p:spPr>
            <a:xfrm flipH="1">
              <a:off x="2715373" y="3830477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497E2D8-E8DF-403D-94DD-23F6D08CF745}"/>
                </a:ext>
              </a:extLst>
            </p:cNvPr>
            <p:cNvCxnSpPr>
              <a:stCxn id="413" idx="0"/>
              <a:endCxn id="496" idx="0"/>
            </p:cNvCxnSpPr>
            <p:nvPr/>
          </p:nvCxnSpPr>
          <p:spPr>
            <a:xfrm>
              <a:off x="2715373" y="4081432"/>
              <a:ext cx="236707" cy="75806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9F3F80A-60E4-4B9B-9750-0ED975CF5AE9}"/>
                </a:ext>
              </a:extLst>
            </p:cNvPr>
            <p:cNvCxnSpPr>
              <a:stCxn id="496" idx="0"/>
              <a:endCxn id="488" idx="0"/>
            </p:cNvCxnSpPr>
            <p:nvPr/>
          </p:nvCxnSpPr>
          <p:spPr>
            <a:xfrm>
              <a:off x="2952080" y="4839498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BCC88EEE-8B5F-453F-8A77-48D4D8B18FC6}"/>
                </a:ext>
              </a:extLst>
            </p:cNvPr>
            <p:cNvCxnSpPr>
              <a:stCxn id="488" idx="0"/>
              <a:endCxn id="484" idx="0"/>
            </p:cNvCxnSpPr>
            <p:nvPr/>
          </p:nvCxnSpPr>
          <p:spPr>
            <a:xfrm flipV="1">
              <a:off x="3705178" y="4839498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DF581907-5717-48FB-A4D8-218845421F1A}"/>
                </a:ext>
              </a:extLst>
            </p:cNvPr>
            <p:cNvCxnSpPr>
              <a:stCxn id="484" idx="0"/>
              <a:endCxn id="492" idx="0"/>
            </p:cNvCxnSpPr>
            <p:nvPr/>
          </p:nvCxnSpPr>
          <p:spPr>
            <a:xfrm flipH="1" flipV="1">
              <a:off x="3705178" y="4589777"/>
              <a:ext cx="750155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E4C5F1C-046B-4FA1-A58F-BCACD66F74BF}"/>
                </a:ext>
              </a:extLst>
            </p:cNvPr>
            <p:cNvCxnSpPr>
              <a:stCxn id="492" idx="0"/>
              <a:endCxn id="540" idx="0"/>
            </p:cNvCxnSpPr>
            <p:nvPr/>
          </p:nvCxnSpPr>
          <p:spPr>
            <a:xfrm flipV="1">
              <a:off x="3705178" y="3835510"/>
              <a:ext cx="262078" cy="75426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4720639-262C-479C-8ECA-9DACFAAEBEF4}"/>
                </a:ext>
              </a:extLst>
            </p:cNvPr>
            <p:cNvCxnSpPr>
              <a:cxnSpLocks/>
              <a:endCxn id="333" idx="0"/>
            </p:cNvCxnSpPr>
            <p:nvPr/>
          </p:nvCxnSpPr>
          <p:spPr>
            <a:xfrm flipV="1">
              <a:off x="3960937" y="3076978"/>
              <a:ext cx="249192" cy="74641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621799F-07F3-4F72-8E66-32C06ED68A59}"/>
                </a:ext>
              </a:extLst>
            </p:cNvPr>
            <p:cNvCxnSpPr>
              <a:stCxn id="333" idx="0"/>
              <a:endCxn id="341" idx="0"/>
            </p:cNvCxnSpPr>
            <p:nvPr/>
          </p:nvCxnSpPr>
          <p:spPr>
            <a:xfrm flipH="1" flipV="1">
              <a:off x="3457030" y="2826023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8C6511C5-9350-4981-BED3-7F52A1DAEAC5}"/>
                </a:ext>
              </a:extLst>
            </p:cNvPr>
            <p:cNvCxnSpPr>
              <a:stCxn id="341" idx="0"/>
              <a:endCxn id="337" idx="0"/>
            </p:cNvCxnSpPr>
            <p:nvPr/>
          </p:nvCxnSpPr>
          <p:spPr>
            <a:xfrm flipV="1">
              <a:off x="3457030" y="2576301"/>
              <a:ext cx="753098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9F2A6FBA-38DA-4E5D-BA0C-D42C7AA86539}"/>
                </a:ext>
              </a:extLst>
            </p:cNvPr>
            <p:cNvCxnSpPr>
              <a:cxnSpLocks/>
              <a:stCxn id="337" idx="0"/>
              <a:endCxn id="329" idx="0"/>
            </p:cNvCxnSpPr>
            <p:nvPr/>
          </p:nvCxnSpPr>
          <p:spPr>
            <a:xfrm>
              <a:off x="4210128" y="2576301"/>
              <a:ext cx="750155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9BBBABEE-684B-4954-AFB0-7C9746184721}"/>
                </a:ext>
              </a:extLst>
            </p:cNvPr>
            <p:cNvCxnSpPr>
              <a:cxnSpLocks/>
              <a:stCxn id="329" idx="0"/>
              <a:endCxn id="377" idx="0"/>
            </p:cNvCxnSpPr>
            <p:nvPr/>
          </p:nvCxnSpPr>
          <p:spPr>
            <a:xfrm>
              <a:off x="4960284" y="2826023"/>
              <a:ext cx="257229" cy="75131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8C4354F8-EAEB-4B95-8C92-FA07CEDDCE05}"/>
                </a:ext>
              </a:extLst>
            </p:cNvPr>
            <p:cNvCxnSpPr>
              <a:stCxn id="377" idx="0"/>
              <a:endCxn id="381" idx="0"/>
            </p:cNvCxnSpPr>
            <p:nvPr/>
          </p:nvCxnSpPr>
          <p:spPr>
            <a:xfrm flipH="1">
              <a:off x="4464415" y="3577334"/>
              <a:ext cx="753098" cy="249721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AE69B5C9-F846-4BC6-89D4-DEC3AC567604}"/>
                </a:ext>
              </a:extLst>
            </p:cNvPr>
            <p:cNvCxnSpPr>
              <a:stCxn id="381" idx="0"/>
              <a:endCxn id="373" idx="0"/>
            </p:cNvCxnSpPr>
            <p:nvPr/>
          </p:nvCxnSpPr>
          <p:spPr>
            <a:xfrm>
              <a:off x="4464415" y="3827055"/>
              <a:ext cx="753098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634DD467-4749-421B-BDA2-BB861D44CB95}"/>
                </a:ext>
              </a:extLst>
            </p:cNvPr>
            <p:cNvCxnSpPr>
              <a:cxnSpLocks/>
              <a:stCxn id="373" idx="0"/>
              <a:endCxn id="369" idx="0"/>
            </p:cNvCxnSpPr>
            <p:nvPr/>
          </p:nvCxnSpPr>
          <p:spPr>
            <a:xfrm flipV="1">
              <a:off x="5217513" y="3827055"/>
              <a:ext cx="750155" cy="250955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B3E8515A-4B5D-4132-9EEE-4AACE4B0033C}"/>
                </a:ext>
              </a:extLst>
            </p:cNvPr>
            <p:cNvCxnSpPr>
              <a:stCxn id="456" idx="0"/>
              <a:endCxn id="448" idx="0"/>
            </p:cNvCxnSpPr>
            <p:nvPr/>
          </p:nvCxnSpPr>
          <p:spPr>
            <a:xfrm>
              <a:off x="4960340" y="4831577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F94F557C-76D0-4D0A-A36F-35A8495E4EFC}"/>
                </a:ext>
              </a:extLst>
            </p:cNvPr>
            <p:cNvCxnSpPr>
              <a:stCxn id="369" idx="0"/>
              <a:endCxn id="353" idx="0"/>
            </p:cNvCxnSpPr>
            <p:nvPr/>
          </p:nvCxnSpPr>
          <p:spPr>
            <a:xfrm flipV="1">
              <a:off x="5967668" y="3077552"/>
              <a:ext cx="244563" cy="74950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73B86AA5-6D59-4782-9649-EC264A7808A6}"/>
                </a:ext>
              </a:extLst>
            </p:cNvPr>
            <p:cNvCxnSpPr>
              <a:cxnSpLocks/>
              <a:stCxn id="353" idx="0"/>
              <a:endCxn id="361" idx="0"/>
            </p:cNvCxnSpPr>
            <p:nvPr/>
          </p:nvCxnSpPr>
          <p:spPr>
            <a:xfrm flipH="1" flipV="1">
              <a:off x="5459132" y="2826597"/>
              <a:ext cx="753098" cy="250953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34100BD-D591-4526-863A-619B1B8CFF39}"/>
                </a:ext>
              </a:extLst>
            </p:cNvPr>
            <p:cNvCxnSpPr>
              <a:stCxn id="361" idx="0"/>
              <a:endCxn id="357" idx="0"/>
            </p:cNvCxnSpPr>
            <p:nvPr/>
          </p:nvCxnSpPr>
          <p:spPr>
            <a:xfrm flipV="1">
              <a:off x="5459132" y="2576875"/>
              <a:ext cx="753098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36E93D80-D7F2-4D8C-8E8F-521F754DCBB7}"/>
                </a:ext>
              </a:extLst>
            </p:cNvPr>
            <p:cNvCxnSpPr>
              <a:stCxn id="357" idx="0"/>
              <a:endCxn id="349" idx="0"/>
            </p:cNvCxnSpPr>
            <p:nvPr/>
          </p:nvCxnSpPr>
          <p:spPr>
            <a:xfrm>
              <a:off x="6212230" y="2576875"/>
              <a:ext cx="750155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65C99E27-E5A3-4090-B33F-DFA2680520E9}"/>
                </a:ext>
              </a:extLst>
            </p:cNvPr>
            <p:cNvCxnSpPr>
              <a:stCxn id="349" idx="0"/>
              <a:endCxn id="441" idx="0"/>
            </p:cNvCxnSpPr>
            <p:nvPr/>
          </p:nvCxnSpPr>
          <p:spPr>
            <a:xfrm flipH="1">
              <a:off x="6715631" y="2826597"/>
              <a:ext cx="246755" cy="750737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6B5D59D4-C578-4583-AEF6-96B02675105C}"/>
                </a:ext>
              </a:extLst>
            </p:cNvPr>
            <p:cNvCxnSpPr>
              <a:stCxn id="441" idx="0"/>
              <a:endCxn id="437" idx="0"/>
            </p:cNvCxnSpPr>
            <p:nvPr/>
          </p:nvCxnSpPr>
          <p:spPr>
            <a:xfrm>
              <a:off x="6715631" y="3577334"/>
              <a:ext cx="249721" cy="753098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65593992-5DDA-4B1C-97C4-52BEFE835AE2}"/>
                </a:ext>
              </a:extLst>
            </p:cNvPr>
            <p:cNvCxnSpPr>
              <a:stCxn id="437" idx="0"/>
              <a:endCxn id="429" idx="0"/>
            </p:cNvCxnSpPr>
            <p:nvPr/>
          </p:nvCxnSpPr>
          <p:spPr>
            <a:xfrm flipH="1">
              <a:off x="6715631" y="4330432"/>
              <a:ext cx="249721" cy="7501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22D3215C-B289-4C8A-8550-E4A1DB4DBEAD}"/>
                </a:ext>
              </a:extLst>
            </p:cNvPr>
            <p:cNvCxnSpPr>
              <a:cxnSpLocks/>
              <a:stCxn id="429" idx="0"/>
              <a:endCxn id="433" idx="0"/>
            </p:cNvCxnSpPr>
            <p:nvPr/>
          </p:nvCxnSpPr>
          <p:spPr>
            <a:xfrm flipH="1" flipV="1">
              <a:off x="6464676" y="4330432"/>
              <a:ext cx="250955" cy="750156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6E9E2BE4-51F4-4EB7-BF30-C4C6026E317E}"/>
                </a:ext>
              </a:extLst>
            </p:cNvPr>
            <p:cNvCxnSpPr>
              <a:stCxn id="452" idx="0"/>
              <a:endCxn id="456" idx="0"/>
            </p:cNvCxnSpPr>
            <p:nvPr/>
          </p:nvCxnSpPr>
          <p:spPr>
            <a:xfrm flipH="1">
              <a:off x="4960340" y="4581855"/>
              <a:ext cx="753098" cy="249722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5EB98D03-19D8-40BD-BB7F-76BABD239C6A}"/>
                </a:ext>
              </a:extLst>
            </p:cNvPr>
            <p:cNvCxnSpPr>
              <a:stCxn id="433" idx="0"/>
              <a:endCxn id="452" idx="0"/>
            </p:cNvCxnSpPr>
            <p:nvPr/>
          </p:nvCxnSpPr>
          <p:spPr>
            <a:xfrm flipH="1">
              <a:off x="5713439" y="4330432"/>
              <a:ext cx="751237" cy="251424"/>
            </a:xfrm>
            <a:prstGeom prst="line">
              <a:avLst/>
            </a:prstGeom>
            <a:ln w="28575" cmpd="sng">
              <a:solidFill>
                <a:srgbClr val="7030A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6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5389</TotalTime>
  <Words>700</Words>
  <Application>Microsoft Office PowerPoint</Application>
  <PresentationFormat>On-screen Show (4:3)</PresentationFormat>
  <Paragraphs>348</Paragraphs>
  <Slides>33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Domino Knights</vt:lpstr>
      <vt:lpstr>Domino Knights</vt:lpstr>
      <vt:lpstr>Domino Knights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</dc:creator>
  <cp:lastModifiedBy>Jonathan W</cp:lastModifiedBy>
  <cp:revision>306</cp:revision>
  <dcterms:created xsi:type="dcterms:W3CDTF">2017-08-14T18:07:24Z</dcterms:created>
  <dcterms:modified xsi:type="dcterms:W3CDTF">2019-11-29T13:24:22Z</dcterms:modified>
</cp:coreProperties>
</file>