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1" r:id="rId4"/>
    <p:sldId id="257" r:id="rId5"/>
    <p:sldId id="258" r:id="rId6"/>
    <p:sldId id="271" r:id="rId7"/>
    <p:sldId id="272" r:id="rId8"/>
    <p:sldId id="273" r:id="rId9"/>
    <p:sldId id="274" r:id="rId10"/>
    <p:sldId id="275" r:id="rId11"/>
    <p:sldId id="276" r:id="rId12"/>
    <p:sldId id="260" r:id="rId13"/>
    <p:sldId id="277" r:id="rId14"/>
    <p:sldId id="261" r:id="rId15"/>
    <p:sldId id="262" r:id="rId16"/>
    <p:sldId id="263" r:id="rId17"/>
    <p:sldId id="264" r:id="rId18"/>
    <p:sldId id="282" r:id="rId19"/>
    <p:sldId id="265" r:id="rId20"/>
    <p:sldId id="266" r:id="rId21"/>
    <p:sldId id="267" r:id="rId22"/>
    <p:sldId id="268" r:id="rId23"/>
    <p:sldId id="269" r:id="rId24"/>
    <p:sldId id="270" r:id="rId25"/>
    <p:sldId id="284" r:id="rId26"/>
    <p:sldId id="285" r:id="rId27"/>
    <p:sldId id="286" r:id="rId28"/>
    <p:sldId id="287" r:id="rId29"/>
    <p:sldId id="288" r:id="rId30"/>
    <p:sldId id="289" r:id="rId31"/>
    <p:sldId id="27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A41BA9-F541-4089-A60F-D80D967AA281}" v="59" dt="2023-11-12T09:16:43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-8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thur, James" userId="d8d4981f-e5d9-44a5-8668-fd3342d69bfc" providerId="ADAL" clId="{F2A41BA9-F541-4089-A60F-D80D967AA281}"/>
    <pc:docChg chg="undo custSel addSld delSld modSld sldOrd">
      <pc:chgData name="Arthur, James" userId="d8d4981f-e5d9-44a5-8668-fd3342d69bfc" providerId="ADAL" clId="{F2A41BA9-F541-4089-A60F-D80D967AA281}" dt="2023-11-12T09:16:43.144" v="671"/>
      <pc:docMkLst>
        <pc:docMk/>
      </pc:docMkLst>
      <pc:sldChg chg="delSp modSp mod">
        <pc:chgData name="Arthur, James" userId="d8d4981f-e5d9-44a5-8668-fd3342d69bfc" providerId="ADAL" clId="{F2A41BA9-F541-4089-A60F-D80D967AA281}" dt="2023-11-12T08:57:18.310" v="356" actId="1076"/>
        <pc:sldMkLst>
          <pc:docMk/>
          <pc:sldMk cId="838287100" sldId="264"/>
        </pc:sldMkLst>
        <pc:spChg chg="mod">
          <ac:chgData name="Arthur, James" userId="d8d4981f-e5d9-44a5-8668-fd3342d69bfc" providerId="ADAL" clId="{F2A41BA9-F541-4089-A60F-D80D967AA281}" dt="2023-11-12T08:57:18.310" v="356" actId="1076"/>
          <ac:spMkLst>
            <pc:docMk/>
            <pc:sldMk cId="838287100" sldId="264"/>
            <ac:spMk id="2" creationId="{EA216269-4F9F-95A8-1ED3-4A58F6B07CAD}"/>
          </ac:spMkLst>
        </pc:spChg>
        <pc:spChg chg="del mod">
          <ac:chgData name="Arthur, James" userId="d8d4981f-e5d9-44a5-8668-fd3342d69bfc" providerId="ADAL" clId="{F2A41BA9-F541-4089-A60F-D80D967AA281}" dt="2023-11-12T08:57:09.241" v="354" actId="478"/>
          <ac:spMkLst>
            <pc:docMk/>
            <pc:sldMk cId="838287100" sldId="264"/>
            <ac:spMk id="3" creationId="{5D04CA41-D9E9-1300-AEE3-88F570A3BEC9}"/>
          </ac:spMkLst>
        </pc:spChg>
        <pc:spChg chg="del mod">
          <ac:chgData name="Arthur, James" userId="d8d4981f-e5d9-44a5-8668-fd3342d69bfc" providerId="ADAL" clId="{F2A41BA9-F541-4089-A60F-D80D967AA281}" dt="2023-11-12T08:57:11.434" v="355" actId="478"/>
          <ac:spMkLst>
            <pc:docMk/>
            <pc:sldMk cId="838287100" sldId="264"/>
            <ac:spMk id="4" creationId="{70AC3D2D-87D5-9E5A-F95C-130B555ADDD1}"/>
          </ac:spMkLst>
        </pc:spChg>
      </pc:sldChg>
      <pc:sldChg chg="modSp mod">
        <pc:chgData name="Arthur, James" userId="d8d4981f-e5d9-44a5-8668-fd3342d69bfc" providerId="ADAL" clId="{F2A41BA9-F541-4089-A60F-D80D967AA281}" dt="2023-11-11T11:17:14.677" v="9" actId="1582"/>
        <pc:sldMkLst>
          <pc:docMk/>
          <pc:sldMk cId="866526710" sldId="268"/>
        </pc:sldMkLst>
        <pc:spChg chg="mod">
          <ac:chgData name="Arthur, James" userId="d8d4981f-e5d9-44a5-8668-fd3342d69bfc" providerId="ADAL" clId="{F2A41BA9-F541-4089-A60F-D80D967AA281}" dt="2023-11-11T11:16:35.396" v="3" actId="1076"/>
          <ac:spMkLst>
            <pc:docMk/>
            <pc:sldMk cId="866526710" sldId="268"/>
            <ac:spMk id="2" creationId="{A13104BD-8597-4E43-C780-2769CC704592}"/>
          </ac:spMkLst>
        </pc:spChg>
        <pc:spChg chg="mod">
          <ac:chgData name="Arthur, James" userId="d8d4981f-e5d9-44a5-8668-fd3342d69bfc" providerId="ADAL" clId="{F2A41BA9-F541-4089-A60F-D80D967AA281}" dt="2023-11-11T11:16:48.848" v="6" actId="1076"/>
          <ac:spMkLst>
            <pc:docMk/>
            <pc:sldMk cId="866526710" sldId="268"/>
            <ac:spMk id="5" creationId="{498D59D1-4286-BA3D-EDAF-376A7002DD45}"/>
          </ac:spMkLst>
        </pc:spChg>
        <pc:cxnChg chg="mod">
          <ac:chgData name="Arthur, James" userId="d8d4981f-e5d9-44a5-8668-fd3342d69bfc" providerId="ADAL" clId="{F2A41BA9-F541-4089-A60F-D80D967AA281}" dt="2023-11-11T11:17:14.677" v="9" actId="1582"/>
          <ac:cxnSpMkLst>
            <pc:docMk/>
            <pc:sldMk cId="866526710" sldId="268"/>
            <ac:cxnSpMk id="4" creationId="{9019B836-C3DC-08C8-CF89-D938942DC748}"/>
          </ac:cxnSpMkLst>
        </pc:cxnChg>
      </pc:sldChg>
      <pc:sldChg chg="addSp modSp mod modAnim">
        <pc:chgData name="Arthur, James" userId="d8d4981f-e5d9-44a5-8668-fd3342d69bfc" providerId="ADAL" clId="{F2A41BA9-F541-4089-A60F-D80D967AA281}" dt="2023-11-11T11:51:01.589" v="22"/>
        <pc:sldMkLst>
          <pc:docMk/>
          <pc:sldMk cId="2855866606" sldId="269"/>
        </pc:sldMkLst>
        <pc:spChg chg="mod">
          <ac:chgData name="Arthur, James" userId="d8d4981f-e5d9-44a5-8668-fd3342d69bfc" providerId="ADAL" clId="{F2A41BA9-F541-4089-A60F-D80D967AA281}" dt="2023-11-11T11:46:37.862" v="10" actId="13822"/>
          <ac:spMkLst>
            <pc:docMk/>
            <pc:sldMk cId="2855866606" sldId="269"/>
            <ac:spMk id="2" creationId="{A804B043-C36C-EB79-71F4-60D8F00A7C4F}"/>
          </ac:spMkLst>
        </pc:spChg>
        <pc:cxnChg chg="add mod">
          <ac:chgData name="Arthur, James" userId="d8d4981f-e5d9-44a5-8668-fd3342d69bfc" providerId="ADAL" clId="{F2A41BA9-F541-4089-A60F-D80D967AA281}" dt="2023-11-11T11:50:30.764" v="16" actId="1076"/>
          <ac:cxnSpMkLst>
            <pc:docMk/>
            <pc:sldMk cId="2855866606" sldId="269"/>
            <ac:cxnSpMk id="5" creationId="{F0579EE3-ACCC-E22F-BD9E-C4FE7FA3E4D7}"/>
          </ac:cxnSpMkLst>
        </pc:cxnChg>
      </pc:sldChg>
      <pc:sldChg chg="modSp mod">
        <pc:chgData name="Arthur, James" userId="d8d4981f-e5d9-44a5-8668-fd3342d69bfc" providerId="ADAL" clId="{F2A41BA9-F541-4089-A60F-D80D967AA281}" dt="2023-11-11T11:51:35.150" v="25" actId="1076"/>
        <pc:sldMkLst>
          <pc:docMk/>
          <pc:sldMk cId="3690867110" sldId="270"/>
        </pc:sldMkLst>
        <pc:spChg chg="mod">
          <ac:chgData name="Arthur, James" userId="d8d4981f-e5d9-44a5-8668-fd3342d69bfc" providerId="ADAL" clId="{F2A41BA9-F541-4089-A60F-D80D967AA281}" dt="2023-11-11T11:51:35.150" v="25" actId="1076"/>
          <ac:spMkLst>
            <pc:docMk/>
            <pc:sldMk cId="3690867110" sldId="270"/>
            <ac:spMk id="2" creationId="{128B53DC-35D9-2DCD-6513-D7E69581614A}"/>
          </ac:spMkLst>
        </pc:spChg>
      </pc:sldChg>
      <pc:sldChg chg="addSp modSp new del mod">
        <pc:chgData name="Arthur, James" userId="d8d4981f-e5d9-44a5-8668-fd3342d69bfc" providerId="ADAL" clId="{F2A41BA9-F541-4089-A60F-D80D967AA281}" dt="2023-11-12T09:03:40.412" v="568" actId="47"/>
        <pc:sldMkLst>
          <pc:docMk/>
          <pc:sldMk cId="2988467483" sldId="278"/>
        </pc:sldMkLst>
        <pc:spChg chg="add mod">
          <ac:chgData name="Arthur, James" userId="d8d4981f-e5d9-44a5-8668-fd3342d69bfc" providerId="ADAL" clId="{F2A41BA9-F541-4089-A60F-D80D967AA281}" dt="2023-11-12T08:59:30.969" v="378" actId="1076"/>
          <ac:spMkLst>
            <pc:docMk/>
            <pc:sldMk cId="2988467483" sldId="278"/>
            <ac:spMk id="2" creationId="{09EBFA24-B3AE-2A06-6078-5E80D6BC8332}"/>
          </ac:spMkLst>
        </pc:spChg>
        <pc:spChg chg="add mod">
          <ac:chgData name="Arthur, James" userId="d8d4981f-e5d9-44a5-8668-fd3342d69bfc" providerId="ADAL" clId="{F2A41BA9-F541-4089-A60F-D80D967AA281}" dt="2023-11-11T11:52:42.383" v="226" actId="20577"/>
          <ac:spMkLst>
            <pc:docMk/>
            <pc:sldMk cId="2988467483" sldId="278"/>
            <ac:spMk id="3" creationId="{00A3A87F-A59B-CAAA-0EAE-9785AEE18BBB}"/>
          </ac:spMkLst>
        </pc:spChg>
        <pc:spChg chg="add mod">
          <ac:chgData name="Arthur, James" userId="d8d4981f-e5d9-44a5-8668-fd3342d69bfc" providerId="ADAL" clId="{F2A41BA9-F541-4089-A60F-D80D967AA281}" dt="2023-11-11T11:53:30.880" v="273" actId="5793"/>
          <ac:spMkLst>
            <pc:docMk/>
            <pc:sldMk cId="2988467483" sldId="278"/>
            <ac:spMk id="4" creationId="{CF902F20-F039-30A1-CFFA-9CED0617AB49}"/>
          </ac:spMkLst>
        </pc:spChg>
      </pc:sldChg>
      <pc:sldChg chg="addSp delSp modSp new mod modShow">
        <pc:chgData name="Arthur, James" userId="d8d4981f-e5d9-44a5-8668-fd3342d69bfc" providerId="ADAL" clId="{F2A41BA9-F541-4089-A60F-D80D967AA281}" dt="2023-11-12T09:04:18.257" v="590" actId="729"/>
        <pc:sldMkLst>
          <pc:docMk/>
          <pc:sldMk cId="1217968182" sldId="279"/>
        </pc:sldMkLst>
        <pc:picChg chg="add del mod">
          <ac:chgData name="Arthur, James" userId="d8d4981f-e5d9-44a5-8668-fd3342d69bfc" providerId="ADAL" clId="{F2A41BA9-F541-4089-A60F-D80D967AA281}" dt="2023-11-11T11:55:36.278" v="284" actId="478"/>
          <ac:picMkLst>
            <pc:docMk/>
            <pc:sldMk cId="1217968182" sldId="279"/>
            <ac:picMk id="3" creationId="{6A8B49D6-92B9-BF57-B696-21EE325FF7E9}"/>
          </ac:picMkLst>
        </pc:picChg>
        <pc:picChg chg="add del mod">
          <ac:chgData name="Arthur, James" userId="d8d4981f-e5d9-44a5-8668-fd3342d69bfc" providerId="ADAL" clId="{F2A41BA9-F541-4089-A60F-D80D967AA281}" dt="2023-11-11T11:55:38.965" v="285" actId="478"/>
          <ac:picMkLst>
            <pc:docMk/>
            <pc:sldMk cId="1217968182" sldId="279"/>
            <ac:picMk id="5" creationId="{23E2B11C-C5FE-DBE6-F950-AD1DAF85D086}"/>
          </ac:picMkLst>
        </pc:picChg>
        <pc:picChg chg="add mod">
          <ac:chgData name="Arthur, James" userId="d8d4981f-e5d9-44a5-8668-fd3342d69bfc" providerId="ADAL" clId="{F2A41BA9-F541-4089-A60F-D80D967AA281}" dt="2023-11-11T11:55:50.147" v="286" actId="1076"/>
          <ac:picMkLst>
            <pc:docMk/>
            <pc:sldMk cId="1217968182" sldId="279"/>
            <ac:picMk id="7" creationId="{B6DE35C8-D466-91F7-84F6-8053CDCD0044}"/>
          </ac:picMkLst>
        </pc:picChg>
        <pc:picChg chg="add mod">
          <ac:chgData name="Arthur, James" userId="d8d4981f-e5d9-44a5-8668-fd3342d69bfc" providerId="ADAL" clId="{F2A41BA9-F541-4089-A60F-D80D967AA281}" dt="2023-11-11T11:57:37.923" v="289" actId="14100"/>
          <ac:picMkLst>
            <pc:docMk/>
            <pc:sldMk cId="1217968182" sldId="279"/>
            <ac:picMk id="9" creationId="{F479ECB3-7D84-D061-AA07-022A282DAA6D}"/>
          </ac:picMkLst>
        </pc:picChg>
      </pc:sldChg>
      <pc:sldChg chg="delSp modSp new mod">
        <pc:chgData name="Arthur, James" userId="d8d4981f-e5d9-44a5-8668-fd3342d69bfc" providerId="ADAL" clId="{F2A41BA9-F541-4089-A60F-D80D967AA281}" dt="2023-11-12T08:51:05.040" v="333" actId="122"/>
        <pc:sldMkLst>
          <pc:docMk/>
          <pc:sldMk cId="494406877" sldId="280"/>
        </pc:sldMkLst>
        <pc:spChg chg="mod">
          <ac:chgData name="Arthur, James" userId="d8d4981f-e5d9-44a5-8668-fd3342d69bfc" providerId="ADAL" clId="{F2A41BA9-F541-4089-A60F-D80D967AA281}" dt="2023-11-12T08:51:05.040" v="333" actId="122"/>
          <ac:spMkLst>
            <pc:docMk/>
            <pc:sldMk cId="494406877" sldId="280"/>
            <ac:spMk id="2" creationId="{0563D1B9-FDD9-E27B-C226-D277EF773637}"/>
          </ac:spMkLst>
        </pc:spChg>
        <pc:spChg chg="del">
          <ac:chgData name="Arthur, James" userId="d8d4981f-e5d9-44a5-8668-fd3342d69bfc" providerId="ADAL" clId="{F2A41BA9-F541-4089-A60F-D80D967AA281}" dt="2023-11-12T08:50:45.100" v="291" actId="478"/>
          <ac:spMkLst>
            <pc:docMk/>
            <pc:sldMk cId="494406877" sldId="280"/>
            <ac:spMk id="3" creationId="{DC1A607D-788F-481D-01E7-E3A7F9A8A333}"/>
          </ac:spMkLst>
        </pc:spChg>
      </pc:sldChg>
      <pc:sldChg chg="add del">
        <pc:chgData name="Arthur, James" userId="d8d4981f-e5d9-44a5-8668-fd3342d69bfc" providerId="ADAL" clId="{F2A41BA9-F541-4089-A60F-D80D967AA281}" dt="2023-11-12T08:53:34.247" v="335"/>
        <pc:sldMkLst>
          <pc:docMk/>
          <pc:sldMk cId="3867577368" sldId="281"/>
        </pc:sldMkLst>
      </pc:sldChg>
      <pc:sldChg chg="addSp delSp modSp new mod modAnim">
        <pc:chgData name="Arthur, James" userId="d8d4981f-e5d9-44a5-8668-fd3342d69bfc" providerId="ADAL" clId="{F2A41BA9-F541-4089-A60F-D80D967AA281}" dt="2023-11-12T09:16:43.144" v="671"/>
        <pc:sldMkLst>
          <pc:docMk/>
          <pc:sldMk cId="4090215295" sldId="281"/>
        </pc:sldMkLst>
        <pc:spChg chg="del mod">
          <ac:chgData name="Arthur, James" userId="d8d4981f-e5d9-44a5-8668-fd3342d69bfc" providerId="ADAL" clId="{F2A41BA9-F541-4089-A60F-D80D967AA281}" dt="2023-11-12T08:54:47.404" v="339" actId="478"/>
          <ac:spMkLst>
            <pc:docMk/>
            <pc:sldMk cId="4090215295" sldId="281"/>
            <ac:spMk id="2" creationId="{F3C2B8A9-F481-E97B-553C-00D55AEE0645}"/>
          </ac:spMkLst>
        </pc:spChg>
        <pc:spChg chg="del">
          <ac:chgData name="Arthur, James" userId="d8d4981f-e5d9-44a5-8668-fd3342d69bfc" providerId="ADAL" clId="{F2A41BA9-F541-4089-A60F-D80D967AA281}" dt="2023-11-12T08:54:45.164" v="337" actId="478"/>
          <ac:spMkLst>
            <pc:docMk/>
            <pc:sldMk cId="4090215295" sldId="281"/>
            <ac:spMk id="3" creationId="{2D042F34-C802-8096-0899-404155A098BF}"/>
          </ac:spMkLst>
        </pc:spChg>
        <pc:spChg chg="add mod">
          <ac:chgData name="Arthur, James" userId="d8d4981f-e5d9-44a5-8668-fd3342d69bfc" providerId="ADAL" clId="{F2A41BA9-F541-4089-A60F-D80D967AA281}" dt="2023-11-12T09:12:50.893" v="648" actId="20577"/>
          <ac:spMkLst>
            <pc:docMk/>
            <pc:sldMk cId="4090215295" sldId="281"/>
            <ac:spMk id="6" creationId="{FA77363C-10AC-A535-80BF-10D84A5CE56F}"/>
          </ac:spMkLst>
        </pc:spChg>
        <pc:picChg chg="add mod">
          <ac:chgData name="Arthur, James" userId="d8d4981f-e5d9-44a5-8668-fd3342d69bfc" providerId="ADAL" clId="{F2A41BA9-F541-4089-A60F-D80D967AA281}" dt="2023-11-12T09:12:34.933" v="626" actId="196"/>
          <ac:picMkLst>
            <pc:docMk/>
            <pc:sldMk cId="4090215295" sldId="281"/>
            <ac:picMk id="5" creationId="{423921F2-8D7A-8769-4D33-09AD55F1731F}"/>
          </ac:picMkLst>
        </pc:picChg>
        <pc:picChg chg="add mod">
          <ac:chgData name="Arthur, James" userId="d8d4981f-e5d9-44a5-8668-fd3342d69bfc" providerId="ADAL" clId="{F2A41BA9-F541-4089-A60F-D80D967AA281}" dt="2023-11-12T09:16:22.508" v="667" actId="1076"/>
          <ac:picMkLst>
            <pc:docMk/>
            <pc:sldMk cId="4090215295" sldId="281"/>
            <ac:picMk id="4098" creationId="{14E4D62D-5D38-DEE4-7E3F-3A09E159FB38}"/>
          </ac:picMkLst>
        </pc:picChg>
        <pc:cxnChg chg="add mod">
          <ac:chgData name="Arthur, James" userId="d8d4981f-e5d9-44a5-8668-fd3342d69bfc" providerId="ADAL" clId="{F2A41BA9-F541-4089-A60F-D80D967AA281}" dt="2023-11-12T09:12:42.970" v="628" actId="14100"/>
          <ac:cxnSpMkLst>
            <pc:docMk/>
            <pc:sldMk cId="4090215295" sldId="281"/>
            <ac:cxnSpMk id="8" creationId="{F8AD0EF7-0067-D94A-8EAF-0FA26E6A8FD3}"/>
          </ac:cxnSpMkLst>
        </pc:cxnChg>
      </pc:sldChg>
      <pc:sldChg chg="addSp modSp new mod modAnim">
        <pc:chgData name="Arthur, James" userId="d8d4981f-e5d9-44a5-8668-fd3342d69bfc" providerId="ADAL" clId="{F2A41BA9-F541-4089-A60F-D80D967AA281}" dt="2023-11-12T09:14:06.121" v="653"/>
        <pc:sldMkLst>
          <pc:docMk/>
          <pc:sldMk cId="153520400" sldId="282"/>
        </pc:sldMkLst>
        <pc:spChg chg="add mod">
          <ac:chgData name="Arthur, James" userId="d8d4981f-e5d9-44a5-8668-fd3342d69bfc" providerId="ADAL" clId="{F2A41BA9-F541-4089-A60F-D80D967AA281}" dt="2023-11-12T08:57:55.589" v="375" actId="1076"/>
          <ac:spMkLst>
            <pc:docMk/>
            <pc:sldMk cId="153520400" sldId="282"/>
            <ac:spMk id="2" creationId="{E1EDBFF2-3232-6A39-D428-95544F675570}"/>
          </ac:spMkLst>
        </pc:spChg>
        <pc:picChg chg="add">
          <ac:chgData name="Arthur, James" userId="d8d4981f-e5d9-44a5-8668-fd3342d69bfc" providerId="ADAL" clId="{F2A41BA9-F541-4089-A60F-D80D967AA281}" dt="2023-11-12T08:58:19.731" v="376"/>
          <ac:picMkLst>
            <pc:docMk/>
            <pc:sldMk cId="153520400" sldId="282"/>
            <ac:picMk id="3074" creationId="{6E263FE3-EF99-F06B-C819-60443597B6DF}"/>
          </ac:picMkLst>
        </pc:picChg>
        <pc:picChg chg="add mod">
          <ac:chgData name="Arthur, James" userId="d8d4981f-e5d9-44a5-8668-fd3342d69bfc" providerId="ADAL" clId="{F2A41BA9-F541-4089-A60F-D80D967AA281}" dt="2023-11-12T09:13:50.913" v="651" actId="1076"/>
          <ac:picMkLst>
            <pc:docMk/>
            <pc:sldMk cId="153520400" sldId="282"/>
            <ac:picMk id="3076" creationId="{308A9A72-2ED2-FECD-D30E-82396ECF0DD8}"/>
          </ac:picMkLst>
        </pc:picChg>
      </pc:sldChg>
      <pc:sldChg chg="new del">
        <pc:chgData name="Arthur, James" userId="d8d4981f-e5d9-44a5-8668-fd3342d69bfc" providerId="ADAL" clId="{F2A41BA9-F541-4089-A60F-D80D967AA281}" dt="2023-11-12T09:00:01.195" v="383" actId="47"/>
        <pc:sldMkLst>
          <pc:docMk/>
          <pc:sldMk cId="1611506677" sldId="283"/>
        </pc:sldMkLst>
      </pc:sldChg>
      <pc:sldChg chg="modSp add mod ord">
        <pc:chgData name="Arthur, James" userId="d8d4981f-e5d9-44a5-8668-fd3342d69bfc" providerId="ADAL" clId="{F2A41BA9-F541-4089-A60F-D80D967AA281}" dt="2023-11-12T09:00:37.801" v="433" actId="1076"/>
        <pc:sldMkLst>
          <pc:docMk/>
          <pc:sldMk cId="3535446460" sldId="284"/>
        </pc:sldMkLst>
        <pc:spChg chg="mod">
          <ac:chgData name="Arthur, James" userId="d8d4981f-e5d9-44a5-8668-fd3342d69bfc" providerId="ADAL" clId="{F2A41BA9-F541-4089-A60F-D80D967AA281}" dt="2023-11-12T09:00:26.378" v="415" actId="1076"/>
          <ac:spMkLst>
            <pc:docMk/>
            <pc:sldMk cId="3535446460" sldId="284"/>
            <ac:spMk id="2" creationId="{A13104BD-8597-4E43-C780-2769CC704592}"/>
          </ac:spMkLst>
        </pc:spChg>
        <pc:spChg chg="mod">
          <ac:chgData name="Arthur, James" userId="d8d4981f-e5d9-44a5-8668-fd3342d69bfc" providerId="ADAL" clId="{F2A41BA9-F541-4089-A60F-D80D967AA281}" dt="2023-11-12T09:00:37.801" v="433" actId="1076"/>
          <ac:spMkLst>
            <pc:docMk/>
            <pc:sldMk cId="3535446460" sldId="284"/>
            <ac:spMk id="5" creationId="{498D59D1-4286-BA3D-EDAF-376A7002DD45}"/>
          </ac:spMkLst>
        </pc:spChg>
      </pc:sldChg>
      <pc:sldChg chg="modSp add mod">
        <pc:chgData name="Arthur, James" userId="d8d4981f-e5d9-44a5-8668-fd3342d69bfc" providerId="ADAL" clId="{F2A41BA9-F541-4089-A60F-D80D967AA281}" dt="2023-11-12T09:01:11.865" v="453" actId="1076"/>
        <pc:sldMkLst>
          <pc:docMk/>
          <pc:sldMk cId="1212377323" sldId="285"/>
        </pc:sldMkLst>
        <pc:spChg chg="mod">
          <ac:chgData name="Arthur, James" userId="d8d4981f-e5d9-44a5-8668-fd3342d69bfc" providerId="ADAL" clId="{F2A41BA9-F541-4089-A60F-D80D967AA281}" dt="2023-11-12T09:00:49.050" v="443" actId="1076"/>
          <ac:spMkLst>
            <pc:docMk/>
            <pc:sldMk cId="1212377323" sldId="285"/>
            <ac:spMk id="2" creationId="{A13104BD-8597-4E43-C780-2769CC704592}"/>
          </ac:spMkLst>
        </pc:spChg>
        <pc:spChg chg="mod">
          <ac:chgData name="Arthur, James" userId="d8d4981f-e5d9-44a5-8668-fd3342d69bfc" providerId="ADAL" clId="{F2A41BA9-F541-4089-A60F-D80D967AA281}" dt="2023-11-12T09:01:11.865" v="453" actId="1076"/>
          <ac:spMkLst>
            <pc:docMk/>
            <pc:sldMk cId="1212377323" sldId="285"/>
            <ac:spMk id="5" creationId="{498D59D1-4286-BA3D-EDAF-376A7002DD45}"/>
          </ac:spMkLst>
        </pc:spChg>
      </pc:sldChg>
      <pc:sldChg chg="addSp modSp add mod modAnim">
        <pc:chgData name="Arthur, James" userId="d8d4981f-e5d9-44a5-8668-fd3342d69bfc" providerId="ADAL" clId="{F2A41BA9-F541-4089-A60F-D80D967AA281}" dt="2023-11-12T09:01:51.886" v="515"/>
        <pc:sldMkLst>
          <pc:docMk/>
          <pc:sldMk cId="270401098" sldId="286"/>
        </pc:sldMkLst>
        <pc:spChg chg="mod">
          <ac:chgData name="Arthur, James" userId="d8d4981f-e5d9-44a5-8668-fd3342d69bfc" providerId="ADAL" clId="{F2A41BA9-F541-4089-A60F-D80D967AA281}" dt="2023-11-12T09:01:17.379" v="459" actId="20577"/>
          <ac:spMkLst>
            <pc:docMk/>
            <pc:sldMk cId="270401098" sldId="286"/>
            <ac:spMk id="2" creationId="{A13104BD-8597-4E43-C780-2769CC704592}"/>
          </ac:spMkLst>
        </pc:spChg>
        <pc:spChg chg="add mod">
          <ac:chgData name="Arthur, James" userId="d8d4981f-e5d9-44a5-8668-fd3342d69bfc" providerId="ADAL" clId="{F2A41BA9-F541-4089-A60F-D80D967AA281}" dt="2023-11-12T09:01:41.153" v="514" actId="1076"/>
          <ac:spMkLst>
            <pc:docMk/>
            <pc:sldMk cId="270401098" sldId="286"/>
            <ac:spMk id="3" creationId="{41E702DA-467C-ED3D-8B5A-CBF756375126}"/>
          </ac:spMkLst>
        </pc:spChg>
        <pc:spChg chg="mod">
          <ac:chgData name="Arthur, James" userId="d8d4981f-e5d9-44a5-8668-fd3342d69bfc" providerId="ADAL" clId="{F2A41BA9-F541-4089-A60F-D80D967AA281}" dt="2023-11-12T09:01:22.581" v="472" actId="20577"/>
          <ac:spMkLst>
            <pc:docMk/>
            <pc:sldMk cId="270401098" sldId="286"/>
            <ac:spMk id="5" creationId="{498D59D1-4286-BA3D-EDAF-376A7002DD45}"/>
          </ac:spMkLst>
        </pc:spChg>
      </pc:sldChg>
      <pc:sldChg chg="addSp delSp modSp new mod modAnim">
        <pc:chgData name="Arthur, James" userId="d8d4981f-e5d9-44a5-8668-fd3342d69bfc" providerId="ADAL" clId="{F2A41BA9-F541-4089-A60F-D80D967AA281}" dt="2023-11-12T09:11:00.930" v="618"/>
        <pc:sldMkLst>
          <pc:docMk/>
          <pc:sldMk cId="3803213261" sldId="287"/>
        </pc:sldMkLst>
        <pc:spChg chg="add del mod">
          <ac:chgData name="Arthur, James" userId="d8d4981f-e5d9-44a5-8668-fd3342d69bfc" providerId="ADAL" clId="{F2A41BA9-F541-4089-A60F-D80D967AA281}" dt="2023-11-12T09:02:23.891" v="519"/>
          <ac:spMkLst>
            <pc:docMk/>
            <pc:sldMk cId="3803213261" sldId="287"/>
            <ac:spMk id="2" creationId="{AC91CB3C-4921-481D-5241-449D39BE0CA8}"/>
          </ac:spMkLst>
        </pc:spChg>
        <pc:spChg chg="add mod">
          <ac:chgData name="Arthur, James" userId="d8d4981f-e5d9-44a5-8668-fd3342d69bfc" providerId="ADAL" clId="{F2A41BA9-F541-4089-A60F-D80D967AA281}" dt="2023-11-12T09:03:03.172" v="543" actId="1076"/>
          <ac:spMkLst>
            <pc:docMk/>
            <pc:sldMk cId="3803213261" sldId="287"/>
            <ac:spMk id="3" creationId="{439A1292-1100-97B5-9BBE-D1D9A2FB50AE}"/>
          </ac:spMkLst>
        </pc:spChg>
        <pc:spChg chg="add mod">
          <ac:chgData name="Arthur, James" userId="d8d4981f-e5d9-44a5-8668-fd3342d69bfc" providerId="ADAL" clId="{F2A41BA9-F541-4089-A60F-D80D967AA281}" dt="2023-11-12T09:10:47.200" v="600" actId="1076"/>
          <ac:spMkLst>
            <pc:docMk/>
            <pc:sldMk cId="3803213261" sldId="287"/>
            <ac:spMk id="10" creationId="{3364993A-AC1F-EDDC-7616-3D519674F702}"/>
          </ac:spMkLst>
        </pc:spChg>
        <pc:spChg chg="add mod">
          <ac:chgData name="Arthur, James" userId="d8d4981f-e5d9-44a5-8668-fd3342d69bfc" providerId="ADAL" clId="{F2A41BA9-F541-4089-A60F-D80D967AA281}" dt="2023-11-12T09:10:55.278" v="617" actId="20577"/>
          <ac:spMkLst>
            <pc:docMk/>
            <pc:sldMk cId="3803213261" sldId="287"/>
            <ac:spMk id="11" creationId="{B2EADACA-8489-3499-6047-7BA6D58ADCC4}"/>
          </ac:spMkLst>
        </pc:spChg>
        <pc:picChg chg="add mod">
          <ac:chgData name="Arthur, James" userId="d8d4981f-e5d9-44a5-8668-fd3342d69bfc" providerId="ADAL" clId="{F2A41BA9-F541-4089-A60F-D80D967AA281}" dt="2023-11-12T09:09:05.334" v="593" actId="1076"/>
          <ac:picMkLst>
            <pc:docMk/>
            <pc:sldMk cId="3803213261" sldId="287"/>
            <ac:picMk id="5" creationId="{99013610-1DFF-DDB3-43C1-D3534E9C916F}"/>
          </ac:picMkLst>
        </pc:picChg>
        <pc:cxnChg chg="add del mod">
          <ac:chgData name="Arthur, James" userId="d8d4981f-e5d9-44a5-8668-fd3342d69bfc" providerId="ADAL" clId="{F2A41BA9-F541-4089-A60F-D80D967AA281}" dt="2023-11-12T09:10:29.402" v="598" actId="478"/>
          <ac:cxnSpMkLst>
            <pc:docMk/>
            <pc:sldMk cId="3803213261" sldId="287"/>
            <ac:cxnSpMk id="7" creationId="{B1C1B418-5A58-29AC-E001-0E37EF13A33A}"/>
          </ac:cxnSpMkLst>
        </pc:cxnChg>
      </pc:sldChg>
      <pc:sldChg chg="modSp add mod">
        <pc:chgData name="Arthur, James" userId="d8d4981f-e5d9-44a5-8668-fd3342d69bfc" providerId="ADAL" clId="{F2A41BA9-F541-4089-A60F-D80D967AA281}" dt="2023-11-12T09:03:36.791" v="567" actId="20577"/>
        <pc:sldMkLst>
          <pc:docMk/>
          <pc:sldMk cId="2925481418" sldId="288"/>
        </pc:sldMkLst>
        <pc:spChg chg="mod">
          <ac:chgData name="Arthur, James" userId="d8d4981f-e5d9-44a5-8668-fd3342d69bfc" providerId="ADAL" clId="{F2A41BA9-F541-4089-A60F-D80D967AA281}" dt="2023-11-12T09:03:36.791" v="567" actId="20577"/>
          <ac:spMkLst>
            <pc:docMk/>
            <pc:sldMk cId="2925481418" sldId="288"/>
            <ac:spMk id="3" creationId="{439A1292-1100-97B5-9BBE-D1D9A2FB50AE}"/>
          </ac:spMkLst>
        </pc:spChg>
      </pc:sldChg>
      <pc:sldChg chg="modSp add mod modShow">
        <pc:chgData name="Arthur, James" userId="d8d4981f-e5d9-44a5-8668-fd3342d69bfc" providerId="ADAL" clId="{F2A41BA9-F541-4089-A60F-D80D967AA281}" dt="2023-11-12T09:04:15.862" v="589" actId="729"/>
        <pc:sldMkLst>
          <pc:docMk/>
          <pc:sldMk cId="1729096701" sldId="289"/>
        </pc:sldMkLst>
        <pc:spChg chg="mod">
          <ac:chgData name="Arthur, James" userId="d8d4981f-e5d9-44a5-8668-fd3342d69bfc" providerId="ADAL" clId="{F2A41BA9-F541-4089-A60F-D80D967AA281}" dt="2023-11-12T09:03:56.574" v="587" actId="1076"/>
          <ac:spMkLst>
            <pc:docMk/>
            <pc:sldMk cId="1729096701" sldId="289"/>
            <ac:spMk id="3" creationId="{439A1292-1100-97B5-9BBE-D1D9A2FB50A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8AAD-70A1-0AAE-118E-C780CF093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06F-B588-D5B8-79BB-FC0D6B3AD0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C5F8C-F470-5125-1AC2-9FF752F57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EB4E-48CB-475C-8AD0-357BA29A157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F0233-4E13-037E-55B0-082E4B15F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EFFB8-75F6-BDD3-AA26-ED2546583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857B-1314-4EAF-9F85-6DAF388CAC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86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B9147-FF81-2E87-04DB-F22BA3881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A3933F-34D4-C94D-013B-B235FE26C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73C3C-DDC2-FFD9-E45C-8F31A2B4D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EB4E-48CB-475C-8AD0-357BA29A157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2EB79-7B10-87D6-2544-44482818F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38AE7-F94A-1CF2-DD12-FE4570F63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857B-1314-4EAF-9F85-6DAF388CAC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8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F344A0-115A-4771-5795-D318931880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AF7206-FE9F-720E-14DE-489EB4910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F787E-7C6E-E270-B69C-C5263B2C6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EB4E-48CB-475C-8AD0-357BA29A157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50838-A835-5AB3-B65B-336BC7FD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928D3-A13C-DDCD-6E5C-BB274AC4D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857B-1314-4EAF-9F85-6DAF388CAC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347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E997E-2AE9-A0A4-D5FC-1B096FA61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2EFE1-EFF9-219C-0FC9-34AD45E5F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94B75-16A7-0BF4-733A-9F3AAEEC2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EB4E-48CB-475C-8AD0-357BA29A157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4D025-A1F7-DCD0-F9DF-BC52385C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D64E9-590A-F9EF-8D19-6AC02F5B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857B-1314-4EAF-9F85-6DAF388CAC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906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E56DA-5FCF-3523-20E6-C7FDECEE8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23E4A-2D11-FCCE-E4C8-675037054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2FEBA-056C-18A5-6313-7008D7C0A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EB4E-48CB-475C-8AD0-357BA29A157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929AE-AF33-48A6-3D3D-2CE134E3B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4F02D-24A4-7C4A-7C69-87766A0A1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857B-1314-4EAF-9F85-6DAF388CAC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28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6A52D-654E-5495-73D6-FDFDA607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7CC69-1BAE-A8B8-6927-211164587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AEE0C-8BD4-512D-06B1-461CE07EA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381A9-058D-60EB-2BFE-AB9BAAF48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EB4E-48CB-475C-8AD0-357BA29A157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C10DDA-C3B3-7EAC-5F60-344D8D7E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6D25F-2724-A69F-5073-3F23229E8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857B-1314-4EAF-9F85-6DAF388CAC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7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B50FA-0848-2324-ACDD-083B3CEA6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3D4D5-1C42-2150-300E-A306387BD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3E60C0-ECDF-6839-AB88-BE330F58C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997455-C1B5-6AB2-A977-1EE1CDF445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7C9C06-A8C9-A87A-1314-A9BC056410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8D3F00-C113-4387-4412-755F9D1B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EB4E-48CB-475C-8AD0-357BA29A157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38C346-A82C-EE93-4877-E019DA5E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400ACF-FE09-FB10-8160-64B833432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857B-1314-4EAF-9F85-6DAF388CAC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763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E14D3-4384-70C9-AC02-E9EA1C1C5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7D14D1-13D5-A09A-ABF0-E45EE207D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EB4E-48CB-475C-8AD0-357BA29A157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7888D-0688-07AC-2D3D-9CCD3145F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B892C-8569-A0F3-02BC-1009924E7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857B-1314-4EAF-9F85-6DAF388CAC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681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B0F009-FFFA-6B0E-BEDA-B3D9ADFAB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EB4E-48CB-475C-8AD0-357BA29A157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05D98C-D5E7-3AD3-57E8-E181CCBE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205592-1792-8B40-8DC9-9836094B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857B-1314-4EAF-9F85-6DAF388CAC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367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6B690-C570-6869-CA79-F61CA53C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C5B08-4EC7-B8EC-5FB2-A4669E6A9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30744-C790-1D9D-5B78-1E0C95068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783EFB-718A-ABEC-A953-34A7CD966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EB4E-48CB-475C-8AD0-357BA29A157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B9636-FB38-5C5A-5685-C9B6007C7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10643-0625-34DF-4D10-8AA3921D7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857B-1314-4EAF-9F85-6DAF388CAC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42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7019E-358A-BA77-4B5E-F08BA095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DD2C0B-EFD7-0799-B2F6-B3268EF330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C717F-BD34-5A32-62FD-F9632E0C5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A4A0B6-3FA2-AECE-00EF-5A8ADE7D4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9EB4E-48CB-475C-8AD0-357BA29A157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7397DE-7D0A-8F0C-8875-335D2B34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8299B-3DD7-4E8C-0332-79221AECE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E857B-1314-4EAF-9F85-6DAF388CAC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88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FCDEB6-F204-5D3B-5E54-C615DAE75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40713-94D3-EBBD-673C-4A91202D9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79499-E2FB-D75F-D7CB-8653F907A8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9EB4E-48CB-475C-8AD0-357BA29A157F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5E03D-1BD3-C2D6-DC69-872C509AB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0BAF6-6CC6-17AC-127C-58D56B635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E857B-1314-4EAF-9F85-6DAF388CAC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08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3EFE1-4013-5119-D11C-7990B358D6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On morning in a sleepy German village…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FFC1D-914A-5835-3F50-343FEFD491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James Arthur</a:t>
            </a:r>
          </a:p>
        </p:txBody>
      </p:sp>
    </p:spTree>
    <p:extLst>
      <p:ext uri="{BB962C8B-B14F-4D97-AF65-F5344CB8AC3E}">
        <p14:creationId xmlns:p14="http://schemas.microsoft.com/office/powerpoint/2010/main" val="3815352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CEF365-2BE9-C26B-3BE8-4BB224C64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32" t="31111" r="3954"/>
          <a:stretch/>
        </p:blipFill>
        <p:spPr>
          <a:xfrm>
            <a:off x="0" y="-5197"/>
            <a:ext cx="12192001" cy="686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6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D49FB-AF97-9DCC-F09E-557493C96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575" y="0"/>
            <a:ext cx="12571149" cy="6858000"/>
          </a:xfrm>
          <a:prstGeom prst="rect">
            <a:avLst/>
          </a:prstGeom>
        </p:spPr>
      </p:pic>
      <p:pic>
        <p:nvPicPr>
          <p:cNvPr id="2050" name="Picture 2" descr="Trains Basel to Paris - Cheap Train Tickets | HappyRail">
            <a:extLst>
              <a:ext uri="{FF2B5EF4-FFF2-40B4-BE49-F238E27FC236}">
                <a16:creationId xmlns:a16="http://schemas.microsoft.com/office/drawing/2014/main" id="{7F586EC7-30C2-282D-DD0D-F34DDF40D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4720" r="89971">
                        <a14:foregroundMark x1="11652" y1="64615" x2="5457" y2="66410"/>
                        <a14:foregroundMark x1="9292" y1="64103" x2="4720" y2="64872"/>
                        <a14:foregroundMark x1="53540" y1="72821" x2="36726" y2="71026"/>
                        <a14:backgroundMark x1="88938" y1="84359" x2="70501" y2="87949"/>
                        <a14:backgroundMark x1="70501" y1="87949" x2="65929" y2="86154"/>
                        <a14:backgroundMark x1="61799" y1="86154" x2="61799" y2="86154"/>
                        <a14:backgroundMark x1="67257" y1="83846" x2="67257" y2="83846"/>
                        <a14:backgroundMark x1="65782" y1="84103" x2="65782" y2="84103"/>
                        <a14:backgroundMark x1="60324" y1="84103" x2="60324" y2="84103"/>
                        <a14:backgroundMark x1="64012" y1="84103" x2="64012" y2="84103"/>
                        <a14:backgroundMark x1="61799" y1="83846" x2="61799" y2="8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9874" y="1092837"/>
            <a:ext cx="64579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C0C4A9-6B24-5CD0-0475-DBB90671287E}"/>
              </a:ext>
            </a:extLst>
          </p:cNvPr>
          <p:cNvSpPr txBox="1"/>
          <p:nvPr/>
        </p:nvSpPr>
        <p:spPr>
          <a:xfrm>
            <a:off x="7421880" y="4807587"/>
            <a:ext cx="384048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dirty="0"/>
              <a:t>Ceci </a:t>
            </a:r>
            <a:r>
              <a:rPr lang="en-GB" sz="3200" dirty="0" err="1"/>
              <a:t>n’est</a:t>
            </a:r>
            <a:r>
              <a:rPr lang="en-GB" sz="3200" dirty="0"/>
              <a:t> pas un train</a:t>
            </a:r>
          </a:p>
        </p:txBody>
      </p:sp>
    </p:spTree>
    <p:extLst>
      <p:ext uri="{BB962C8B-B14F-4D97-AF65-F5344CB8AC3E}">
        <p14:creationId xmlns:p14="http://schemas.microsoft.com/office/powerpoint/2010/main" val="643187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20664 -0.03287 C 0.24961 -0.0405 0.31419 -0.04444 0.38203 -0.04444 C 0.45899 -0.04444 0.5207 -0.0405 0.5638 -0.03287 L 0.77044 -4.44444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29" y="-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688806-9013-17BB-84B8-25B77103B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50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D49FB-AF97-9DCC-F09E-557493C96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574" y="0"/>
            <a:ext cx="12571149" cy="6858000"/>
          </a:xfrm>
          <a:prstGeom prst="rect">
            <a:avLst/>
          </a:prstGeom>
        </p:spPr>
      </p:pic>
      <p:pic>
        <p:nvPicPr>
          <p:cNvPr id="1026" name="Picture 2" descr="Strasbourg Tram Tickets and System Step-by-Step Guide - Wandertoes">
            <a:extLst>
              <a:ext uri="{FF2B5EF4-FFF2-40B4-BE49-F238E27FC236}">
                <a16:creationId xmlns:a16="http://schemas.microsoft.com/office/drawing/2014/main" id="{1618F4F8-EF54-95D0-E80B-5DE55D347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8" b="96186" l="9961" r="89941">
                        <a14:foregroundMark x1="20898" y1="81356" x2="16553" y2="82945"/>
                        <a14:foregroundMark x1="16553" y1="82945" x2="23584" y2="86441"/>
                        <a14:foregroundMark x1="30811" y1="81356" x2="86182" y2="53708"/>
                        <a14:foregroundMark x1="86572" y1="50953" x2="86768" y2="53178"/>
                        <a14:foregroundMark x1="51416" y1="70551" x2="44531" y2="79767"/>
                        <a14:foregroundMark x1="44531" y1="79767" x2="30664" y2="87182"/>
                        <a14:foregroundMark x1="26514" y1="83369" x2="31494" y2="85699"/>
                        <a14:foregroundMark x1="12061" y1="85911" x2="15381" y2="91843"/>
                        <a14:foregroundMark x1="15381" y1="91843" x2="20215" y2="94174"/>
                        <a14:foregroundMark x1="20215" y1="94174" x2="34180" y2="90572"/>
                        <a14:foregroundMark x1="34180" y1="90572" x2="40234" y2="85381"/>
                        <a14:foregroundMark x1="40234" y1="85381" x2="40332" y2="85381"/>
                        <a14:foregroundMark x1="11816" y1="88983" x2="16016" y2="95551"/>
                        <a14:foregroundMark x1="19837" y1="96562" x2="22021" y2="97140"/>
                        <a14:foregroundMark x1="16016" y1="95551" x2="19483" y2="96468"/>
                        <a14:foregroundMark x1="22021" y1="97140" x2="28809" y2="96186"/>
                        <a14:foregroundMark x1="28809" y1="96186" x2="29834" y2="96186"/>
                        <a14:foregroundMark x1="39404" y1="20445" x2="43896" y2="20445"/>
                        <a14:foregroundMark x1="43896" y1="20445" x2="44092" y2="20657"/>
                        <a14:foregroundMark x1="46582" y1="24788" x2="70020" y2="33051"/>
                        <a14:foregroundMark x1="70020" y1="33051" x2="70410" y2="33686"/>
                        <a14:backgroundMark x1="7227" y1="93856" x2="10742" y2="98093"/>
                        <a14:backgroundMark x1="10742" y1="98093" x2="11523" y2="98411"/>
                        <a14:backgroundMark x1="11230" y1="97775" x2="14404" y2="97987"/>
                        <a14:backgroundMark x1="14404" y1="97987" x2="18896" y2="98411"/>
                        <a14:backgroundMark x1="18896" y1="98411" x2="19092" y2="98517"/>
                        <a14:backgroundMark x1="37988" y1="97246" x2="33740" y2="97458"/>
                        <a14:backgroundMark x1="33740" y1="97458" x2="34424" y2="99470"/>
                        <a14:backgroundMark x1="72754" y1="17903" x2="89746" y2="28602"/>
                        <a14:backgroundMark x1="89746" y1="28602" x2="89990" y2="28602"/>
                        <a14:backgroundMark x1="14404" y1="33051" x2="18408" y2="30932"/>
                        <a14:backgroundMark x1="18408" y1="30932" x2="23438" y2="20657"/>
                        <a14:backgroundMark x1="11084" y1="42267" x2="18164" y2="35064"/>
                        <a14:backgroundMark x1="14893" y1="47246" x2="15918" y2="45763"/>
                        <a14:backgroundMark x1="18994" y1="98941" x2="21729" y2="99258"/>
                        <a14:backgroundMark x1="35547" y1="98729" x2="20996" y2="99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4354" flipH="1">
            <a:off x="3914237" y="2945976"/>
            <a:ext cx="1300513" cy="59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95AA05-56A4-F125-B437-CED2C2F7B6A2}"/>
              </a:ext>
            </a:extLst>
          </p:cNvPr>
          <p:cNvSpPr txBox="1"/>
          <p:nvPr/>
        </p:nvSpPr>
        <p:spPr>
          <a:xfrm>
            <a:off x="7421880" y="4807587"/>
            <a:ext cx="295656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dirty="0"/>
              <a:t>Ceci </a:t>
            </a:r>
            <a:r>
              <a:rPr lang="en-GB" sz="3200" dirty="0" err="1"/>
              <a:t>est</a:t>
            </a:r>
            <a:r>
              <a:rPr lang="en-GB" sz="3200" dirty="0"/>
              <a:t> un tram</a:t>
            </a:r>
          </a:p>
        </p:txBody>
      </p:sp>
    </p:spTree>
    <p:extLst>
      <p:ext uri="{BB962C8B-B14F-4D97-AF65-F5344CB8AC3E}">
        <p14:creationId xmlns:p14="http://schemas.microsoft.com/office/powerpoint/2010/main" val="291234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47487 0.02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37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D966BC-94F2-64FB-218C-994963627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6" y="-1831695"/>
            <a:ext cx="12029954" cy="90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00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30928_081511">
            <a:hlinkClick r:id="" action="ppaction://media"/>
            <a:extLst>
              <a:ext uri="{FF2B5EF4-FFF2-40B4-BE49-F238E27FC236}">
                <a16:creationId xmlns:a16="http://schemas.microsoft.com/office/drawing/2014/main" id="{B2FB5AF3-B4BB-C5BC-E440-123D913009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92192" y="0"/>
            <a:ext cx="1452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2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30928_081532">
            <a:hlinkClick r:id="" action="ppaction://media"/>
            <a:extLst>
              <a:ext uri="{FF2B5EF4-FFF2-40B4-BE49-F238E27FC236}">
                <a16:creationId xmlns:a16="http://schemas.microsoft.com/office/drawing/2014/main" id="{C8A0E053-6443-8686-B090-E74583C3A7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37499" y="0"/>
            <a:ext cx="14529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1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216269-4F9F-95A8-1ED3-4A58F6B07CAD}"/>
              </a:ext>
            </a:extLst>
          </p:cNvPr>
          <p:cNvSpPr txBox="1"/>
          <p:nvPr/>
        </p:nvSpPr>
        <p:spPr>
          <a:xfrm>
            <a:off x="1947356" y="3152001"/>
            <a:ext cx="8297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How do we talk mathematically about this fountain?</a:t>
            </a:r>
          </a:p>
        </p:txBody>
      </p:sp>
    </p:spTree>
    <p:extLst>
      <p:ext uri="{BB962C8B-B14F-4D97-AF65-F5344CB8AC3E}">
        <p14:creationId xmlns:p14="http://schemas.microsoft.com/office/powerpoint/2010/main" val="838287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EDBFF2-3232-6A39-D428-95544F675570}"/>
              </a:ext>
            </a:extLst>
          </p:cNvPr>
          <p:cNvSpPr txBox="1"/>
          <p:nvPr/>
        </p:nvSpPr>
        <p:spPr>
          <a:xfrm>
            <a:off x="3332093" y="2690336"/>
            <a:ext cx="55278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0" dirty="0"/>
              <a:t>Symmetry!</a:t>
            </a:r>
          </a:p>
        </p:txBody>
      </p:sp>
      <p:pic>
        <p:nvPicPr>
          <p:cNvPr id="3074" name="Picture 2" descr="Emmy Noether - Wikipedia">
            <a:extLst>
              <a:ext uri="{FF2B5EF4-FFF2-40B4-BE49-F238E27FC236}">
                <a16:creationId xmlns:a16="http://schemas.microsoft.com/office/drawing/2014/main" id="{6E263FE3-EF99-F06B-C819-60443597B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25" y="0"/>
            <a:ext cx="4502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oseph-Louis Lagrange - Wikipedia">
            <a:extLst>
              <a:ext uri="{FF2B5EF4-FFF2-40B4-BE49-F238E27FC236}">
                <a16:creationId xmlns:a16="http://schemas.microsoft.com/office/drawing/2014/main" id="{308A9A72-2ED2-FECD-D30E-82396ECF0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4" y="6986795"/>
            <a:ext cx="2095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2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00169 -0.4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30928_081532">
            <a:hlinkClick r:id="" action="ppaction://media"/>
            <a:extLst>
              <a:ext uri="{FF2B5EF4-FFF2-40B4-BE49-F238E27FC236}">
                <a16:creationId xmlns:a16="http://schemas.microsoft.com/office/drawing/2014/main" id="{D4169D79-AB46-37AC-AB97-E5F2F27B6A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4904" t="29699" r="122" b="1"/>
          <a:stretch/>
        </p:blipFill>
        <p:spPr>
          <a:xfrm>
            <a:off x="1" y="-4822"/>
            <a:ext cx="13438208" cy="686282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8171356-0B93-8831-FC80-09A8AF6C6F7B}"/>
              </a:ext>
            </a:extLst>
          </p:cNvPr>
          <p:cNvSpPr/>
          <p:nvPr/>
        </p:nvSpPr>
        <p:spPr>
          <a:xfrm>
            <a:off x="3588153" y="1053297"/>
            <a:ext cx="4352080" cy="501183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06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3D1B9-FDD9-E27B-C226-D277EF773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WARNING: THIS TALK CONTAINS FRENCH</a:t>
            </a:r>
          </a:p>
        </p:txBody>
      </p:sp>
    </p:spTree>
    <p:extLst>
      <p:ext uri="{BB962C8B-B14F-4D97-AF65-F5344CB8AC3E}">
        <p14:creationId xmlns:p14="http://schemas.microsoft.com/office/powerpoint/2010/main" val="494406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28837F4E-3901-A01B-4F4F-E50604C63500}"/>
              </a:ext>
            </a:extLst>
          </p:cNvPr>
          <p:cNvSpPr/>
          <p:nvPr/>
        </p:nvSpPr>
        <p:spPr>
          <a:xfrm>
            <a:off x="3387524" y="720524"/>
            <a:ext cx="5416952" cy="5416952"/>
          </a:xfrm>
          <a:prstGeom prst="pie">
            <a:avLst>
              <a:gd name="adj1" fmla="val 16222251"/>
              <a:gd name="adj2" fmla="val 1621934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93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tial Circle 2">
            <a:extLst>
              <a:ext uri="{FF2B5EF4-FFF2-40B4-BE49-F238E27FC236}">
                <a16:creationId xmlns:a16="http://schemas.microsoft.com/office/drawing/2014/main" id="{28837F4E-3901-A01B-4F4F-E50604C63500}"/>
              </a:ext>
            </a:extLst>
          </p:cNvPr>
          <p:cNvSpPr/>
          <p:nvPr/>
        </p:nvSpPr>
        <p:spPr>
          <a:xfrm>
            <a:off x="3387524" y="720524"/>
            <a:ext cx="5416952" cy="5416952"/>
          </a:xfrm>
          <a:prstGeom prst="pie">
            <a:avLst>
              <a:gd name="adj1" fmla="val 16222251"/>
              <a:gd name="adj2" fmla="val 162348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36656"/>
      </p:ext>
    </p:extLst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3104BD-8597-4E43-C780-2769CC704592}"/>
              </a:ext>
            </a:extLst>
          </p:cNvPr>
          <p:cNvSpPr txBox="1"/>
          <p:nvPr/>
        </p:nvSpPr>
        <p:spPr>
          <a:xfrm>
            <a:off x="1153160" y="3075057"/>
            <a:ext cx="241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3D System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019B836-C3DC-08C8-CF89-D938942DC748}"/>
              </a:ext>
            </a:extLst>
          </p:cNvPr>
          <p:cNvCxnSpPr/>
          <p:nvPr/>
        </p:nvCxnSpPr>
        <p:spPr>
          <a:xfrm>
            <a:off x="4302760" y="3429000"/>
            <a:ext cx="400304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98D59D1-4286-BA3D-EDAF-376A7002DD45}"/>
              </a:ext>
            </a:extLst>
          </p:cNvPr>
          <p:cNvSpPr txBox="1"/>
          <p:nvPr/>
        </p:nvSpPr>
        <p:spPr>
          <a:xfrm>
            <a:off x="8773160" y="3075057"/>
            <a:ext cx="256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2D System</a:t>
            </a:r>
          </a:p>
        </p:txBody>
      </p:sp>
    </p:spTree>
    <p:extLst>
      <p:ext uri="{BB962C8B-B14F-4D97-AF65-F5344CB8AC3E}">
        <p14:creationId xmlns:p14="http://schemas.microsoft.com/office/powerpoint/2010/main" val="866526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04B043-C36C-EB79-71F4-60D8F00A7C4F}"/>
              </a:ext>
            </a:extLst>
          </p:cNvPr>
          <p:cNvSpPr/>
          <p:nvPr/>
        </p:nvSpPr>
        <p:spPr>
          <a:xfrm>
            <a:off x="2164080" y="2438400"/>
            <a:ext cx="335280" cy="37388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D18F70C-BF59-2DA5-D29F-4D3E32C11875}"/>
              </a:ext>
            </a:extLst>
          </p:cNvPr>
          <p:cNvSpPr/>
          <p:nvPr/>
        </p:nvSpPr>
        <p:spPr>
          <a:xfrm>
            <a:off x="2092960" y="2199640"/>
            <a:ext cx="477520" cy="47752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0579EE3-ACCC-E22F-BD9E-C4FE7FA3E4D7}"/>
              </a:ext>
            </a:extLst>
          </p:cNvPr>
          <p:cNvCxnSpPr>
            <a:cxnSpLocks/>
            <a:stCxn id="3" idx="6"/>
          </p:cNvCxnSpPr>
          <p:nvPr/>
        </p:nvCxnSpPr>
        <p:spPr>
          <a:xfrm>
            <a:off x="2570480" y="2438400"/>
            <a:ext cx="217220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86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039E-17 -3.7037E-7 L 4.64039E-17 0.00023 L 0.01849 0.00208 C 0.02227 0.00278 0.02617 0.0044 0.03008 0.0044 C 0.05417 0.0037 0.07813 0.00139 0.10208 -3.7037E-7 C 0.12135 0.00139 0.14089 0.00162 0.16016 0.0044 C 0.16732 0.00532 0.17409 0.00926 0.18112 0.01088 C 0.18698 0.0125 0.20924 0.01482 0.21367 0.01574 C 0.21784 0.01782 0.22214 0.02083 0.22643 0.02222 C 0.2306 0.02384 0.2349 0.02361 0.23919 0.02454 C 0.24193 0.02523 0.24453 0.02593 0.24727 0.02685 C 0.26862 0.04074 0.22943 0.01597 0.2763 0.04028 C 0.29909 0.05232 0.31302 0.0588 0.33203 0.0787 C 0.33854 0.08542 0.36471 0.11435 0.375 0.12824 C 0.37982 0.13472 0.38424 0.14236 0.38906 0.14861 C 0.39674 0.1588 0.40456 0.16782 0.41224 0.17801 C 0.42682 0.19676 0.42891 0.2044 0.44948 0.21644 C 0.46536 0.22546 0.48242 0.22685 0.49818 0.23657 C 0.5056 0.24097 0.51315 0.24468 0.52018 0.25023 C 0.52669 0.25463 0.53242 0.26134 0.5388 0.26597 C 0.55039 0.27361 0.56237 0.27824 0.5737 0.28611 C 0.58216 0.29213 0.59036 0.30046 0.59922 0.30417 C 0.60273 0.30556 0.60638 0.30648 0.60977 0.3088 C 0.61992 0.31505 0.62513 0.32107 0.63411 0.33357 C 0.64297 0.34583 0.64674 0.35556 0.65625 0.36505 C 0.67083 0.38009 0.66979 0.37107 0.68867 0.3831 L 0.69922 0.39005 C 0.71641 0.42014 0.70794 0.40208 0.7237 0.44653 " pathEditMode="relative" rAng="0" ptsTypes="AAAAAAAAA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85" y="2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8B53DC-35D9-2DCD-6513-D7E69581614A}"/>
              </a:ext>
            </a:extLst>
          </p:cNvPr>
          <p:cNvSpPr txBox="1"/>
          <p:nvPr/>
        </p:nvSpPr>
        <p:spPr>
          <a:xfrm>
            <a:off x="3206496" y="2998113"/>
            <a:ext cx="57790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PROJECTILE MOTION!</a:t>
            </a:r>
          </a:p>
        </p:txBody>
      </p:sp>
    </p:spTree>
    <p:extLst>
      <p:ext uri="{BB962C8B-B14F-4D97-AF65-F5344CB8AC3E}">
        <p14:creationId xmlns:p14="http://schemas.microsoft.com/office/powerpoint/2010/main" val="3690867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3104BD-8597-4E43-C780-2769CC704592}"/>
              </a:ext>
            </a:extLst>
          </p:cNvPr>
          <p:cNvSpPr txBox="1"/>
          <p:nvPr/>
        </p:nvSpPr>
        <p:spPr>
          <a:xfrm>
            <a:off x="1101344" y="2767280"/>
            <a:ext cx="3090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Complicated </a:t>
            </a:r>
          </a:p>
          <a:p>
            <a:r>
              <a:rPr lang="en-GB" sz="4000" dirty="0"/>
              <a:t>System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019B836-C3DC-08C8-CF89-D938942DC748}"/>
              </a:ext>
            </a:extLst>
          </p:cNvPr>
          <p:cNvCxnSpPr/>
          <p:nvPr/>
        </p:nvCxnSpPr>
        <p:spPr>
          <a:xfrm>
            <a:off x="4302760" y="3429000"/>
            <a:ext cx="400304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98D59D1-4286-BA3D-EDAF-376A7002DD45}"/>
              </a:ext>
            </a:extLst>
          </p:cNvPr>
          <p:cNvSpPr txBox="1"/>
          <p:nvPr/>
        </p:nvSpPr>
        <p:spPr>
          <a:xfrm>
            <a:off x="8855456" y="2767279"/>
            <a:ext cx="256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Simple System</a:t>
            </a:r>
          </a:p>
        </p:txBody>
      </p:sp>
    </p:spTree>
    <p:extLst>
      <p:ext uri="{BB962C8B-B14F-4D97-AF65-F5344CB8AC3E}">
        <p14:creationId xmlns:p14="http://schemas.microsoft.com/office/powerpoint/2010/main" val="3535446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3104BD-8597-4E43-C780-2769CC704592}"/>
              </a:ext>
            </a:extLst>
          </p:cNvPr>
          <p:cNvSpPr txBox="1"/>
          <p:nvPr/>
        </p:nvSpPr>
        <p:spPr>
          <a:xfrm>
            <a:off x="1212088" y="3075055"/>
            <a:ext cx="3090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Symmetry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019B836-C3DC-08C8-CF89-D938942DC748}"/>
              </a:ext>
            </a:extLst>
          </p:cNvPr>
          <p:cNvCxnSpPr/>
          <p:nvPr/>
        </p:nvCxnSpPr>
        <p:spPr>
          <a:xfrm>
            <a:off x="4302760" y="3429000"/>
            <a:ext cx="400304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98D59D1-4286-BA3D-EDAF-376A7002DD45}"/>
              </a:ext>
            </a:extLst>
          </p:cNvPr>
          <p:cNvSpPr txBox="1"/>
          <p:nvPr/>
        </p:nvSpPr>
        <p:spPr>
          <a:xfrm>
            <a:off x="8931656" y="3075055"/>
            <a:ext cx="256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Systems</a:t>
            </a:r>
          </a:p>
        </p:txBody>
      </p:sp>
    </p:spTree>
    <p:extLst>
      <p:ext uri="{BB962C8B-B14F-4D97-AF65-F5344CB8AC3E}">
        <p14:creationId xmlns:p14="http://schemas.microsoft.com/office/powerpoint/2010/main" val="1212377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3104BD-8597-4E43-C780-2769CC704592}"/>
              </a:ext>
            </a:extLst>
          </p:cNvPr>
          <p:cNvSpPr txBox="1"/>
          <p:nvPr/>
        </p:nvSpPr>
        <p:spPr>
          <a:xfrm>
            <a:off x="1212088" y="3075055"/>
            <a:ext cx="3090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Hotel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019B836-C3DC-08C8-CF89-D938942DC748}"/>
              </a:ext>
            </a:extLst>
          </p:cNvPr>
          <p:cNvCxnSpPr/>
          <p:nvPr/>
        </p:nvCxnSpPr>
        <p:spPr>
          <a:xfrm>
            <a:off x="4302760" y="3429000"/>
            <a:ext cx="400304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98D59D1-4286-BA3D-EDAF-376A7002DD45}"/>
              </a:ext>
            </a:extLst>
          </p:cNvPr>
          <p:cNvSpPr txBox="1"/>
          <p:nvPr/>
        </p:nvSpPr>
        <p:spPr>
          <a:xfrm>
            <a:off x="8931656" y="3075055"/>
            <a:ext cx="256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Trivago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E702DA-467C-ED3D-8B5A-CBF756375126}"/>
              </a:ext>
            </a:extLst>
          </p:cNvPr>
          <p:cNvSpPr txBox="1"/>
          <p:nvPr/>
        </p:nvSpPr>
        <p:spPr>
          <a:xfrm>
            <a:off x="8305800" y="6281928"/>
            <a:ext cx="362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Other comparison sites are available</a:t>
            </a:r>
          </a:p>
        </p:txBody>
      </p:sp>
    </p:spTree>
    <p:extLst>
      <p:ext uri="{BB962C8B-B14F-4D97-AF65-F5344CB8AC3E}">
        <p14:creationId xmlns:p14="http://schemas.microsoft.com/office/powerpoint/2010/main" val="2704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9A1292-1100-97B5-9BBE-D1D9A2FB50AE}"/>
              </a:ext>
            </a:extLst>
          </p:cNvPr>
          <p:cNvSpPr txBox="1"/>
          <p:nvPr/>
        </p:nvSpPr>
        <p:spPr>
          <a:xfrm>
            <a:off x="2726436" y="2998113"/>
            <a:ext cx="6739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Euler-</a:t>
            </a:r>
            <a:r>
              <a:rPr lang="en-GB" sz="5000" dirty="0" err="1"/>
              <a:t>Poincaré</a:t>
            </a:r>
            <a:r>
              <a:rPr lang="en-GB" sz="5000" dirty="0"/>
              <a:t> reduction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13610-1DFF-DDB3-43C1-D3534E9C9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183" y="534503"/>
            <a:ext cx="6987634" cy="5788993"/>
          </a:xfrm>
          <a:prstGeom prst="rect">
            <a:avLst/>
          </a:prstGeom>
        </p:spPr>
      </p:pic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3364993A-AC1F-EDDC-7616-3D519674F702}"/>
              </a:ext>
            </a:extLst>
          </p:cNvPr>
          <p:cNvSpPr/>
          <p:nvPr/>
        </p:nvSpPr>
        <p:spPr>
          <a:xfrm>
            <a:off x="7529275" y="2532888"/>
            <a:ext cx="1197864" cy="2944368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EADACA-8489-3499-6047-7BA6D58ADCC4}"/>
              </a:ext>
            </a:extLst>
          </p:cNvPr>
          <p:cNvSpPr txBox="1"/>
          <p:nvPr/>
        </p:nvSpPr>
        <p:spPr>
          <a:xfrm>
            <a:off x="9006840" y="3621024"/>
            <a:ext cx="235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Reduction!</a:t>
            </a:r>
          </a:p>
        </p:txBody>
      </p:sp>
    </p:spTree>
    <p:extLst>
      <p:ext uri="{BB962C8B-B14F-4D97-AF65-F5344CB8AC3E}">
        <p14:creationId xmlns:p14="http://schemas.microsoft.com/office/powerpoint/2010/main" val="380321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9A1292-1100-97B5-9BBE-D1D9A2FB50AE}"/>
              </a:ext>
            </a:extLst>
          </p:cNvPr>
          <p:cNvSpPr txBox="1"/>
          <p:nvPr/>
        </p:nvSpPr>
        <p:spPr>
          <a:xfrm>
            <a:off x="2726436" y="2998113"/>
            <a:ext cx="6739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+ Hamiltonian Mechanics</a:t>
            </a:r>
          </a:p>
        </p:txBody>
      </p:sp>
    </p:spTree>
    <p:extLst>
      <p:ext uri="{BB962C8B-B14F-4D97-AF65-F5344CB8AC3E}">
        <p14:creationId xmlns:p14="http://schemas.microsoft.com/office/powerpoint/2010/main" val="2925481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sunglasses and a hat&#10;&#10;Description automatically generated">
            <a:extLst>
              <a:ext uri="{FF2B5EF4-FFF2-40B4-BE49-F238E27FC236}">
                <a16:creationId xmlns:a16="http://schemas.microsoft.com/office/drawing/2014/main" id="{423921F2-8D7A-8769-4D33-09AD55F17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77363C-10AC-A535-80BF-10D84A5CE56F}"/>
              </a:ext>
            </a:extLst>
          </p:cNvPr>
          <p:cNvSpPr txBox="1"/>
          <p:nvPr/>
        </p:nvSpPr>
        <p:spPr>
          <a:xfrm>
            <a:off x="8988552" y="1682496"/>
            <a:ext cx="2770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MIA (really </a:t>
            </a:r>
            <a:r>
              <a:rPr lang="en-GB" dirty="0" err="1"/>
              <a:t>really</a:t>
            </a:r>
            <a:r>
              <a:rPr lang="en-GB" dirty="0"/>
              <a:t> sad)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AD0EF7-0067-D94A-8EAF-0FA26E6A8FD3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6757416" y="1867162"/>
            <a:ext cx="2231136" cy="71144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98" name="Picture 2" descr="Joseph-Louis Lagrange - Wikipedia">
            <a:extLst>
              <a:ext uri="{FF2B5EF4-FFF2-40B4-BE49-F238E27FC236}">
                <a16:creationId xmlns:a16="http://schemas.microsoft.com/office/drawing/2014/main" id="{14E4D62D-5D38-DEE4-7E3F-3A09E159F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850" y="3071832"/>
            <a:ext cx="20955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21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-0.12435 -0.009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91 -0.00834 L -0.12591 -0.00834 C -0.12643 -0.0044 -0.12682 -0.00023 -0.12747 0.0037 C -0.12761 0.00509 -0.12826 0.00648 -0.12813 0.00787 C -0.128 0.01921 -0.12813 0.03078 -0.12669 0.0419 C -0.12578 0.04815 -0.1224 0.04884 -0.11979 0.05 L -0.10912 0.05393 C -0.10599 0.05532 -0.103 0.05741 -0.09987 0.0581 C -0.08138 0.06273 -0.04961 0.0618 -0.03568 0.06227 L -0.01966 0.06366 C -0.00326 0.06528 -0.01589 0.06481 -0.00195 0.06481 " pathEditMode="relative" ptsTypes="AAAAAAAAAAA"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9A1292-1100-97B5-9BBE-D1D9A2FB50AE}"/>
              </a:ext>
            </a:extLst>
          </p:cNvPr>
          <p:cNvSpPr txBox="1"/>
          <p:nvPr/>
        </p:nvSpPr>
        <p:spPr>
          <a:xfrm>
            <a:off x="4016502" y="2998113"/>
            <a:ext cx="41589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/>
              <a:t>Pretty Pictures!</a:t>
            </a:r>
          </a:p>
        </p:txBody>
      </p:sp>
    </p:spTree>
    <p:extLst>
      <p:ext uri="{BB962C8B-B14F-4D97-AF65-F5344CB8AC3E}">
        <p14:creationId xmlns:p14="http://schemas.microsoft.com/office/powerpoint/2010/main" val="1729096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a graph&#10;&#10;Description automatically generated">
            <a:extLst>
              <a:ext uri="{FF2B5EF4-FFF2-40B4-BE49-F238E27FC236}">
                <a16:creationId xmlns:a16="http://schemas.microsoft.com/office/drawing/2014/main" id="{B6DE35C8-D466-91F7-84F6-8053CDCD0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7" y="194227"/>
            <a:ext cx="6981825" cy="5734050"/>
          </a:xfrm>
          <a:prstGeom prst="rect">
            <a:avLst/>
          </a:prstGeom>
        </p:spPr>
      </p:pic>
      <p:pic>
        <p:nvPicPr>
          <p:cNvPr id="9" name="Picture 8" descr="A graph of a blue line&#10;&#10;Description automatically generated">
            <a:extLst>
              <a:ext uri="{FF2B5EF4-FFF2-40B4-BE49-F238E27FC236}">
                <a16:creationId xmlns:a16="http://schemas.microsoft.com/office/drawing/2014/main" id="{F479ECB3-7D84-D061-AA07-022A282DA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843" y="3840751"/>
            <a:ext cx="3764030" cy="282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68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A3D59-F60A-38DE-A757-09D913E9E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11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BDDD2E-AAB1-549D-3A10-22D42255AEA2}"/>
              </a:ext>
            </a:extLst>
          </p:cNvPr>
          <p:cNvSpPr txBox="1"/>
          <p:nvPr/>
        </p:nvSpPr>
        <p:spPr>
          <a:xfrm>
            <a:off x="2754775" y="1840375"/>
            <a:ext cx="510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Zoom animation  from </a:t>
            </a:r>
            <a:r>
              <a:rPr lang="en-GB" dirty="0" err="1"/>
              <a:t>Yarnfield</a:t>
            </a:r>
            <a:r>
              <a:rPr lang="en-GB" dirty="0"/>
              <a:t> to </a:t>
            </a:r>
            <a:r>
              <a:rPr lang="en-GB" dirty="0" err="1"/>
              <a:t>Strasborg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C1E51-A136-4A62-8C14-F402DDF73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3" t="9898" r="32142" b="5513"/>
          <a:stretch/>
        </p:blipFill>
        <p:spPr>
          <a:xfrm>
            <a:off x="-407529" y="0"/>
            <a:ext cx="19416889" cy="109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79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BDDD2E-AAB1-549D-3A10-22D42255AEA2}"/>
              </a:ext>
            </a:extLst>
          </p:cNvPr>
          <p:cNvSpPr txBox="1"/>
          <p:nvPr/>
        </p:nvSpPr>
        <p:spPr>
          <a:xfrm>
            <a:off x="2754775" y="1840375"/>
            <a:ext cx="510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Zoom animation  from </a:t>
            </a:r>
            <a:r>
              <a:rPr lang="en-GB" dirty="0" err="1"/>
              <a:t>Yarnfield</a:t>
            </a:r>
            <a:r>
              <a:rPr lang="en-GB" dirty="0"/>
              <a:t> to </a:t>
            </a:r>
            <a:r>
              <a:rPr lang="en-GB" dirty="0" err="1"/>
              <a:t>Strasborg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C1E51-A136-4A62-8C14-F402DDF73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3" t="9898" r="32142" b="55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44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BDDD2E-AAB1-549D-3A10-22D42255AEA2}"/>
              </a:ext>
            </a:extLst>
          </p:cNvPr>
          <p:cNvSpPr txBox="1"/>
          <p:nvPr/>
        </p:nvSpPr>
        <p:spPr>
          <a:xfrm>
            <a:off x="2754775" y="1840375"/>
            <a:ext cx="510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Zoom animation  from </a:t>
            </a:r>
            <a:r>
              <a:rPr lang="en-GB" dirty="0" err="1"/>
              <a:t>Yarnfield</a:t>
            </a:r>
            <a:r>
              <a:rPr lang="en-GB" dirty="0"/>
              <a:t> to </a:t>
            </a:r>
            <a:r>
              <a:rPr lang="en-GB" dirty="0" err="1"/>
              <a:t>Strasborg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C1E51-A136-4A62-8C14-F402DDF73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82" t="14034" r="18882" b="13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637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BDDD2E-AAB1-549D-3A10-22D42255AEA2}"/>
              </a:ext>
            </a:extLst>
          </p:cNvPr>
          <p:cNvSpPr txBox="1"/>
          <p:nvPr/>
        </p:nvSpPr>
        <p:spPr>
          <a:xfrm>
            <a:off x="2754775" y="1840375"/>
            <a:ext cx="5104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Zoom animation  from </a:t>
            </a:r>
            <a:r>
              <a:rPr lang="en-GB" dirty="0" err="1"/>
              <a:t>Yarnfield</a:t>
            </a:r>
            <a:r>
              <a:rPr lang="en-GB" dirty="0"/>
              <a:t> to </a:t>
            </a:r>
            <a:r>
              <a:rPr lang="en-GB" dirty="0" err="1"/>
              <a:t>Strasborg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C1E51-A136-4A62-8C14-F402DDF73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32" t="41289" r="18882" b="1378"/>
          <a:stretch/>
        </p:blipFill>
        <p:spPr>
          <a:xfrm>
            <a:off x="-213360" y="-503304"/>
            <a:ext cx="12405360" cy="73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31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EF365-2BE9-C26B-3BE8-4BB224C64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0"/>
          <a:stretch/>
        </p:blipFill>
        <p:spPr>
          <a:xfrm>
            <a:off x="0" y="0"/>
            <a:ext cx="12188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39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2549</TotalTime>
  <Words>96</Words>
  <Application>Microsoft Office PowerPoint</Application>
  <PresentationFormat>Widescreen</PresentationFormat>
  <Paragraphs>27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On morning in a sleepy German village…</vt:lpstr>
      <vt:lpstr>WARNING: THIS TALK CONTAINS 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morning in a sleepy German village…</dc:title>
  <dc:creator>Arthur, James</dc:creator>
  <cp:lastModifiedBy>Arthur, James</cp:lastModifiedBy>
  <cp:revision>1</cp:revision>
  <dcterms:created xsi:type="dcterms:W3CDTF">2023-11-10T14:47:27Z</dcterms:created>
  <dcterms:modified xsi:type="dcterms:W3CDTF">2023-11-12T09:16:52Z</dcterms:modified>
</cp:coreProperties>
</file>