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58" r:id="rId10"/>
    <p:sldId id="259" r:id="rId11"/>
    <p:sldId id="260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99023-62F7-4B74-87B8-196D834D012E}" v="27" dt="2025-11-13T09:37:42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0EBC61-3FEE-4F4A-A3B8-C82D3BCEE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425EE71-C8B9-6A80-468B-DBFAD7F18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6993F9-978E-6D6E-4B47-996C4728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B87B76-3BA4-A052-34AF-495317B6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1B277D-38C1-F306-F30A-2658C00F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0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CB0C05-8687-2992-000B-8C3BA004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BB1ED0F-1AC4-2382-9452-8360AAB01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1A14D9-FCDA-51DE-3BFC-D788F6C3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CBD740-84DF-98D0-694D-D172B3A1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F36DC6-8131-F5ED-1FB5-7FF77635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5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3E78DC2-981D-8B6E-180C-D278F75A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AD299D4-E225-3E88-0395-05AD46C65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FFE359-7B4D-8B24-82ED-4FB5D2C2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88D83B-CBED-84F2-6427-21BB6444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C5948D-5B9F-F448-32F8-121127C8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5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8054A4-3A82-0069-1CD8-2303DF43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41BFD9-2B08-8CB8-7778-34505E2F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1D4957-49C4-0366-BC23-295AA0EE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A85EA1-46A8-380E-680C-5B0BAAAC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A00ACC-BB39-672A-4D62-A5402673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8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2E003D-53FB-FB56-F9A9-16908968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7D07592-9305-7753-0DD2-1F99AFD73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128678-E01B-5D7F-4315-5DB7A3C0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3B27A1-2463-358C-5149-DA32A5E8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81FA07-01FF-0A39-8297-99A4ADB3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59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A0387A-9866-89F9-133F-7AA1B770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BB0FE5-ED67-653F-CDF3-D0D094D88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618413-8FFB-B1D2-7F47-9C0AE642B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43181E-2CB1-E4AC-64DB-357BE852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4C6790-2EBC-A6B9-A50A-7AAD1C46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02C90B-8302-8A17-B29C-1430267A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11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498F95-B90B-F7C0-9333-5595653D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2EC922-F00A-B3C3-3AE4-26A8FC840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1471BC-FB6A-0A13-FE51-0CB74FE7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2083420-340B-9A1A-540A-34908509A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97F7C5-E31C-803D-BDF3-D5D7BE82C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97D0DC8-466F-85C8-ADA1-704D7C8B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D6C80E-2F8B-1CF0-8557-A718383B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F33F4AF-790C-BA74-E095-405D41AA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89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31D18C-D836-5CCF-346E-89ED4788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5EDD7C9-D15C-50F0-BAFC-1AB78590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E3B372A-F7B4-B554-FE14-E49B31C7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11D489-DE46-EEEF-118E-C74D311F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23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A52B326-9543-10CF-998F-B6C1D42D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7E27C85-CF88-5078-A890-D37C0E56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E580B5-4358-E73B-C3D5-F67D6E00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92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D4AA2-662A-9369-A4F3-FAC79B67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7A0ECE-9855-3180-9CAA-283232BB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2DD218-BB4D-765D-7743-E1029DF0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22863E-FA77-885C-9611-9BEBFA93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821B99-3685-FFF5-B906-2FA8BB82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5895A1-830A-9236-4CB8-A6262A43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54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0D17D9-92C9-7B62-4199-CD5E4C2E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EEC52B2-853B-67F0-1927-38CB69185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235B38-EF3E-CD3B-1282-BC220DF93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C41F8A-D06C-D069-8DCF-9707B7AE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73D767-985F-BBB9-CF5C-C7C0D562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F454DCE-E0E0-2DC6-5D0D-7A32BCAA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22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AE82D71-1167-D0E8-5FC1-65F94F1F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052193-3C1A-3651-2037-53BBB3A8E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CA429C-A30A-3EA2-DD05-0923E5A46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2B462-FA3A-4C17-B5D1-770C3AF5CFD3}" type="datetimeFigureOut">
              <a:rPr lang="nb-NO" smtClean="0"/>
              <a:t>23.11.2025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15D657-1284-ACAA-CCA6-F2A630285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054710-F3D5-9CA2-0A2D-57D2E0A63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0C606-A976-4743-9FF6-BACD949E4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90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EF9CEB09-B593-9CE9-F0A5-7A8B81A46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Jørn Hafver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1D8A3303-8C95-0B1E-519A-18FEA3F7893C}"/>
              </a:ext>
            </a:extLst>
          </p:cNvPr>
          <p:cNvGrpSpPr/>
          <p:nvPr/>
        </p:nvGrpSpPr>
        <p:grpSpPr>
          <a:xfrm>
            <a:off x="2932943" y="2157146"/>
            <a:ext cx="6326113" cy="625794"/>
            <a:chOff x="3836815" y="2330766"/>
            <a:chExt cx="6326113" cy="625794"/>
          </a:xfrm>
        </p:grpSpPr>
        <p:pic>
          <p:nvPicPr>
            <p:cNvPr id="7" name="Grafikk 6">
              <a:extLst>
                <a:ext uri="{FF2B5EF4-FFF2-40B4-BE49-F238E27FC236}">
                  <a16:creationId xmlns:a16="http://schemas.microsoft.com/office/drawing/2014/main" id="{D87E12CE-60FD-063E-72CB-AD9490A1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36815" y="2330766"/>
              <a:ext cx="818346" cy="625793"/>
            </a:xfrm>
            <a:prstGeom prst="rect">
              <a:avLst/>
            </a:prstGeom>
          </p:spPr>
        </p:pic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850A36CE-CA8E-F6DE-4381-C6103A291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46299" y="2335530"/>
              <a:ext cx="1003202" cy="621030"/>
            </a:xfrm>
            <a:prstGeom prst="rect">
              <a:avLst/>
            </a:prstGeom>
          </p:spPr>
        </p:pic>
        <p:pic>
          <p:nvPicPr>
            <p:cNvPr id="14" name="Grafikk 13">
              <a:extLst>
                <a:ext uri="{FF2B5EF4-FFF2-40B4-BE49-F238E27FC236}">
                  <a16:creationId xmlns:a16="http://schemas.microsoft.com/office/drawing/2014/main" id="{800EC6EA-578C-AAC4-4E0C-22168898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41557" y="2330767"/>
              <a:ext cx="818346" cy="625793"/>
            </a:xfrm>
            <a:prstGeom prst="rect">
              <a:avLst/>
            </a:prstGeom>
          </p:spPr>
        </p:pic>
        <p:pic>
          <p:nvPicPr>
            <p:cNvPr id="15" name="Grafikk 14">
              <a:extLst>
                <a:ext uri="{FF2B5EF4-FFF2-40B4-BE49-F238E27FC236}">
                  <a16:creationId xmlns:a16="http://schemas.microsoft.com/office/drawing/2014/main" id="{5DDBE003-B825-3554-2BE5-774B76EA2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4677" y="2330767"/>
              <a:ext cx="818346" cy="625793"/>
            </a:xfrm>
            <a:prstGeom prst="rect">
              <a:avLst/>
            </a:prstGeom>
          </p:spPr>
        </p:pic>
        <p:pic>
          <p:nvPicPr>
            <p:cNvPr id="16" name="Grafikk 15">
              <a:extLst>
                <a:ext uri="{FF2B5EF4-FFF2-40B4-BE49-F238E27FC236}">
                  <a16:creationId xmlns:a16="http://schemas.microsoft.com/office/drawing/2014/main" id="{107853C5-EDA4-0BDB-B841-CA8EEED52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43849" y="2335530"/>
              <a:ext cx="1035051" cy="621030"/>
            </a:xfrm>
            <a:prstGeom prst="rect">
              <a:avLst/>
            </a:prstGeom>
          </p:spPr>
        </p:pic>
        <p:pic>
          <p:nvPicPr>
            <p:cNvPr id="17" name="Grafikk 16">
              <a:extLst>
                <a:ext uri="{FF2B5EF4-FFF2-40B4-BE49-F238E27FC236}">
                  <a16:creationId xmlns:a16="http://schemas.microsoft.com/office/drawing/2014/main" id="{1507A5FF-445C-92EE-C4B3-FF993E32A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59726" y="2335530"/>
              <a:ext cx="1003202" cy="621030"/>
            </a:xfrm>
            <a:prstGeom prst="rect">
              <a:avLst/>
            </a:prstGeom>
          </p:spPr>
        </p:pic>
      </p:grpSp>
      <p:pic>
        <p:nvPicPr>
          <p:cNvPr id="20" name="Grafikk 19">
            <a:extLst>
              <a:ext uri="{FF2B5EF4-FFF2-40B4-BE49-F238E27FC236}">
                <a16:creationId xmlns:a16="http://schemas.microsoft.com/office/drawing/2014/main" id="{F02CB333-678F-1AD7-383D-E2E6633F9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5528" y="5338078"/>
            <a:ext cx="2700350" cy="920574"/>
          </a:xfrm>
          <a:prstGeom prst="rect">
            <a:avLst/>
          </a:prstGeom>
        </p:spPr>
      </p:pic>
      <p:pic>
        <p:nvPicPr>
          <p:cNvPr id="26" name="Grafikk 25">
            <a:extLst>
              <a:ext uri="{FF2B5EF4-FFF2-40B4-BE49-F238E27FC236}">
                <a16:creationId xmlns:a16="http://schemas.microsoft.com/office/drawing/2014/main" id="{D7D195B3-0795-73E9-02F2-5B9FF9E185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52397" y="5257800"/>
            <a:ext cx="2410115" cy="10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3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FC562-F5E4-C4EA-8BEC-4BE6557A3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0B2297C-18FE-E88E-6F9C-724D6F11C33C}"/>
              </a:ext>
            </a:extLst>
          </p:cNvPr>
          <p:cNvSpPr/>
          <p:nvPr/>
        </p:nvSpPr>
        <p:spPr>
          <a:xfrm>
            <a:off x="3946968" y="497712"/>
            <a:ext cx="4132162" cy="5672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87BA438-0DA5-CE53-CE16-0F77C0A640ED}"/>
              </a:ext>
            </a:extLst>
          </p:cNvPr>
          <p:cNvSpPr txBox="1"/>
          <p:nvPr/>
        </p:nvSpPr>
        <p:spPr>
          <a:xfrm>
            <a:off x="295869" y="688151"/>
            <a:ext cx="34680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Rules: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Pick</a:t>
            </a:r>
            <a:r>
              <a:rPr lang="nb-NO" sz="2400" dirty="0">
                <a:solidFill>
                  <a:schemeClr val="bg1"/>
                </a:solidFill>
              </a:rPr>
              <a:t> a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Swap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u="sng" dirty="0">
                <a:solidFill>
                  <a:schemeClr val="bg1"/>
                </a:solidFill>
              </a:rPr>
              <a:t>symbol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with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 </a:t>
            </a:r>
            <a:r>
              <a:rPr lang="nb-NO" sz="2400" dirty="0" err="1">
                <a:solidFill>
                  <a:schemeClr val="bg1"/>
                </a:solidFill>
              </a:rPr>
              <a:t>that</a:t>
            </a:r>
            <a:r>
              <a:rPr lang="nb-NO" sz="2400" dirty="0">
                <a:solidFill>
                  <a:schemeClr val="bg1"/>
                </a:solidFill>
              </a:rPr>
              <a:t> beats it in rock-paper-</a:t>
            </a:r>
            <a:r>
              <a:rPr lang="nb-NO" sz="2400" dirty="0" err="1">
                <a:solidFill>
                  <a:schemeClr val="bg1"/>
                </a:solidFill>
              </a:rPr>
              <a:t>scissors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Read </a:t>
            </a:r>
            <a:r>
              <a:rPr lang="nb-NO" sz="2400" dirty="0" err="1">
                <a:solidFill>
                  <a:schemeClr val="bg1"/>
                </a:solidFill>
              </a:rPr>
              <a:t>out</a:t>
            </a:r>
            <a:r>
              <a:rPr lang="nb-NO" sz="2400" dirty="0">
                <a:solidFill>
                  <a:schemeClr val="bg1"/>
                </a:solidFill>
              </a:rPr>
              <a:t> all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symbols </a:t>
            </a:r>
            <a:r>
              <a:rPr lang="nb-NO" sz="2400" dirty="0" err="1">
                <a:solidFill>
                  <a:schemeClr val="bg1"/>
                </a:solidFill>
              </a:rPr>
              <a:t>on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corresponding</a:t>
            </a:r>
            <a:r>
              <a:rPr lang="nb-NO" sz="2400" dirty="0">
                <a:solidFill>
                  <a:schemeClr val="bg1"/>
                </a:solidFill>
              </a:rPr>
              <a:t> line (</a:t>
            </a:r>
            <a:r>
              <a:rPr lang="nb-NO" sz="2400" dirty="0" err="1">
                <a:solidFill>
                  <a:schemeClr val="bg1"/>
                </a:solidFill>
              </a:rPr>
              <a:t>keeping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swapped</a:t>
            </a:r>
            <a:r>
              <a:rPr lang="nb-NO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A0B9F9A-00E8-114D-7401-BA3057C2F08B}"/>
              </a:ext>
            </a:extLst>
          </p:cNvPr>
          <p:cNvSpPr txBox="1"/>
          <p:nvPr/>
        </p:nvSpPr>
        <p:spPr>
          <a:xfrm>
            <a:off x="9170991" y="3054742"/>
            <a:ext cx="149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bg1"/>
                </a:solidFill>
              </a:rPr>
              <a:t>Let’s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try</a:t>
            </a:r>
            <a:r>
              <a:rPr lang="nb-NO" sz="24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61FFF06F-2528-C563-62C9-CFC73BEE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0494" y="688151"/>
            <a:ext cx="3845109" cy="52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6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4BE2724-609F-896C-307D-FB7C5213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16" y="0"/>
            <a:ext cx="4546656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C59E166-6C8A-0725-2BF6-BF1E1D5AF50E}"/>
              </a:ext>
            </a:extLst>
          </p:cNvPr>
          <p:cNvSpPr txBox="1"/>
          <p:nvPr/>
        </p:nvSpPr>
        <p:spPr>
          <a:xfrm>
            <a:off x="7615460" y="773997"/>
            <a:ext cx="255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bg1"/>
                </a:solidFill>
              </a:rPr>
              <a:t>Download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here</a:t>
            </a:r>
            <a:r>
              <a:rPr lang="nb-NO" sz="2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5C36F7B-477F-9530-0A3A-9A380A23DC54}"/>
              </a:ext>
            </a:extLst>
          </p:cNvPr>
          <p:cNvSpPr txBox="1"/>
          <p:nvPr/>
        </p:nvSpPr>
        <p:spPr>
          <a:xfrm>
            <a:off x="7201404" y="5714671"/>
            <a:ext cx="3386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bit.ly/rockpaperscissors-magic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D818540-C7C0-1158-44B4-30CC47AA4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21" y="1427932"/>
            <a:ext cx="4286739" cy="42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4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C4F3E41-71AF-1A89-17B3-B44F0CE3E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82" r="681"/>
          <a:stretch>
            <a:fillRect/>
          </a:stretch>
        </p:blipFill>
        <p:spPr>
          <a:xfrm>
            <a:off x="4494319" y="776177"/>
            <a:ext cx="3181562" cy="543835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1762A85-A951-F374-F730-F522436A6975}"/>
              </a:ext>
            </a:extLst>
          </p:cNvPr>
          <p:cNvSpPr txBox="1"/>
          <p:nvPr/>
        </p:nvSpPr>
        <p:spPr>
          <a:xfrm>
            <a:off x="1026245" y="902909"/>
            <a:ext cx="231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bg1"/>
                </a:solidFill>
              </a:rPr>
              <a:t>Inspiration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7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5F5542-DAE2-0CB8-E586-A38F06CFD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93781B6-2313-2991-63DB-31993A449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82" r="681"/>
          <a:stretch>
            <a:fillRect/>
          </a:stretch>
        </p:blipFill>
        <p:spPr>
          <a:xfrm>
            <a:off x="4494319" y="776177"/>
            <a:ext cx="3181562" cy="543835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E949A51-2A29-1C8F-96CB-BABA3CA29869}"/>
              </a:ext>
            </a:extLst>
          </p:cNvPr>
          <p:cNvSpPr txBox="1"/>
          <p:nvPr/>
        </p:nvSpPr>
        <p:spPr>
          <a:xfrm>
            <a:off x="632706" y="1187031"/>
            <a:ext cx="3468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Rules: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Pick</a:t>
            </a:r>
            <a:r>
              <a:rPr lang="nb-NO" sz="2400" dirty="0">
                <a:solidFill>
                  <a:schemeClr val="bg1"/>
                </a:solidFill>
              </a:rPr>
              <a:t> a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Swap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Read </a:t>
            </a:r>
            <a:r>
              <a:rPr lang="nb-NO" sz="2400" dirty="0" err="1">
                <a:solidFill>
                  <a:schemeClr val="bg1"/>
                </a:solidFill>
              </a:rPr>
              <a:t>out</a:t>
            </a:r>
            <a:r>
              <a:rPr lang="nb-NO" sz="2400" dirty="0">
                <a:solidFill>
                  <a:schemeClr val="bg1"/>
                </a:solidFill>
              </a:rPr>
              <a:t> all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colours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on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corresponding</a:t>
            </a:r>
            <a:r>
              <a:rPr lang="nb-NO" sz="2400" dirty="0">
                <a:solidFill>
                  <a:schemeClr val="bg1"/>
                </a:solidFill>
              </a:rPr>
              <a:t> line (</a:t>
            </a:r>
            <a:r>
              <a:rPr lang="nb-NO" sz="2400" dirty="0" err="1">
                <a:solidFill>
                  <a:schemeClr val="bg1"/>
                </a:solidFill>
              </a:rPr>
              <a:t>keeping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swapped</a:t>
            </a:r>
            <a:r>
              <a:rPr lang="nb-NO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199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7F679-086B-20FA-E891-AB59515F8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E6B554-F259-D52F-E823-DF82410C6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82" r="681"/>
          <a:stretch>
            <a:fillRect/>
          </a:stretch>
        </p:blipFill>
        <p:spPr>
          <a:xfrm>
            <a:off x="4494319" y="776177"/>
            <a:ext cx="3181562" cy="543835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11DC428-8419-A64C-BDFA-BEAB1494A4E2}"/>
              </a:ext>
            </a:extLst>
          </p:cNvPr>
          <p:cNvSpPr txBox="1"/>
          <p:nvPr/>
        </p:nvSpPr>
        <p:spPr>
          <a:xfrm>
            <a:off x="632706" y="1187031"/>
            <a:ext cx="3468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Rules: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Pick</a:t>
            </a:r>
            <a:r>
              <a:rPr lang="nb-NO" sz="2400" dirty="0">
                <a:solidFill>
                  <a:schemeClr val="bg1"/>
                </a:solidFill>
              </a:rPr>
              <a:t> a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Swap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Read </a:t>
            </a:r>
            <a:r>
              <a:rPr lang="nb-NO" sz="2400" dirty="0" err="1">
                <a:solidFill>
                  <a:schemeClr val="bg1"/>
                </a:solidFill>
              </a:rPr>
              <a:t>out</a:t>
            </a:r>
            <a:r>
              <a:rPr lang="nb-NO" sz="2400" dirty="0">
                <a:solidFill>
                  <a:schemeClr val="bg1"/>
                </a:solidFill>
              </a:rPr>
              <a:t> all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colours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on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corresponding</a:t>
            </a:r>
            <a:r>
              <a:rPr lang="nb-NO" sz="2400" dirty="0">
                <a:solidFill>
                  <a:schemeClr val="bg1"/>
                </a:solidFill>
              </a:rPr>
              <a:t> line (</a:t>
            </a:r>
            <a:r>
              <a:rPr lang="nb-NO" sz="2400" dirty="0" err="1">
                <a:solidFill>
                  <a:schemeClr val="bg1"/>
                </a:solidFill>
              </a:rPr>
              <a:t>keeping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swapped</a:t>
            </a:r>
            <a:r>
              <a:rPr lang="nb-NO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6688C3-129C-1692-8BF8-B5947B8D0022}"/>
              </a:ext>
            </a:extLst>
          </p:cNvPr>
          <p:cNvSpPr txBox="1"/>
          <p:nvPr/>
        </p:nvSpPr>
        <p:spPr>
          <a:xfrm>
            <a:off x="8091220" y="1187031"/>
            <a:ext cx="3468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bg1"/>
                </a:solidFill>
              </a:rPr>
              <a:t>Example</a:t>
            </a:r>
            <a:r>
              <a:rPr lang="nb-NO" sz="2400" dirty="0">
                <a:solidFill>
                  <a:schemeClr val="bg1"/>
                </a:solidFill>
              </a:rPr>
              <a:t>: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You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pick</a:t>
            </a:r>
            <a:r>
              <a:rPr lang="nb-NO" sz="2400" dirty="0">
                <a:solidFill>
                  <a:schemeClr val="bg1"/>
                </a:solidFill>
              </a:rPr>
              <a:t> 75</a:t>
            </a: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Read </a:t>
            </a:r>
            <a:r>
              <a:rPr lang="nb-NO" sz="2400" dirty="0" err="1">
                <a:solidFill>
                  <a:schemeClr val="bg1"/>
                </a:solidFill>
              </a:rPr>
              <a:t>out</a:t>
            </a:r>
            <a:r>
              <a:rPr lang="nb-NO" sz="2400" dirty="0">
                <a:solidFill>
                  <a:schemeClr val="bg1"/>
                </a:solidFill>
              </a:rPr>
              <a:t> «red, red, red, red, </a:t>
            </a:r>
            <a:r>
              <a:rPr lang="nb-NO" sz="2400" dirty="0" err="1">
                <a:solidFill>
                  <a:schemeClr val="bg1"/>
                </a:solidFill>
              </a:rPr>
              <a:t>white</a:t>
            </a:r>
            <a:r>
              <a:rPr lang="nb-NO" sz="2400" dirty="0">
                <a:solidFill>
                  <a:schemeClr val="bg1"/>
                </a:solidFill>
              </a:rPr>
              <a:t>, red»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E7C3D49-C33E-59CD-0E0B-E686CF57E386}"/>
              </a:ext>
            </a:extLst>
          </p:cNvPr>
          <p:cNvSpPr/>
          <p:nvPr/>
        </p:nvSpPr>
        <p:spPr>
          <a:xfrm>
            <a:off x="5419725" y="3181566"/>
            <a:ext cx="775504" cy="798653"/>
          </a:xfrm>
          <a:prstGeom prst="ellipse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67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1DD7A8-89EE-2498-AF50-2E06BBD8B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35F4860-2372-1E7C-EF4C-F779004DD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82" r="681"/>
          <a:stretch>
            <a:fillRect/>
          </a:stretch>
        </p:blipFill>
        <p:spPr>
          <a:xfrm>
            <a:off x="4494319" y="776177"/>
            <a:ext cx="3181562" cy="543835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47E320C-3CEE-FEC2-7A15-3264E008A8D4}"/>
              </a:ext>
            </a:extLst>
          </p:cNvPr>
          <p:cNvSpPr txBox="1"/>
          <p:nvPr/>
        </p:nvSpPr>
        <p:spPr>
          <a:xfrm>
            <a:off x="632706" y="1187031"/>
            <a:ext cx="3468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Rules: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Pick</a:t>
            </a:r>
            <a:r>
              <a:rPr lang="nb-NO" sz="2400" dirty="0">
                <a:solidFill>
                  <a:schemeClr val="bg1"/>
                </a:solidFill>
              </a:rPr>
              <a:t> a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Swap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Read </a:t>
            </a:r>
            <a:r>
              <a:rPr lang="nb-NO" sz="2400" dirty="0" err="1">
                <a:solidFill>
                  <a:schemeClr val="bg1"/>
                </a:solidFill>
              </a:rPr>
              <a:t>out</a:t>
            </a:r>
            <a:r>
              <a:rPr lang="nb-NO" sz="2400" dirty="0">
                <a:solidFill>
                  <a:schemeClr val="bg1"/>
                </a:solidFill>
              </a:rPr>
              <a:t> all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colours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on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corresponding</a:t>
            </a:r>
            <a:r>
              <a:rPr lang="nb-NO" sz="2400" dirty="0">
                <a:solidFill>
                  <a:schemeClr val="bg1"/>
                </a:solidFill>
              </a:rPr>
              <a:t> line (</a:t>
            </a:r>
            <a:r>
              <a:rPr lang="nb-NO" sz="2400" dirty="0" err="1">
                <a:solidFill>
                  <a:schemeClr val="bg1"/>
                </a:solidFill>
              </a:rPr>
              <a:t>keeping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colour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swapped</a:t>
            </a:r>
            <a:r>
              <a:rPr lang="nb-NO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A7C0904-CCD8-3274-42C4-C19ACD948F77}"/>
              </a:ext>
            </a:extLst>
          </p:cNvPr>
          <p:cNvSpPr txBox="1"/>
          <p:nvPr/>
        </p:nvSpPr>
        <p:spPr>
          <a:xfrm>
            <a:off x="9170991" y="3054742"/>
            <a:ext cx="149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bg1"/>
                </a:solidFill>
              </a:rPr>
              <a:t>Let’s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try</a:t>
            </a:r>
            <a:r>
              <a:rPr lang="nb-NO" sz="24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522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A8D13B-48E8-3A73-9B0D-A6EF630871CD}"/>
              </a:ext>
            </a:extLst>
          </p:cNvPr>
          <p:cNvSpPr/>
          <p:nvPr/>
        </p:nvSpPr>
        <p:spPr>
          <a:xfrm>
            <a:off x="3946968" y="497712"/>
            <a:ext cx="4132162" cy="5672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018AAA3-E947-B655-6B01-C79E9A77C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879" y="688151"/>
            <a:ext cx="3807226" cy="52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8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F7DFB01-199B-6B8F-4DBF-76A00919E4C7}"/>
              </a:ext>
            </a:extLst>
          </p:cNvPr>
          <p:cNvSpPr/>
          <p:nvPr/>
        </p:nvSpPr>
        <p:spPr>
          <a:xfrm>
            <a:off x="3946968" y="497712"/>
            <a:ext cx="4132162" cy="5672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A69876E-65EE-0268-68BD-F0AE4B343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879" y="688151"/>
            <a:ext cx="3807226" cy="52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805C7-475B-D595-8988-E71189AEF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5B0962-9507-D044-E74F-CC75BF3C7EE6}"/>
              </a:ext>
            </a:extLst>
          </p:cNvPr>
          <p:cNvSpPr/>
          <p:nvPr/>
        </p:nvSpPr>
        <p:spPr>
          <a:xfrm>
            <a:off x="3946968" y="497712"/>
            <a:ext cx="4132162" cy="5672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74588F6-BA0B-5DAB-E69F-7524C875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879" y="688151"/>
            <a:ext cx="3807226" cy="528465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19DAD13-6263-B958-45A2-F1058548BE71}"/>
              </a:ext>
            </a:extLst>
          </p:cNvPr>
          <p:cNvSpPr txBox="1"/>
          <p:nvPr/>
        </p:nvSpPr>
        <p:spPr>
          <a:xfrm>
            <a:off x="295869" y="688151"/>
            <a:ext cx="34680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Rules: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Pick</a:t>
            </a:r>
            <a:r>
              <a:rPr lang="nb-NO" sz="2400" dirty="0">
                <a:solidFill>
                  <a:schemeClr val="bg1"/>
                </a:solidFill>
              </a:rPr>
              <a:t> a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Swap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u="sng" dirty="0">
                <a:solidFill>
                  <a:schemeClr val="bg1"/>
                </a:solidFill>
              </a:rPr>
              <a:t>symbol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with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 </a:t>
            </a:r>
            <a:r>
              <a:rPr lang="nb-NO" sz="2400" dirty="0" err="1">
                <a:solidFill>
                  <a:schemeClr val="bg1"/>
                </a:solidFill>
              </a:rPr>
              <a:t>that</a:t>
            </a:r>
            <a:r>
              <a:rPr lang="nb-NO" sz="2400" dirty="0">
                <a:solidFill>
                  <a:schemeClr val="bg1"/>
                </a:solidFill>
              </a:rPr>
              <a:t> beats it in rock-paper-</a:t>
            </a:r>
            <a:r>
              <a:rPr lang="nb-NO" sz="2400" dirty="0" err="1">
                <a:solidFill>
                  <a:schemeClr val="bg1"/>
                </a:solidFill>
              </a:rPr>
              <a:t>scissors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Read </a:t>
            </a:r>
            <a:r>
              <a:rPr lang="nb-NO" sz="2400" dirty="0" err="1">
                <a:solidFill>
                  <a:schemeClr val="bg1"/>
                </a:solidFill>
              </a:rPr>
              <a:t>out</a:t>
            </a:r>
            <a:r>
              <a:rPr lang="nb-NO" sz="2400" dirty="0">
                <a:solidFill>
                  <a:schemeClr val="bg1"/>
                </a:solidFill>
              </a:rPr>
              <a:t> all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symbols </a:t>
            </a:r>
            <a:r>
              <a:rPr lang="nb-NO" sz="2400" dirty="0" err="1">
                <a:solidFill>
                  <a:schemeClr val="bg1"/>
                </a:solidFill>
              </a:rPr>
              <a:t>on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corresponding</a:t>
            </a:r>
            <a:r>
              <a:rPr lang="nb-NO" sz="2400" dirty="0">
                <a:solidFill>
                  <a:schemeClr val="bg1"/>
                </a:solidFill>
              </a:rPr>
              <a:t> line (</a:t>
            </a:r>
            <a:r>
              <a:rPr lang="nb-NO" sz="2400" dirty="0" err="1">
                <a:solidFill>
                  <a:schemeClr val="bg1"/>
                </a:solidFill>
              </a:rPr>
              <a:t>keeping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swapped</a:t>
            </a:r>
            <a:r>
              <a:rPr lang="nb-NO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829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9402E-1B63-3336-F81C-4829A74A5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0B1EFA-8151-C7BA-C290-D880843C29B9}"/>
              </a:ext>
            </a:extLst>
          </p:cNvPr>
          <p:cNvSpPr/>
          <p:nvPr/>
        </p:nvSpPr>
        <p:spPr>
          <a:xfrm>
            <a:off x="3946968" y="497712"/>
            <a:ext cx="4132162" cy="5672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37107F9-55E8-9CA6-7983-7A3C5A8E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879" y="688151"/>
            <a:ext cx="3807226" cy="528465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75CE91B-D59F-3EDB-0F54-CA702D91B7DA}"/>
              </a:ext>
            </a:extLst>
          </p:cNvPr>
          <p:cNvSpPr txBox="1"/>
          <p:nvPr/>
        </p:nvSpPr>
        <p:spPr>
          <a:xfrm>
            <a:off x="295869" y="688151"/>
            <a:ext cx="34680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Rules: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Pick</a:t>
            </a:r>
            <a:r>
              <a:rPr lang="nb-NO" sz="2400" dirty="0">
                <a:solidFill>
                  <a:schemeClr val="bg1"/>
                </a:solidFill>
              </a:rPr>
              <a:t> a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Swap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u="sng" dirty="0">
                <a:solidFill>
                  <a:schemeClr val="bg1"/>
                </a:solidFill>
              </a:rPr>
              <a:t>symbol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with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 </a:t>
            </a:r>
            <a:r>
              <a:rPr lang="nb-NO" sz="2400" dirty="0" err="1">
                <a:solidFill>
                  <a:schemeClr val="bg1"/>
                </a:solidFill>
              </a:rPr>
              <a:t>that</a:t>
            </a:r>
            <a:r>
              <a:rPr lang="nb-NO" sz="2400" dirty="0">
                <a:solidFill>
                  <a:schemeClr val="bg1"/>
                </a:solidFill>
              </a:rPr>
              <a:t> beats it in rock-paper-</a:t>
            </a:r>
            <a:r>
              <a:rPr lang="nb-NO" sz="2400" dirty="0" err="1">
                <a:solidFill>
                  <a:schemeClr val="bg1"/>
                </a:solidFill>
              </a:rPr>
              <a:t>scissors</a:t>
            </a: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Read </a:t>
            </a:r>
            <a:r>
              <a:rPr lang="nb-NO" sz="2400" dirty="0" err="1">
                <a:solidFill>
                  <a:schemeClr val="bg1"/>
                </a:solidFill>
              </a:rPr>
              <a:t>out</a:t>
            </a:r>
            <a:r>
              <a:rPr lang="nb-NO" sz="2400" dirty="0">
                <a:solidFill>
                  <a:schemeClr val="bg1"/>
                </a:solidFill>
              </a:rPr>
              <a:t> all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symbols </a:t>
            </a:r>
            <a:r>
              <a:rPr lang="nb-NO" sz="2400" dirty="0" err="1">
                <a:solidFill>
                  <a:schemeClr val="bg1"/>
                </a:solidFill>
              </a:rPr>
              <a:t>on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corresponding</a:t>
            </a:r>
            <a:r>
              <a:rPr lang="nb-NO" sz="2400" dirty="0">
                <a:solidFill>
                  <a:schemeClr val="bg1"/>
                </a:solidFill>
              </a:rPr>
              <a:t> line (</a:t>
            </a:r>
            <a:r>
              <a:rPr lang="nb-NO" sz="2400" dirty="0" err="1">
                <a:solidFill>
                  <a:schemeClr val="bg1"/>
                </a:solidFill>
              </a:rPr>
              <a:t>keeping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symbol </a:t>
            </a:r>
            <a:r>
              <a:rPr lang="nb-NO" sz="2400" dirty="0" err="1">
                <a:solidFill>
                  <a:schemeClr val="bg1"/>
                </a:solidFill>
              </a:rPr>
              <a:t>of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your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number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swapped</a:t>
            </a:r>
            <a:r>
              <a:rPr lang="nb-NO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9E7C2A8-5692-5378-49EC-CDB99FB3EA73}"/>
              </a:ext>
            </a:extLst>
          </p:cNvPr>
          <p:cNvSpPr txBox="1"/>
          <p:nvPr/>
        </p:nvSpPr>
        <p:spPr>
          <a:xfrm>
            <a:off x="8221041" y="688151"/>
            <a:ext cx="3468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bg1"/>
                </a:solidFill>
              </a:rPr>
              <a:t>Example</a:t>
            </a:r>
            <a:r>
              <a:rPr lang="nb-NO" sz="2400" dirty="0">
                <a:solidFill>
                  <a:schemeClr val="bg1"/>
                </a:solidFill>
              </a:rPr>
              <a:t>: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err="1">
                <a:solidFill>
                  <a:schemeClr val="bg1"/>
                </a:solidFill>
              </a:rPr>
              <a:t>You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pick</a:t>
            </a:r>
            <a:r>
              <a:rPr lang="nb-NO" sz="2400" dirty="0">
                <a:solidFill>
                  <a:schemeClr val="bg1"/>
                </a:solidFill>
              </a:rPr>
              <a:t> 32</a:t>
            </a: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Paper beats rock</a:t>
            </a:r>
          </a:p>
          <a:p>
            <a:pPr marL="342900" indent="-342900">
              <a:buFontTx/>
              <a:buChar char="-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/>
                </a:solidFill>
              </a:rPr>
              <a:t>Read </a:t>
            </a:r>
            <a:r>
              <a:rPr lang="nb-NO" sz="2400" dirty="0" err="1">
                <a:solidFill>
                  <a:schemeClr val="bg1"/>
                </a:solidFill>
              </a:rPr>
              <a:t>out</a:t>
            </a:r>
            <a:r>
              <a:rPr lang="nb-NO" sz="2400" dirty="0">
                <a:solidFill>
                  <a:schemeClr val="bg1"/>
                </a:solidFill>
              </a:rPr>
              <a:t> «</a:t>
            </a:r>
            <a:r>
              <a:rPr lang="nb-NO" sz="2400" dirty="0" err="1">
                <a:solidFill>
                  <a:schemeClr val="bg1"/>
                </a:solidFill>
              </a:rPr>
              <a:t>scissors</a:t>
            </a:r>
            <a:r>
              <a:rPr lang="nb-NO" sz="2400" dirty="0">
                <a:solidFill>
                  <a:schemeClr val="bg1"/>
                </a:solidFill>
              </a:rPr>
              <a:t>, </a:t>
            </a:r>
            <a:r>
              <a:rPr lang="nb-NO" sz="2400" dirty="0" err="1">
                <a:solidFill>
                  <a:schemeClr val="bg1"/>
                </a:solidFill>
              </a:rPr>
              <a:t>paper</a:t>
            </a:r>
            <a:r>
              <a:rPr lang="nb-NO" sz="2400" dirty="0">
                <a:solidFill>
                  <a:schemeClr val="bg1"/>
                </a:solidFill>
              </a:rPr>
              <a:t>, </a:t>
            </a:r>
            <a:r>
              <a:rPr lang="nb-NO" sz="2400" dirty="0" err="1">
                <a:solidFill>
                  <a:schemeClr val="bg1"/>
                </a:solidFill>
              </a:rPr>
              <a:t>paper</a:t>
            </a:r>
            <a:r>
              <a:rPr lang="nb-NO" sz="2400" dirty="0">
                <a:solidFill>
                  <a:schemeClr val="bg1"/>
                </a:solidFill>
              </a:rPr>
              <a:t>, rock»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DD82180-BF41-FFBC-83A2-4B8D555E307C}"/>
              </a:ext>
            </a:extLst>
          </p:cNvPr>
          <p:cNvSpPr/>
          <p:nvPr/>
        </p:nvSpPr>
        <p:spPr>
          <a:xfrm>
            <a:off x="5943600" y="2363820"/>
            <a:ext cx="1060315" cy="749031"/>
          </a:xfrm>
          <a:prstGeom prst="ellipse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07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6a91fe2f-e2f0-4d38-bc45-1bc92da6a5d4" xsi:nil="true"/>
    <AppVersion xmlns="6a91fe2f-e2f0-4d38-bc45-1bc92da6a5d4" xsi:nil="true"/>
    <Templates xmlns="6a91fe2f-e2f0-4d38-bc45-1bc92da6a5d4" xsi:nil="true"/>
    <Self_Registration_Enabled xmlns="6a91fe2f-e2f0-4d38-bc45-1bc92da6a5d4" xsi:nil="true"/>
    <FolderType xmlns="6a91fe2f-e2f0-4d38-bc45-1bc92da6a5d4" xsi:nil="true"/>
    <LMS_Mappings xmlns="6a91fe2f-e2f0-4d38-bc45-1bc92da6a5d4" xsi:nil="true"/>
    <Teams_Channel_Section_Location xmlns="6a91fe2f-e2f0-4d38-bc45-1bc92da6a5d4" xsi:nil="true"/>
    <Math_Settings xmlns="6a91fe2f-e2f0-4d38-bc45-1bc92da6a5d4" xsi:nil="true"/>
    <TaxCatchAll xmlns="3ce49ea2-34f9-49a4-b1a9-e60f4e96fc28" xsi:nil="true"/>
    <Leaders xmlns="6a91fe2f-e2f0-4d38-bc45-1bc92da6a5d4">
      <UserInfo>
        <DisplayName/>
        <AccountId xsi:nil="true"/>
        <AccountType/>
      </UserInfo>
    </Leaders>
    <Invited_Leaders xmlns="6a91fe2f-e2f0-4d38-bc45-1bc92da6a5d4" xsi:nil="true"/>
    <IsNotebookLocked xmlns="6a91fe2f-e2f0-4d38-bc45-1bc92da6a5d4" xsi:nil="true"/>
    <Invited_Members xmlns="6a91fe2f-e2f0-4d38-bc45-1bc92da6a5d4" xsi:nil="true"/>
    <Members xmlns="6a91fe2f-e2f0-4d38-bc45-1bc92da6a5d4">
      <UserInfo>
        <DisplayName/>
        <AccountId xsi:nil="true"/>
        <AccountType/>
      </UserInfo>
    </Members>
    <Member_Groups xmlns="6a91fe2f-e2f0-4d38-bc45-1bc92da6a5d4">
      <UserInfo>
        <DisplayName/>
        <AccountId xsi:nil="true"/>
        <AccountType/>
      </UserInfo>
    </Member_Groups>
    <Distribution_Groups xmlns="6a91fe2f-e2f0-4d38-bc45-1bc92da6a5d4" xsi:nil="true"/>
    <lcf76f155ced4ddcb4097134ff3c332f xmlns="6a91fe2f-e2f0-4d38-bc45-1bc92da6a5d4">
      <Terms xmlns="http://schemas.microsoft.com/office/infopath/2007/PartnerControls"/>
    </lcf76f155ced4ddcb4097134ff3c332f>
    <TeamsChannelId xmlns="6a91fe2f-e2f0-4d38-bc45-1bc92da6a5d4" xsi:nil="true"/>
    <Has_Leaders_Only_SectionGroup xmlns="6a91fe2f-e2f0-4d38-bc45-1bc92da6a5d4" xsi:nil="true"/>
    <CultureName xmlns="6a91fe2f-e2f0-4d38-bc45-1bc92da6a5d4" xsi:nil="true"/>
    <Owner xmlns="6a91fe2f-e2f0-4d38-bc45-1bc92da6a5d4">
      <UserInfo>
        <DisplayName/>
        <AccountId xsi:nil="true"/>
        <AccountType/>
      </UserInfo>
    </Owner>
    <DefaultSectionNames xmlns="6a91fe2f-e2f0-4d38-bc45-1bc92da6a5d4" xsi:nil="true"/>
    <Is_Collaboration_Space_Locked xmlns="6a91fe2f-e2f0-4d38-bc45-1bc92da6a5d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865586A496624788D5E1E84FFBBB5E" ma:contentTypeVersion="39" ma:contentTypeDescription="Opprett et nytt dokument." ma:contentTypeScope="" ma:versionID="9590324d6b8db291f3f3dab84fbd211c">
  <xsd:schema xmlns:xsd="http://www.w3.org/2001/XMLSchema" xmlns:xs="http://www.w3.org/2001/XMLSchema" xmlns:p="http://schemas.microsoft.com/office/2006/metadata/properties" xmlns:ns2="6a91fe2f-e2f0-4d38-bc45-1bc92da6a5d4" xmlns:ns3="3ce49ea2-34f9-49a4-b1a9-e60f4e96fc28" targetNamespace="http://schemas.microsoft.com/office/2006/metadata/properties" ma:root="true" ma:fieldsID="f92566888e77d799314b03ed9e1aeabd" ns2:_="" ns3:_="">
    <xsd:import namespace="6a91fe2f-e2f0-4d38-bc45-1bc92da6a5d4"/>
    <xsd:import namespace="3ce49ea2-34f9-49a4-b1a9-e60f4e96fc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1fe2f-e2f0-4d38-bc45-1bc92da6a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Bildemerkelapper" ma:readOnly="false" ma:fieldId="{5cf76f15-5ced-4ddc-b409-7134ff3c332f}" ma:taxonomyMulti="true" ma:sspId="76deb7f6-6da3-4a5f-8892-5a80d360dd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49ea2-34f9-49a4-b1a9-e60f4e96fc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15d25cee-ed34-4d4e-a69f-2ae657798f96}" ma:internalName="TaxCatchAll" ma:showField="CatchAllData" ma:web="3ce49ea2-34f9-49a4-b1a9-e60f4e96fc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AB607-29B4-4C1B-935A-2BFDC1FB4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E9275-0F18-4689-93A9-7D5581E75A9A}">
  <ds:schemaRefs>
    <ds:schemaRef ds:uri="http://schemas.microsoft.com/office/2006/metadata/properties"/>
    <ds:schemaRef ds:uri="http://schemas.microsoft.com/office/infopath/2007/PartnerControls"/>
    <ds:schemaRef ds:uri="6a91fe2f-e2f0-4d38-bc45-1bc92da6a5d4"/>
    <ds:schemaRef ds:uri="3ce49ea2-34f9-49a4-b1a9-e60f4e96fc28"/>
  </ds:schemaRefs>
</ds:datastoreItem>
</file>

<file path=customXml/itemProps3.xml><?xml version="1.0" encoding="utf-8"?>
<ds:datastoreItem xmlns:ds="http://schemas.openxmlformats.org/officeDocument/2006/customXml" ds:itemID="{1483FB9E-BA8A-4E03-A3A0-FE4E5AA45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1fe2f-e2f0-4d38-bc45-1bc92da6a5d4"/>
    <ds:schemaRef ds:uri="3ce49ea2-34f9-49a4-b1a9-e60f4e96f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254</Words>
  <Application>Microsoft Macintosh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Aptos Display</vt:lpstr>
      <vt:lpstr>Aptos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Jørn Hafver</dc:creator>
  <cp:lastModifiedBy>Katie Steckles</cp:lastModifiedBy>
  <cp:revision>2</cp:revision>
  <cp:lastPrinted>2025-11-23T18:12:24Z</cp:lastPrinted>
  <dcterms:created xsi:type="dcterms:W3CDTF">2025-11-13T07:56:29Z</dcterms:created>
  <dcterms:modified xsi:type="dcterms:W3CDTF">2025-11-23T18:12:31Z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0x01010002865586A496624788D5E1E84FFBBB5E</vt:lpwstr>
  </property>
  <property fmtid="{D5CDD505-2E9C-101B-9397-08002B2CF9AE}" pid="3" name="MediaServiceImageTags">
    <vt:lpwstr/>
  </property>
</Properties>
</file>